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239A9A-B4B0-4B32-B8CD-2E25E95134C4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9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5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20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91E21DC-8981-44E6-BC8C-2BA8F673FFBB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9644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25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5666F9-5B40-48E0-8DFD-99EF944CDD2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1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A698D6B-2C72-4E21-9893-A649C6E2A47D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2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20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7EBDC078-589F-40E3-816C-EE21D62B5BBA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3788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b="1" dirty="0"/>
              <a:t>Web Application Development With Java</a:t>
            </a:r>
            <a:br>
              <a:rPr lang="en-US" sz="3200"/>
            </a:br>
            <a:r>
              <a:rPr lang="en-US" sz="3200"/>
              <a:t>CEJV 559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36588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Small piece of data sent from a website and stored in a user's web browser while the user is browsing that website</a:t>
            </a:r>
          </a:p>
          <a:p>
            <a:r>
              <a:rPr lang="en-CA" sz="2800" dirty="0"/>
              <a:t>Every time the user loads the website, the browser sends the cookie back to the server to notify the website of the user's previous activity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4975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Cookie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3841"/>
            <a:ext cx="8494486" cy="4397756"/>
          </a:xfrm>
        </p:spPr>
        <p:txBody>
          <a:bodyPr>
            <a:noAutofit/>
          </a:bodyPr>
          <a:lstStyle/>
          <a:p>
            <a:r>
              <a:rPr lang="en-CA" dirty="0"/>
              <a:t>Cookies may be as large as 4K</a:t>
            </a:r>
          </a:p>
          <a:p>
            <a:r>
              <a:rPr lang="en-CA" dirty="0"/>
              <a:t>Consists of six components:</a:t>
            </a:r>
          </a:p>
          <a:p>
            <a:pPr lvl="1"/>
            <a:r>
              <a:rPr lang="en-CA" sz="2400" b="1" dirty="0"/>
              <a:t>name</a:t>
            </a:r>
            <a:r>
              <a:rPr lang="en-CA" sz="2400" dirty="0"/>
              <a:t> of the cookie - required</a:t>
            </a:r>
          </a:p>
          <a:p>
            <a:pPr lvl="1"/>
            <a:r>
              <a:rPr lang="en-CA" sz="2400" b="1" dirty="0"/>
              <a:t>value</a:t>
            </a:r>
            <a:r>
              <a:rPr lang="en-CA" sz="2400" dirty="0"/>
              <a:t> of the cookie - required</a:t>
            </a:r>
          </a:p>
          <a:p>
            <a:pPr lvl="1"/>
            <a:r>
              <a:rPr lang="en-CA" sz="2400" b="1" dirty="0"/>
              <a:t>expiry</a:t>
            </a:r>
            <a:r>
              <a:rPr lang="en-CA" sz="2400" dirty="0"/>
              <a:t> of the cookie</a:t>
            </a:r>
          </a:p>
          <a:p>
            <a:pPr lvl="1"/>
            <a:r>
              <a:rPr lang="en-CA" sz="2400" b="1" dirty="0"/>
              <a:t>path</a:t>
            </a:r>
            <a:r>
              <a:rPr lang="en-CA" sz="2400" dirty="0"/>
              <a:t> the cookie is good for</a:t>
            </a:r>
          </a:p>
          <a:p>
            <a:pPr lvl="1"/>
            <a:r>
              <a:rPr lang="en-CA" sz="2400" b="1" dirty="0"/>
              <a:t>domain</a:t>
            </a:r>
            <a:r>
              <a:rPr lang="en-CA" sz="2400" dirty="0"/>
              <a:t> the cookie is good for</a:t>
            </a:r>
          </a:p>
          <a:p>
            <a:pPr lvl="1"/>
            <a:r>
              <a:rPr lang="en-CA" sz="2400" dirty="0"/>
              <a:t>need for a </a:t>
            </a:r>
            <a:r>
              <a:rPr lang="en-CA" sz="2400" b="1" dirty="0"/>
              <a:t>secure</a:t>
            </a:r>
            <a:r>
              <a:rPr lang="en-CA" sz="2400" dirty="0"/>
              <a:t> connection to use the cookie</a:t>
            </a:r>
          </a:p>
          <a:p>
            <a:pPr lvl="1"/>
            <a:r>
              <a:rPr lang="en-CA" sz="2400" dirty="0"/>
              <a:t>Whether or not the cookie can be accessed through other means than </a:t>
            </a:r>
            <a:r>
              <a:rPr lang="en-CA" sz="2400" b="1" dirty="0"/>
              <a:t>HTTP</a:t>
            </a:r>
            <a:r>
              <a:rPr lang="en-CA" sz="2400" dirty="0"/>
              <a:t> (i.e. JavaScript)</a:t>
            </a:r>
          </a:p>
        </p:txBody>
      </p:sp>
    </p:spTree>
    <p:extLst>
      <p:ext uri="{BB962C8B-B14F-4D97-AF65-F5344CB8AC3E}">
        <p14:creationId xmlns:p14="http://schemas.microsoft.com/office/powerpoint/2010/main" val="209952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Cookie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Session Cookie</a:t>
            </a:r>
          </a:p>
          <a:p>
            <a:pPr lvl="1"/>
            <a:r>
              <a:rPr lang="en-CA" sz="2400" dirty="0"/>
              <a:t>Max age = -1</a:t>
            </a:r>
          </a:p>
          <a:p>
            <a:r>
              <a:rPr lang="en-CA" dirty="0"/>
              <a:t>Persistent Cookie</a:t>
            </a:r>
          </a:p>
          <a:p>
            <a:pPr lvl="1"/>
            <a:r>
              <a:rPr lang="en-CA" sz="2400" dirty="0"/>
              <a:t>Max age &gt; 0 </a:t>
            </a:r>
          </a:p>
          <a:p>
            <a:pPr lvl="1"/>
            <a:r>
              <a:rPr lang="en-CA" sz="2400" dirty="0"/>
              <a:t>Value is the number of seconds the cookie will last</a:t>
            </a:r>
          </a:p>
          <a:p>
            <a:r>
              <a:rPr lang="en-CA" dirty="0"/>
              <a:t>Secure Cookie</a:t>
            </a:r>
          </a:p>
          <a:p>
            <a:pPr lvl="1"/>
            <a:r>
              <a:rPr lang="en-CA" sz="2400" dirty="0"/>
              <a:t>Secure flag set to true</a:t>
            </a:r>
          </a:p>
          <a:p>
            <a:pPr lvl="1"/>
            <a:r>
              <a:rPr lang="en-CA" sz="2400" dirty="0"/>
              <a:t>Cookie must be sent via HTTPS</a:t>
            </a:r>
          </a:p>
        </p:txBody>
      </p:sp>
    </p:spTree>
    <p:extLst>
      <p:ext uri="{BB962C8B-B14F-4D97-AF65-F5344CB8AC3E}">
        <p14:creationId xmlns:p14="http://schemas.microsoft.com/office/powerpoint/2010/main" val="306889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96284"/>
            <a:ext cx="7971971" cy="4448556"/>
          </a:xfrm>
        </p:spPr>
        <p:txBody>
          <a:bodyPr>
            <a:normAutofit/>
          </a:bodyPr>
          <a:lstStyle/>
          <a:p>
            <a:r>
              <a:rPr lang="en-CA" dirty="0"/>
              <a:t>In a bean you </a:t>
            </a:r>
            <a:r>
              <a:rPr lang="en-CA" dirty="0" err="1"/>
              <a:t>recive</a:t>
            </a:r>
            <a:r>
              <a:rPr lang="en-CA" dirty="0"/>
              <a:t> a Map of all beans for the domain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Map&lt;String, Object&gt;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requestCookieMap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FacesContext.getCurrentInstance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.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getExternalContext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getRequestCookieMap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dirty="0"/>
              <a:t>In a bean request a specific cookie: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my_cookie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FacesContext.getCurrentInstance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getExternalContext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  .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getRequestCookieMap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().get("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CookieName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CA" dirty="0"/>
              <a:t>In a tag you can refer to the bean by its name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h:outputText</a:t>
            </a:r>
            <a:r>
              <a:rPr lang="en-CA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value="#{cookie['TESTCOOKIE'].value}" /&gt;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353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96283"/>
            <a:ext cx="8610600" cy="4179257"/>
          </a:xfrm>
        </p:spPr>
        <p:txBody>
          <a:bodyPr>
            <a:normAutofit/>
          </a:bodyPr>
          <a:lstStyle/>
          <a:p>
            <a:r>
              <a:rPr lang="en-CA" dirty="0"/>
              <a:t>Cookies are added from beans.</a:t>
            </a:r>
          </a:p>
          <a:p>
            <a:endParaRPr lang="en-CA" sz="1100" dirty="0"/>
          </a:p>
          <a:p>
            <a:pPr marL="0" indent="0">
              <a:buNone/>
            </a:pPr>
            <a:r>
              <a:rPr lang="en-CA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FacesContext</a:t>
            </a:r>
            <a:r>
              <a:rPr lang="en-CA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CA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FacesContext.</a:t>
            </a:r>
            <a:r>
              <a:rPr lang="en-CA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getCurrentInstance</a:t>
            </a:r>
            <a:r>
              <a:rPr lang="en-CA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context.getExternalContext</a:t>
            </a:r>
            <a:r>
              <a:rPr lang="en-CA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	.</a:t>
            </a:r>
            <a:r>
              <a:rPr lang="en-CA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addResponseCookie</a:t>
            </a:r>
            <a:r>
              <a:rPr lang="en-CA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CA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KenCookie</a:t>
            </a:r>
            <a:r>
              <a:rPr lang="en-CA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", "JSF Rules");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7970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ching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1" id="{60FB2686-9093-4725-9761-E54BE98119F7}" vid="{96C26A2F-F920-4D65-BD9B-0C6E9555FB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Teaching1</Template>
  <TotalTime>939</TotalTime>
  <Words>188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Consolas</vt:lpstr>
      <vt:lpstr>Tw Cen MT</vt:lpstr>
      <vt:lpstr>Wingdings</vt:lpstr>
      <vt:lpstr>Wingdings 2</vt:lpstr>
      <vt:lpstr>Teaching1</vt:lpstr>
      <vt:lpstr>Web Application Development With Java CEJV 559</vt:lpstr>
      <vt:lpstr>Cookie</vt:lpstr>
      <vt:lpstr>Cookie Structure</vt:lpstr>
      <vt:lpstr>Cookie Types</vt:lpstr>
      <vt:lpstr>Reading cookies</vt:lpstr>
      <vt:lpstr>Writing cookies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III: Server Side Programming CEJV 539</dc:title>
  <dc:creator>Ken Fogel</dc:creator>
  <cp:lastModifiedBy>Ken Fogel</cp:lastModifiedBy>
  <cp:revision>39</cp:revision>
  <dcterms:created xsi:type="dcterms:W3CDTF">2014-02-06T01:17:32Z</dcterms:created>
  <dcterms:modified xsi:type="dcterms:W3CDTF">2017-02-27T23:45:54Z</dcterms:modified>
</cp:coreProperties>
</file>