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239A9A-B4B0-4B32-B8CD-2E25E95134C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6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513FEF9-69D0-4F8C-A336-59491FBEDC4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98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91E21DC-8981-44E6-BC8C-2BA8F673FF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193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24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5666F9-5B40-48E0-8DFD-99EF944CDD2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A698D6B-2C72-4E21-9893-A649C6E2A47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7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8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2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848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7EBDC078-589F-40E3-816C-EE21D62B5BB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91987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pPr defTabSz="457200"/>
            <a:fld id="{C7004436-CA73-4D53-89B4-2A5C7347BF2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3/11/2018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0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tgmedia.pearsoncmg.com/images/0131463055/samplechapter/0131463055_ch04.pdf" TargetMode="External"/><Relationship Id="rId2" Type="http://schemas.openxmlformats.org/officeDocument/2006/relationships/hyperlink" Target="https://dzone.com/storage/assets/3985-rc021-jsf_onlin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b="1" dirty="0"/>
              <a:t>Web Application Development With Java</a:t>
            </a:r>
            <a:br>
              <a:rPr lang="en-US" sz="3200" dirty="0"/>
            </a:br>
            <a:r>
              <a:rPr lang="en-US" sz="3200" dirty="0"/>
              <a:t>CEJV 559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Facelets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569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Facelets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Lightweight page declaration language that is used to build </a:t>
            </a:r>
            <a:r>
              <a:rPr lang="en-CA" dirty="0" err="1"/>
              <a:t>JavaServer</a:t>
            </a:r>
            <a:r>
              <a:rPr lang="en-CA" dirty="0"/>
              <a:t> Faces views</a:t>
            </a:r>
          </a:p>
          <a:p>
            <a:r>
              <a:rPr lang="en-CA" dirty="0"/>
              <a:t>Uses HTML style templates and to build component trees</a:t>
            </a:r>
          </a:p>
          <a:p>
            <a:r>
              <a:rPr lang="en-CA" dirty="0"/>
              <a:t>Use of XHTML for creating web pages</a:t>
            </a:r>
          </a:p>
          <a:p>
            <a:r>
              <a:rPr lang="en-CA" dirty="0"/>
              <a:t>Support for </a:t>
            </a:r>
            <a:r>
              <a:rPr lang="en-CA" dirty="0" err="1"/>
              <a:t>Facelets</a:t>
            </a:r>
            <a:r>
              <a:rPr lang="en-CA" dirty="0"/>
              <a:t> tag libraries in addition to </a:t>
            </a:r>
            <a:r>
              <a:rPr lang="en-CA" dirty="0" err="1"/>
              <a:t>JavaServer</a:t>
            </a:r>
            <a:r>
              <a:rPr lang="en-CA" dirty="0"/>
              <a:t> Faces and JSTL tag libraries</a:t>
            </a:r>
          </a:p>
          <a:p>
            <a:r>
              <a:rPr lang="en-CA" dirty="0"/>
              <a:t>Support for the Expression Language (EL)</a:t>
            </a:r>
          </a:p>
          <a:p>
            <a:r>
              <a:rPr lang="en-CA" dirty="0" err="1"/>
              <a:t>Templating</a:t>
            </a:r>
            <a:r>
              <a:rPr lang="en-CA" dirty="0"/>
              <a:t> for components and pages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13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 Libraries Supported by </a:t>
            </a:r>
            <a:r>
              <a:rPr lang="en-CA" dirty="0" err="1"/>
              <a:t>Facelets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1397"/>
            <a:ext cx="6887389" cy="4063927"/>
          </a:xfrm>
        </p:spPr>
        <p:txBody>
          <a:bodyPr>
            <a:normAutofit/>
          </a:bodyPr>
          <a:lstStyle/>
          <a:p>
            <a:r>
              <a:rPr lang="en-CA" dirty="0" err="1"/>
              <a:t>JavaServer</a:t>
            </a:r>
            <a:r>
              <a:rPr lang="en-CA" dirty="0"/>
              <a:t> Faces </a:t>
            </a:r>
            <a:r>
              <a:rPr lang="en-CA" dirty="0" err="1"/>
              <a:t>Facelets</a:t>
            </a:r>
            <a:r>
              <a:rPr lang="en-CA" dirty="0"/>
              <a:t> Tag Library</a:t>
            </a:r>
          </a:p>
          <a:p>
            <a:pPr lvl="1"/>
            <a:r>
              <a:rPr lang="en-CA" dirty="0"/>
              <a:t>Tags for </a:t>
            </a:r>
            <a:r>
              <a:rPr lang="en-CA" dirty="0" err="1"/>
              <a:t>templating</a:t>
            </a:r>
            <a:endParaRPr lang="en-CA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xmlns:ui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facelets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err="1"/>
              <a:t>JavaServer</a:t>
            </a:r>
            <a:r>
              <a:rPr lang="en-CA" dirty="0"/>
              <a:t> Faces HTML Tag Library</a:t>
            </a:r>
          </a:p>
          <a:p>
            <a:pPr lvl="1"/>
            <a:r>
              <a:rPr lang="en-CA" dirty="0"/>
              <a:t>Component tags for all </a:t>
            </a:r>
            <a:r>
              <a:rPr lang="en-CA" dirty="0" err="1"/>
              <a:t>UIComponent</a:t>
            </a:r>
            <a:r>
              <a:rPr lang="en-CA" dirty="0"/>
              <a:t> objects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/html</a:t>
            </a:r>
          </a:p>
          <a:p>
            <a:r>
              <a:rPr lang="en-CA" dirty="0" err="1"/>
              <a:t>JavaServer</a:t>
            </a:r>
            <a:r>
              <a:rPr lang="en-CA" dirty="0"/>
              <a:t> Faces Core Tag Library</a:t>
            </a:r>
          </a:p>
          <a:p>
            <a:pPr lvl="1"/>
            <a:r>
              <a:rPr lang="en-CA" dirty="0"/>
              <a:t>Custom actions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CA" sz="2000">
                <a:latin typeface="Consolas" panose="020B0609020204030204" pitchFamily="49" charset="0"/>
                <a:cs typeface="Consolas" panose="020B0609020204030204" pitchFamily="49" charset="0"/>
              </a:rPr>
              <a:t>/core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646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 Libraries Supported by </a:t>
            </a:r>
            <a:r>
              <a:rPr lang="en-CA" dirty="0" err="1"/>
              <a:t>Facelets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3841"/>
            <a:ext cx="7043057" cy="3599316"/>
          </a:xfrm>
        </p:spPr>
        <p:txBody>
          <a:bodyPr>
            <a:normAutofit/>
          </a:bodyPr>
          <a:lstStyle/>
          <a:p>
            <a:r>
              <a:rPr lang="en-CA" dirty="0"/>
              <a:t>Pass-through Elements Tag Library</a:t>
            </a:r>
          </a:p>
          <a:p>
            <a:pPr lvl="1"/>
            <a:r>
              <a:rPr lang="en-CA" dirty="0"/>
              <a:t>Supports HTML5-friendly markup</a:t>
            </a:r>
          </a:p>
          <a:p>
            <a:pPr marL="457200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xmlns:jsf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/>
              <a:t>Pass-through Attributes Tag Library</a:t>
            </a:r>
          </a:p>
          <a:p>
            <a:pPr marL="685800" lvl="2">
              <a:spcBef>
                <a:spcPts val="1000"/>
              </a:spcBef>
            </a:pPr>
            <a:r>
              <a:rPr lang="en-CA" dirty="0"/>
              <a:t>Supports HTML5-friendly markup</a:t>
            </a:r>
          </a:p>
          <a:p>
            <a:pPr marL="457200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xmlns:p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593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Tag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41626"/>
            <a:ext cx="7151914" cy="3918784"/>
          </a:xfrm>
        </p:spPr>
        <p:txBody>
          <a:bodyPr>
            <a:norm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&lt;head /&gt;</a:t>
            </a:r>
            <a:r>
              <a:rPr lang="en-CA" dirty="0"/>
              <a:t> </a:t>
            </a:r>
            <a:r>
              <a:rPr lang="en-CA" i="1" dirty="0"/>
              <a:t>becomes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&lt;link /&gt;</a:t>
            </a:r>
            <a:r>
              <a:rPr lang="en-CA" dirty="0"/>
              <a:t> </a:t>
            </a:r>
            <a:r>
              <a:rPr lang="en-CA" i="1" dirty="0"/>
              <a:t>becomes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h:outputStylesheet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&lt;script /&gt;</a:t>
            </a:r>
            <a:r>
              <a:rPr lang="en-CA" dirty="0"/>
              <a:t> </a:t>
            </a:r>
            <a:r>
              <a:rPr lang="en-CA" i="1" dirty="0"/>
              <a:t>becomes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h:outputScript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&lt;body /&gt;</a:t>
            </a:r>
            <a:r>
              <a:rPr lang="en-CA" dirty="0"/>
              <a:t> </a:t>
            </a:r>
            <a:r>
              <a:rPr lang="en-CA" i="1" dirty="0"/>
              <a:t>becomes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&lt;form /&gt;</a:t>
            </a:r>
            <a:r>
              <a:rPr lang="en-CA" dirty="0"/>
              <a:t> </a:t>
            </a:r>
            <a:r>
              <a:rPr lang="en-CA" i="1" dirty="0"/>
              <a:t>becomes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&lt;label /&gt;</a:t>
            </a:r>
            <a:r>
              <a:rPr lang="en-CA" dirty="0"/>
              <a:t> </a:t>
            </a:r>
            <a:r>
              <a:rPr lang="en-CA" i="1" dirty="0"/>
              <a:t>becomes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h:outputLabel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CA" dirty="0"/>
              <a:t> </a:t>
            </a:r>
            <a:r>
              <a:rPr lang="en-CA" i="1" dirty="0"/>
              <a:t>becomes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h:inputTextarea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CA" dirty="0"/>
              <a:t> </a:t>
            </a:r>
            <a:r>
              <a:rPr lang="en-CA" i="1" dirty="0"/>
              <a:t>becomes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h:graphicImage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89875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Tag Library - &lt;input /&gt;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7870" y="1582971"/>
            <a:ext cx="8648753" cy="4172784"/>
          </a:xfrm>
        </p:spPr>
        <p:txBody>
          <a:bodyPr>
            <a:normAutofit fontScale="92500"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type="button"</a:t>
            </a:r>
            <a:r>
              <a:rPr lang="en-CA" dirty="0"/>
              <a:t> makes it an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type="checkbox" </a:t>
            </a:r>
            <a:r>
              <a:rPr lang="en-CA" dirty="0"/>
              <a:t>makes it an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h:selectBooleanCheckbox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type="file"</a:t>
            </a:r>
            <a:r>
              <a:rPr lang="en-CA" dirty="0"/>
              <a:t> makes it an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h:inputFile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type="hidden"</a:t>
            </a:r>
            <a:r>
              <a:rPr lang="en-CA" dirty="0"/>
              <a:t> makes it an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h:inputHidden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type="password"</a:t>
            </a:r>
            <a:r>
              <a:rPr lang="en-CA" dirty="0"/>
              <a:t> makes it an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h:inputSecret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type="reset" </a:t>
            </a:r>
            <a:r>
              <a:rPr lang="en-CA" dirty="0"/>
              <a:t>makes it an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type="submit" </a:t>
            </a:r>
            <a:r>
              <a:rPr lang="en-CA" dirty="0"/>
              <a:t>makes it an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CA" dirty="0"/>
              <a:t>Every other type makes it an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Includes color, date, </a:t>
            </a:r>
            <a:r>
              <a:rPr lang="en-CA" dirty="0" err="1"/>
              <a:t>datetime</a:t>
            </a:r>
            <a:r>
              <a:rPr lang="en-CA" dirty="0"/>
              <a:t>, </a:t>
            </a:r>
            <a:r>
              <a:rPr lang="en-CA" dirty="0" err="1"/>
              <a:t>datetime</a:t>
            </a:r>
            <a:r>
              <a:rPr lang="en-CA" dirty="0"/>
              <a:t>-local, email, month, number, range, search, time, </a:t>
            </a:r>
            <a:r>
              <a:rPr lang="en-CA" dirty="0" err="1"/>
              <a:t>url</a:t>
            </a:r>
            <a:r>
              <a:rPr lang="en-CA" dirty="0"/>
              <a:t>, week.</a:t>
            </a:r>
          </a:p>
        </p:txBody>
      </p:sp>
    </p:spTree>
    <p:extLst>
      <p:ext uri="{BB962C8B-B14F-4D97-AF65-F5344CB8AC3E}">
        <p14:creationId xmlns:p14="http://schemas.microsoft.com/office/powerpoint/2010/main" val="169529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Tag </a:t>
            </a:r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/>
              <a:t>RefzCard</a:t>
            </a:r>
            <a:r>
              <a:rPr lang="en-CA" dirty="0"/>
              <a:t> on JSF 2.0</a:t>
            </a:r>
          </a:p>
          <a:p>
            <a:r>
              <a:rPr lang="en-CA" sz="1800" dirty="0">
                <a:hlinkClick r:id="rId2"/>
              </a:rPr>
              <a:t>https://dzone.com/storage/assets/3985-rc021-jsf_online.pdf</a:t>
            </a:r>
            <a:endParaRPr lang="en-CA" sz="1800" dirty="0"/>
          </a:p>
          <a:p>
            <a:r>
              <a:rPr lang="en-CA" dirty="0"/>
              <a:t>Book excerpt on Standard JSF Tags</a:t>
            </a:r>
          </a:p>
          <a:p>
            <a:r>
              <a:rPr lang="en-CA" sz="1800" dirty="0">
                <a:hlinkClick r:id="rId3"/>
              </a:rPr>
              <a:t>http://ptgmedia.pearsoncmg.com/images/0131463055/samplechapter/0131463055_ch04.pdf</a:t>
            </a:r>
            <a:endParaRPr lang="en-CA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4965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ching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1" id="{60FB2686-9093-4725-9761-E54BE98119F7}" vid="{96C26A2F-F920-4D65-BD9B-0C6E9555FB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Teaching1</Template>
  <TotalTime>262</TotalTime>
  <Words>435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Tw Cen MT</vt:lpstr>
      <vt:lpstr>Wingdings</vt:lpstr>
      <vt:lpstr>Wingdings 2</vt:lpstr>
      <vt:lpstr>Teaching1</vt:lpstr>
      <vt:lpstr>Web Application Development With Java CEJV 559</vt:lpstr>
      <vt:lpstr>Facelets</vt:lpstr>
      <vt:lpstr>Tag Libraries Supported by Facelets</vt:lpstr>
      <vt:lpstr>Tag Libraries Supported by Facelets</vt:lpstr>
      <vt:lpstr>HTML Tag Library</vt:lpstr>
      <vt:lpstr>HTML Tag Library - &lt;input /&gt;</vt:lpstr>
      <vt:lpstr>Tag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III: Server Side Programming CEJV 539</dc:title>
  <dc:creator>Ken Fogel</dc:creator>
  <cp:lastModifiedBy>Ken Fogel</cp:lastModifiedBy>
  <cp:revision>13</cp:revision>
  <dcterms:created xsi:type="dcterms:W3CDTF">2015-02-18T21:12:04Z</dcterms:created>
  <dcterms:modified xsi:type="dcterms:W3CDTF">2018-03-11T20:32:34Z</dcterms:modified>
</cp:coreProperties>
</file>