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2C06-84DC-4C4D-A3C5-0F437334E6C2}" type="datetimeFigureOut">
              <a:rPr lang="fr-FR" smtClean="0"/>
              <a:pPr/>
              <a:t>21/07/11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21A6-12E9-D34F-B581-2E55BAA88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2C06-84DC-4C4D-A3C5-0F437334E6C2}" type="datetimeFigureOut">
              <a:rPr lang="fr-FR" smtClean="0"/>
              <a:pPr/>
              <a:t>21/07/11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21A6-12E9-D34F-B581-2E55BAA88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2C06-84DC-4C4D-A3C5-0F437334E6C2}" type="datetimeFigureOut">
              <a:rPr lang="fr-FR" smtClean="0"/>
              <a:pPr/>
              <a:t>21/07/11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21A6-12E9-D34F-B581-2E55BAA88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2C06-84DC-4C4D-A3C5-0F437334E6C2}" type="datetimeFigureOut">
              <a:rPr lang="fr-FR" smtClean="0"/>
              <a:pPr/>
              <a:t>21/07/11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21A6-12E9-D34F-B581-2E55BAA88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2C06-84DC-4C4D-A3C5-0F437334E6C2}" type="datetimeFigureOut">
              <a:rPr lang="fr-FR" smtClean="0"/>
              <a:pPr/>
              <a:t>21/07/11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21A6-12E9-D34F-B581-2E55BAA88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2C06-84DC-4C4D-A3C5-0F437334E6C2}" type="datetimeFigureOut">
              <a:rPr lang="fr-FR" smtClean="0"/>
              <a:pPr/>
              <a:t>21/07/11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21A6-12E9-D34F-B581-2E55BAA88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2C06-84DC-4C4D-A3C5-0F437334E6C2}" type="datetimeFigureOut">
              <a:rPr lang="fr-FR" smtClean="0"/>
              <a:pPr/>
              <a:t>21/07/11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21A6-12E9-D34F-B581-2E55BAA88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2C06-84DC-4C4D-A3C5-0F437334E6C2}" type="datetimeFigureOut">
              <a:rPr lang="fr-FR" smtClean="0"/>
              <a:pPr/>
              <a:t>21/07/11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21A6-12E9-D34F-B581-2E55BAA88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2C06-84DC-4C4D-A3C5-0F437334E6C2}" type="datetimeFigureOut">
              <a:rPr lang="fr-FR" smtClean="0"/>
              <a:pPr/>
              <a:t>21/07/11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21A6-12E9-D34F-B581-2E55BAA88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2C06-84DC-4C4D-A3C5-0F437334E6C2}" type="datetimeFigureOut">
              <a:rPr lang="fr-FR" smtClean="0"/>
              <a:pPr/>
              <a:t>21/07/11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21A6-12E9-D34F-B581-2E55BAA88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2C06-84DC-4C4D-A3C5-0F437334E6C2}" type="datetimeFigureOut">
              <a:rPr lang="fr-FR" smtClean="0"/>
              <a:pPr/>
              <a:t>21/07/11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21A6-12E9-D34F-B581-2E55BAA88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2C06-84DC-4C4D-A3C5-0F437334E6C2}" type="datetimeFigureOut">
              <a:rPr lang="fr-FR" smtClean="0"/>
              <a:pPr/>
              <a:t>21/07/11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C21A6-12E9-D34F-B581-2E55BAA88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Sous-titre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721332" y="829309"/>
            <a:ext cx="152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Zone de </a:t>
            </a:r>
            <a:r>
              <a:rPr lang="en-US" dirty="0" err="1" smtClean="0"/>
              <a:t>texte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DIA2 </a:t>
            </a:r>
            <a:r>
              <a:rPr lang="en-US" dirty="0" err="1" smtClean="0"/>
              <a:t>titre</a:t>
            </a:r>
            <a:endParaRPr lang="en-US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Dia</a:t>
            </a:r>
            <a:r>
              <a:rPr lang="en-US" dirty="0" smtClean="0"/>
              <a:t> avec </a:t>
            </a:r>
            <a:r>
              <a:rPr lang="en-US" dirty="0" smtClean="0"/>
              <a:t>image</a:t>
            </a:r>
            <a:br>
              <a:rPr lang="en-US" dirty="0" smtClean="0"/>
            </a:br>
            <a:r>
              <a:rPr lang="en-US" dirty="0" smtClean="0"/>
              <a:t>après retour.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16615" r="-16615"/>
              <a:stretch>
                <a:fillRect/>
              </a:stretch>
            </p:blipFill>
          </mc:Choice>
          <mc:Fallback>
            <p:blipFill>
              <a:blip r:embed="rId3"/>
              <a:srcRect l="-16615" r="-16615"/>
              <a:stretch>
                <a:fillRect/>
              </a:stretch>
            </p:blipFill>
          </mc:Fallback>
        </mc:AlternateContent>
        <p:spPr/>
      </p:pic>
      <p:pic>
        <p:nvPicPr>
          <p:cNvPr id="5" name="Image 4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193256" y="2419350"/>
            <a:ext cx="2755900" cy="2019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</Words>
  <Application>Microsoft Macintosh PowerPoint</Application>
  <PresentationFormat>Présentation à l'écran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Titre</vt:lpstr>
      <vt:lpstr>DIA2 titre</vt:lpstr>
      <vt:lpstr>Dia avec image après retour.</vt:lpstr>
    </vt:vector>
  </TitlesOfParts>
  <Company>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Faa</dc:creator>
  <cp:lastModifiedBy>Faa</cp:lastModifiedBy>
  <cp:revision>2</cp:revision>
  <dcterms:created xsi:type="dcterms:W3CDTF">2011-07-21T13:01:01Z</dcterms:created>
  <dcterms:modified xsi:type="dcterms:W3CDTF">2011-07-21T13:01:44Z</dcterms:modified>
</cp:coreProperties>
</file>