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gif"/><Relationship Id="rId1" Type="http://schemas.microsoft.com/office/2007/relationships/media" Target="../media/media3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92E6-99A1-4226-BB02-72499D609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8696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-LeftJoin">
            <a:hlinkClick r:id="" action="ppaction://media"/>
            <a:extLst>
              <a:ext uri="{FF2B5EF4-FFF2-40B4-BE49-F238E27FC236}">
                <a16:creationId xmlns:a16="http://schemas.microsoft.com/office/drawing/2014/main" id="{1EBA461B-3A5A-42B1-BCA7-6F7E933678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9669" y="2513607"/>
            <a:ext cx="3048000" cy="30480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8927A4-CC68-438B-BE72-8A0A980131E7}"/>
              </a:ext>
            </a:extLst>
          </p:cNvPr>
          <p:cNvSpPr txBox="1">
            <a:spLocks/>
          </p:cNvSpPr>
          <p:nvPr/>
        </p:nvSpPr>
        <p:spPr>
          <a:xfrm>
            <a:off x="1075038" y="867033"/>
            <a:ext cx="8229600" cy="142834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LEFT OUTER JOIN</a:t>
            </a:r>
          </a:p>
          <a:p>
            <a:pPr marL="741553" lvl="1" indent="-284353">
              <a:spcBef>
                <a:spcPts val="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Every tuple in left table must appear in result</a:t>
            </a:r>
          </a:p>
          <a:p>
            <a:pPr marL="741553" lvl="1" indent="-284353">
              <a:spcBef>
                <a:spcPts val="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If no matching tuple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Padded with NULL values for attributes of right table</a:t>
            </a:r>
          </a:p>
        </p:txBody>
      </p:sp>
    </p:spTree>
    <p:extLst>
      <p:ext uri="{BB962C8B-B14F-4D97-AF65-F5344CB8AC3E}">
        <p14:creationId xmlns:p14="http://schemas.microsoft.com/office/powerpoint/2010/main" val="39785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-RightJoin">
            <a:hlinkClick r:id="" action="ppaction://media"/>
            <a:extLst>
              <a:ext uri="{FF2B5EF4-FFF2-40B4-BE49-F238E27FC236}">
                <a16:creationId xmlns:a16="http://schemas.microsoft.com/office/drawing/2014/main" id="{F0022A82-3899-4268-88ED-100E548BB2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4663" y="2171700"/>
            <a:ext cx="3294062" cy="3294063"/>
          </a:xfr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37F798-365C-43EE-9445-DF0AF1CEC821}"/>
              </a:ext>
            </a:extLst>
          </p:cNvPr>
          <p:cNvSpPr txBox="1">
            <a:spLocks/>
          </p:cNvSpPr>
          <p:nvPr/>
        </p:nvSpPr>
        <p:spPr>
          <a:xfrm>
            <a:off x="1083275" y="759940"/>
            <a:ext cx="8229600" cy="142834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55651" indent="-255651"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RIGHT OUTER JOIN</a:t>
            </a:r>
          </a:p>
          <a:p>
            <a:pPr marL="741553" lvl="1" indent="-284353">
              <a:spcBef>
                <a:spcPts val="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Every tuple in right table must appear in result</a:t>
            </a:r>
          </a:p>
          <a:p>
            <a:pPr marL="741553" lvl="1" indent="-284353">
              <a:spcBef>
                <a:spcPts val="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If no matching tuple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Padded with NULL values for attributes of left table</a:t>
            </a:r>
          </a:p>
        </p:txBody>
      </p:sp>
    </p:spTree>
    <p:extLst>
      <p:ext uri="{BB962C8B-B14F-4D97-AF65-F5344CB8AC3E}">
        <p14:creationId xmlns:p14="http://schemas.microsoft.com/office/powerpoint/2010/main" val="30926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3-FullJoin">
            <a:hlinkClick r:id="" action="ppaction://media"/>
            <a:extLst>
              <a:ext uri="{FF2B5EF4-FFF2-40B4-BE49-F238E27FC236}">
                <a16:creationId xmlns:a16="http://schemas.microsoft.com/office/drawing/2014/main" id="{121E520D-4501-482B-988E-D27269DBF82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4663" y="2171700"/>
            <a:ext cx="3294062" cy="32940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6290DD-1190-435A-91B2-03B83F1368D2}"/>
              </a:ext>
            </a:extLst>
          </p:cNvPr>
          <p:cNvSpPr/>
          <p:nvPr/>
        </p:nvSpPr>
        <p:spPr>
          <a:xfrm>
            <a:off x="1130269" y="823954"/>
            <a:ext cx="805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651" indent="-255651"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FULL OUTER JOIN – combines result if LEFT and </a:t>
            </a:r>
            <a:r>
              <a:rPr lang="pt-BR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RIGHT </a:t>
            </a:r>
            <a:r>
              <a:rPr lang="en-US" altLang="en-US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40679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-InnerJoin">
            <a:hlinkClick r:id="" action="ppaction://media"/>
            <a:extLst>
              <a:ext uri="{FF2B5EF4-FFF2-40B4-BE49-F238E27FC236}">
                <a16:creationId xmlns:a16="http://schemas.microsoft.com/office/drawing/2014/main" id="{7F853E29-837A-4CCA-A88D-A3308A1A1A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4663" y="2171700"/>
            <a:ext cx="3294062" cy="32940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94CEF5-A61C-42F7-9F0A-104D118E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651" indent="-255651">
              <a:tabLst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INNER JOIN 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MS PGothic" panose="020B0600070205080204" pitchFamily="34" charset="-128"/>
              </a:rPr>
              <a:t>– </a:t>
            </a:r>
            <a:r>
              <a:rPr lang="en-US" sz="1800" dirty="0">
                <a:latin typeface="Arial (Body)"/>
              </a:rPr>
              <a:t>joins two tables based on a common column, and selects records that have matching values in these columns</a:t>
            </a:r>
            <a:endParaRPr lang="en-US" altLang="en-US" sz="1800" dirty="0">
              <a:solidFill>
                <a:srgbClr val="000000"/>
              </a:solidFill>
              <a:latin typeface="Arial (Body)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7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1148</TotalTime>
  <Words>85</Words>
  <Application>Microsoft Office PowerPoint</Application>
  <PresentationFormat>Widescreen</PresentationFormat>
  <Paragraphs>11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PGothic</vt:lpstr>
      <vt:lpstr>Arial</vt:lpstr>
      <vt:lpstr>Arial (Body)</vt:lpstr>
      <vt:lpstr>Century Gothic</vt:lpstr>
      <vt:lpstr>Gallery</vt:lpstr>
      <vt:lpstr>JOINs</vt:lpstr>
      <vt:lpstr>PowerPoint Presentation</vt:lpstr>
      <vt:lpstr>PowerPoint Presentation</vt:lpstr>
      <vt:lpstr>PowerPoint Presentation</vt:lpstr>
      <vt:lpstr>INNER JOIN – joins two tables based on a common column, and selects records that have matching values in these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Eren, Canan</dc:creator>
  <cp:lastModifiedBy>Eren, Canan</cp:lastModifiedBy>
  <cp:revision>4</cp:revision>
  <dcterms:created xsi:type="dcterms:W3CDTF">2021-03-30T19:57:14Z</dcterms:created>
  <dcterms:modified xsi:type="dcterms:W3CDTF">2022-10-31T01:06:44Z</dcterms:modified>
</cp:coreProperties>
</file>