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4" r:id="rId2"/>
    <p:sldId id="276" r:id="rId3"/>
    <p:sldId id="273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A1F61E-DC07-40C7-80F9-D58C5B715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C08FF-834B-47E7-A518-1448A77CF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7221-0E68-481E-857A-B1B3793C439A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0DFA1F-DDB8-453B-962D-ED68E7F6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3F6984-BCEF-44D3-A545-BD7F6C7F0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4B98-ED8E-4560-BE6E-6F3107E269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53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AAC1-960D-4A2E-8E1A-5D12D9CE9C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EBBA-7F15-4E22-A873-458FA3FC0B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45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26" y="69409"/>
            <a:ext cx="7599459" cy="68596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73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0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9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136524"/>
            <a:ext cx="8173444" cy="66655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910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62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0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1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2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34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929" y="320674"/>
            <a:ext cx="83404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43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451B-0D79-4608-B3A0-B4E86CF44336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9A3D27-87E6-4930-B3B8-5D77AB782CDE}"/>
              </a:ext>
            </a:extLst>
          </p:cNvPr>
          <p:cNvSpPr/>
          <p:nvPr userDrawn="1"/>
        </p:nvSpPr>
        <p:spPr>
          <a:xfrm>
            <a:off x="0" y="0"/>
            <a:ext cx="914400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C83141C-EAB8-47DF-88B5-01002DE96C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1" y="6008353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EDBE2F5-E88E-45C4-BD3C-7FA9471E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00200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3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Why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list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array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Node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Creation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6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Operations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Linked List</vt:lpstr>
      <vt:lpstr>Why use Linked list over array</vt:lpstr>
      <vt:lpstr>Node Creation</vt:lpstr>
      <vt:lpstr>Linked List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Saliu Arsim</dc:creator>
  <cp:lastModifiedBy>Saliu Arsim</cp:lastModifiedBy>
  <cp:revision>28</cp:revision>
  <dcterms:created xsi:type="dcterms:W3CDTF">2021-02-26T16:02:25Z</dcterms:created>
  <dcterms:modified xsi:type="dcterms:W3CDTF">2022-04-26T12:56:14Z</dcterms:modified>
</cp:coreProperties>
</file>