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8" r:id="rId2"/>
    <p:sldId id="279" r:id="rId3"/>
    <p:sldId id="280" r:id="rId4"/>
    <p:sldId id="276" r:id="rId5"/>
    <p:sldId id="273" r:id="rId6"/>
    <p:sldId id="27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EA1F61E-DC07-40C7-80F9-D58C5B715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5C08FF-834B-47E7-A518-1448A77CF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7221-0E68-481E-857A-B1B3793C439A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0DFA1F-DDB8-453B-962D-ED68E7F62F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3F6984-BCEF-44D3-A545-BD7F6C7F03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94B98-ED8E-4560-BE6E-6F3107E269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0538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2AAC1-960D-4A2E-8E1A-5D12D9CE9C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FEBBA-7F15-4E22-A873-458FA3FC0B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445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126" y="69409"/>
            <a:ext cx="7599459" cy="685965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073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800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499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26" y="136524"/>
            <a:ext cx="8173444" cy="66655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910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620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900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311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051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59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828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346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929" y="320674"/>
            <a:ext cx="83404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D52AD-1E0D-4F0F-A70A-DBB679FC222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437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C451B-0D79-4608-B3A0-B4E86CF44336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19A3D27-87E6-4930-B3B8-5D77AB782CDE}"/>
              </a:ext>
            </a:extLst>
          </p:cNvPr>
          <p:cNvSpPr/>
          <p:nvPr userDrawn="1"/>
        </p:nvSpPr>
        <p:spPr>
          <a:xfrm>
            <a:off x="0" y="0"/>
            <a:ext cx="914400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C83141C-EAB8-47DF-88B5-01002DE96C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81" y="6008353"/>
            <a:ext cx="787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List?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7328F94-A23C-4574-9BFF-F88BA9D0BB28}"/>
              </a:ext>
            </a:extLst>
          </p:cNvPr>
          <p:cNvSpPr txBox="1"/>
          <p:nvPr/>
        </p:nvSpPr>
        <p:spPr>
          <a:xfrm>
            <a:off x="759124" y="1635215"/>
            <a:ext cx="82101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accent4">
                    <a:lumMod val="75000"/>
                  </a:schemeClr>
                </a:solidFill>
                <a:effectLst/>
                <a:latin typeface="Franklin Gothic Book" panose="020B0503020102020204" pitchFamily="34" charset="0"/>
              </a:rPr>
              <a:t>Linked List </a:t>
            </a:r>
            <a:r>
              <a:rPr lang="en-US" sz="3200" b="0" dirty="0">
                <a:effectLst/>
                <a:latin typeface="Franklin Gothic Book" panose="020B0503020102020204" pitchFamily="34" charset="0"/>
              </a:rPr>
              <a:t>are a </a:t>
            </a:r>
            <a:r>
              <a:rPr lang="en-US" sz="3200" dirty="0">
                <a:latin typeface="Franklin Gothic Book" panose="020B0503020102020204" pitchFamily="34" charset="0"/>
              </a:rPr>
              <a:t>g</a:t>
            </a:r>
            <a:r>
              <a:rPr lang="en-US" sz="3200" b="0" dirty="0">
                <a:effectLst/>
                <a:latin typeface="Franklin Gothic Book" panose="020B0503020102020204" pitchFamily="34" charset="0"/>
              </a:rPr>
              <a:t>roup of nodes which contains data and the address of pointer.</a:t>
            </a:r>
          </a:p>
          <a:p>
            <a:br>
              <a:rPr lang="en-US" sz="3200" b="0" dirty="0">
                <a:effectLst/>
                <a:latin typeface="Franklin Gothic Book" panose="020B0503020102020204" pitchFamily="34" charset="0"/>
              </a:rPr>
            </a:br>
            <a:endParaRPr lang="en-US" sz="3200" b="0" dirty="0">
              <a:effectLst/>
              <a:latin typeface="Franklin Gothic Book" panose="020B0503020102020204" pitchFamily="34" charset="0"/>
            </a:endParaRPr>
          </a:p>
          <a:p>
            <a:endParaRPr lang="de-AT" sz="3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7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List?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7328F94-A23C-4574-9BFF-F88BA9D0BB28}"/>
              </a:ext>
            </a:extLst>
          </p:cNvPr>
          <p:cNvSpPr txBox="1"/>
          <p:nvPr/>
        </p:nvSpPr>
        <p:spPr>
          <a:xfrm>
            <a:off x="759124" y="1635215"/>
            <a:ext cx="82101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accent4">
                    <a:lumMod val="75000"/>
                  </a:schemeClr>
                </a:solidFill>
                <a:effectLst/>
                <a:latin typeface="Franklin Gothic Book" panose="020B0503020102020204" pitchFamily="34" charset="0"/>
              </a:rPr>
              <a:t>Linked List </a:t>
            </a:r>
            <a:r>
              <a:rPr lang="en-US" sz="3200" b="0" dirty="0">
                <a:effectLst/>
                <a:latin typeface="Franklin Gothic Book" panose="020B0503020102020204" pitchFamily="34" charset="0"/>
              </a:rPr>
              <a:t>are a </a:t>
            </a:r>
            <a:r>
              <a:rPr lang="en-US" sz="3200" dirty="0">
                <a:latin typeface="Franklin Gothic Book" panose="020B0503020102020204" pitchFamily="34" charset="0"/>
              </a:rPr>
              <a:t>g</a:t>
            </a:r>
            <a:r>
              <a:rPr lang="en-US" sz="3200" b="0" dirty="0">
                <a:effectLst/>
                <a:latin typeface="Franklin Gothic Book" panose="020B0503020102020204" pitchFamily="34" charset="0"/>
              </a:rPr>
              <a:t>roup of nodes which contains data and the address of pointer.</a:t>
            </a:r>
          </a:p>
          <a:p>
            <a:br>
              <a:rPr lang="en-US" sz="3200" b="0" dirty="0">
                <a:effectLst/>
                <a:latin typeface="Franklin Gothic Book" panose="020B0503020102020204" pitchFamily="34" charset="0"/>
              </a:rPr>
            </a:br>
            <a:endParaRPr lang="en-US" sz="3200" b="0" dirty="0">
              <a:effectLst/>
              <a:latin typeface="Franklin Gothic Book" panose="020B0503020102020204" pitchFamily="34" charset="0"/>
            </a:endParaRPr>
          </a:p>
          <a:p>
            <a:endParaRPr lang="de-AT" sz="3200" dirty="0">
              <a:latin typeface="Franklin Gothic Book" panose="020B05030201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80B781D-321C-4D57-B6FE-9488DED25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426683"/>
            <a:ext cx="8001000" cy="21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7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List?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180B781D-321C-4D57-B6FE-9488DED25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429000"/>
            <a:ext cx="8001000" cy="21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Uses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of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Lists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6203B3D-5F9D-43A5-BDC4-477DAB7709DC}"/>
              </a:ext>
            </a:extLst>
          </p:cNvPr>
          <p:cNvSpPr txBox="1"/>
          <p:nvPr/>
        </p:nvSpPr>
        <p:spPr>
          <a:xfrm>
            <a:off x="658908" y="1611103"/>
            <a:ext cx="80623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effectLst/>
                <a:latin typeface="Franklin Gothic Book" panose="020B0503020102020204" pitchFamily="34" charset="0"/>
              </a:rPr>
              <a:t>List do not always have to be present in the memory. A node can be anywhere in memory and then can be linked to make a list.</a:t>
            </a:r>
          </a:p>
          <a:p>
            <a:br>
              <a:rPr lang="en-US" sz="3200" b="0" dirty="0">
                <a:effectLst/>
                <a:latin typeface="Franklin Gothic Book" panose="020B0503020102020204" pitchFamily="34" charset="0"/>
              </a:rPr>
            </a:br>
            <a:r>
              <a:rPr lang="en-US" sz="3200" b="0" dirty="0">
                <a:effectLst/>
                <a:latin typeface="Franklin Gothic Book" panose="020B0503020102020204" pitchFamily="34" charset="0"/>
              </a:rPr>
              <a:t>The List size is dependent on the memory size.</a:t>
            </a:r>
          </a:p>
          <a:p>
            <a:br>
              <a:rPr lang="en-US" sz="3200" b="0" dirty="0">
                <a:effectLst/>
                <a:latin typeface="Franklin Gothic Book" panose="020B0503020102020204" pitchFamily="34" charset="0"/>
              </a:rPr>
            </a:br>
            <a:r>
              <a:rPr lang="en-US" sz="3200" b="0" dirty="0">
                <a:effectLst/>
                <a:latin typeface="Franklin Gothic Book" panose="020B0503020102020204" pitchFamily="34" charset="0"/>
              </a:rPr>
              <a:t>We can store more then basic type.</a:t>
            </a:r>
            <a:endParaRPr lang="en-US" sz="3200" dirty="0">
              <a:latin typeface="Franklin Gothic Book" panose="020B0503020102020204" pitchFamily="34" charset="0"/>
            </a:endParaRPr>
          </a:p>
          <a:p>
            <a:endParaRPr lang="de-AT" sz="3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2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 fontScale="90000"/>
          </a:bodyPr>
          <a:lstStyle/>
          <a:p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Why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use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over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arrays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762D0C0-B345-4CC5-9B0B-584A2382D722}"/>
              </a:ext>
            </a:extLst>
          </p:cNvPr>
          <p:cNvSpPr txBox="1"/>
          <p:nvPr/>
        </p:nvSpPr>
        <p:spPr>
          <a:xfrm>
            <a:off x="486379" y="1978689"/>
            <a:ext cx="84850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effectLst/>
                <a:latin typeface="Franklin Gothic Book" panose="020B0503020102020204" pitchFamily="34" charset="0"/>
              </a:rPr>
              <a:t>The memory is dynamically assigned. All the nodes are linked with pointer.</a:t>
            </a:r>
          </a:p>
          <a:p>
            <a:r>
              <a:rPr lang="en-US" sz="3200" b="0" dirty="0">
                <a:effectLst/>
                <a:latin typeface="Franklin Gothic Book" panose="020B0503020102020204" pitchFamily="34" charset="0"/>
              </a:rPr>
              <a:t>There is no problem with sizing, because the list grow as per the programs demand.</a:t>
            </a:r>
          </a:p>
          <a:p>
            <a:endParaRPr lang="de-AT" sz="3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06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8364323" cy="685965"/>
          </a:xfrm>
        </p:spPr>
        <p:txBody>
          <a:bodyPr>
            <a:normAutofit fontScale="90000"/>
          </a:bodyPr>
          <a:lstStyle/>
          <a:p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Singly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inked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List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or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one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way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hain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8FDBAD98-678F-4314-BCFC-5C9E7AAF69BD}"/>
              </a:ext>
            </a:extLst>
          </p:cNvPr>
          <p:cNvSpPr txBox="1"/>
          <p:nvPr/>
        </p:nvSpPr>
        <p:spPr>
          <a:xfrm>
            <a:off x="747834" y="2424397"/>
            <a:ext cx="78414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  <a:latin typeface="Franklin Gothic Book" panose="020B0503020102020204" pitchFamily="34" charset="0"/>
              </a:rPr>
              <a:t>In Singly linked list has a node which contains 2 parts: The Data part and the link part. In Singly linked list the direction is only forward.</a:t>
            </a:r>
            <a:endParaRPr lang="de-AT" sz="3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25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176</Words>
  <Application>Microsoft Office PowerPoint</Application>
  <PresentationFormat>Bildschirmpräsentation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Franklin Gothic Book</vt:lpstr>
      <vt:lpstr>Office</vt:lpstr>
      <vt:lpstr>What are Linked List?</vt:lpstr>
      <vt:lpstr>What are Linked List?</vt:lpstr>
      <vt:lpstr>What are Linked List?</vt:lpstr>
      <vt:lpstr>Uses of Linked Lists</vt:lpstr>
      <vt:lpstr>Why use Linked List over arrays</vt:lpstr>
      <vt:lpstr>Singly Linked List or one way 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Saliu Arsim</dc:creator>
  <cp:lastModifiedBy>Saliu Arsim</cp:lastModifiedBy>
  <cp:revision>32</cp:revision>
  <dcterms:created xsi:type="dcterms:W3CDTF">2021-02-26T16:02:25Z</dcterms:created>
  <dcterms:modified xsi:type="dcterms:W3CDTF">2022-04-26T13:29:37Z</dcterms:modified>
</cp:coreProperties>
</file>