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8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76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A1F61E-DC07-40C7-80F9-D58C5B715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C08FF-834B-47E7-A518-1448A77CF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7221-0E68-481E-857A-B1B3793C439A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0DFA1F-DDB8-453B-962D-ED68E7F6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6984-BCEF-44D3-A545-BD7F6C7F0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4B98-ED8E-4560-BE6E-6F3107E269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3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AAC1-960D-4A2E-8E1A-5D12D9CE9C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EBBA-7F15-4E22-A873-458FA3FC0B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26" y="69409"/>
            <a:ext cx="7599459" cy="68596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0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9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136524"/>
            <a:ext cx="8173444" cy="66655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1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2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2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4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29" y="320674"/>
            <a:ext cx="8340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3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51B-0D79-4608-B3A0-B4E86CF44336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9A3D27-87E6-4930-B3B8-5D77AB782CDE}"/>
              </a:ext>
            </a:extLst>
          </p:cNvPr>
          <p:cNvSpPr/>
          <p:nvPr userDrawn="1"/>
        </p:nvSpPr>
        <p:spPr>
          <a:xfrm>
            <a:off x="0" y="0"/>
            <a:ext cx="914400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C83141C-EAB8-47DF-88B5-01002DE96C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1" y="6008353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4E76FFB8-F09F-470F-8FF6-2FF37DED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6203B3D-5F9D-43A5-BDC4-477DAB7709DC}"/>
              </a:ext>
            </a:extLst>
          </p:cNvPr>
          <p:cNvSpPr txBox="1"/>
          <p:nvPr/>
        </p:nvSpPr>
        <p:spPr>
          <a:xfrm>
            <a:off x="658908" y="1611103"/>
            <a:ext cx="8062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List do not always have to be present in the memory. A node can be anywhere in memory and then can be linked to make a list.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The List size is dependent on the memory size.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We can store more then basic type.</a:t>
            </a:r>
            <a:endParaRPr lang="en-US" sz="3200" dirty="0"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arrays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762D0C0-B345-4CC5-9B0B-584A2382D722}"/>
              </a:ext>
            </a:extLst>
          </p:cNvPr>
          <p:cNvSpPr txBox="1"/>
          <p:nvPr/>
        </p:nvSpPr>
        <p:spPr>
          <a:xfrm>
            <a:off x="486379" y="1978689"/>
            <a:ext cx="8485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 memory is dynamically assigned. All the nodes are linked with pointer.</a:t>
            </a:r>
          </a:p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There is no problem with sizing, because the list grow as per the programs demand.</a:t>
            </a: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6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Singly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one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way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hain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Franklin Gothic Book" panose="020B0503020102020204" pitchFamily="34" charset="0"/>
              </a:rPr>
              <a:t>In Singly linked list has a node which contains 2 parts: The Data part and the link part. In Singly linked list the direction is only forward.</a:t>
            </a:r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26683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79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14748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9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240B1300-CC66-4AE0-81A8-20A3E6E5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71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763746B-974D-4F12-9F51-B6D54D59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89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5194904-A120-4B98-B1DE-0AC48606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47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F9C36776-44FE-447F-BFB6-DD8F4A0D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331E555-DF05-46A9-A9FD-89437B88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05062953-CEC4-4FED-9CAF-5C73C88C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Bildschirmpräsentation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Uses of Linked Lists</vt:lpstr>
      <vt:lpstr>Why use Linked List over arrays</vt:lpstr>
      <vt:lpstr>Singly Linked List or one way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Saliu Arsim</dc:creator>
  <cp:lastModifiedBy>Saliu Arsim</cp:lastModifiedBy>
  <cp:revision>35</cp:revision>
  <dcterms:created xsi:type="dcterms:W3CDTF">2021-02-26T16:02:25Z</dcterms:created>
  <dcterms:modified xsi:type="dcterms:W3CDTF">2022-04-26T15:05:23Z</dcterms:modified>
</cp:coreProperties>
</file>