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8" r:id="rId2"/>
    <p:sldId id="279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76" r:id="rId12"/>
    <p:sldId id="273" r:id="rId13"/>
    <p:sldId id="275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EA1F61E-DC07-40C7-80F9-D58C5B715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C08FF-834B-47E7-A518-1448A77CF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7221-0E68-481E-857A-B1B3793C439A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0DFA1F-DDB8-453B-962D-ED68E7F6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3F6984-BCEF-44D3-A545-BD7F6C7F0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4B98-ED8E-4560-BE6E-6F3107E2695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538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AAC1-960D-4A2E-8E1A-5D12D9CE9C06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EBBA-7F15-4E22-A873-458FA3FC0B7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445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26" y="69409"/>
            <a:ext cx="7599459" cy="685965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73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0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9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136524"/>
            <a:ext cx="8173444" cy="66655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910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62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900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31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5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828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C451B-0D79-4608-B3A0-B4E86CF4433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34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929" y="320674"/>
            <a:ext cx="83404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52AD-1E0D-4F0F-A70A-DBB679FC2220}" type="datetimeFigureOut">
              <a:rPr lang="de-AT" smtClean="0"/>
              <a:t>13.06.2022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437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451B-0D79-4608-B3A0-B4E86CF44336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9A3D27-87E6-4930-B3B8-5D77AB782CDE}"/>
              </a:ext>
            </a:extLst>
          </p:cNvPr>
          <p:cNvSpPr/>
          <p:nvPr userDrawn="1"/>
        </p:nvSpPr>
        <p:spPr>
          <a:xfrm>
            <a:off x="0" y="0"/>
            <a:ext cx="914400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C83141C-EAB8-47DF-88B5-01002DE96C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1" y="6008353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4E76FFB8-F09F-470F-8FF6-2FF37DED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Uses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of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6203B3D-5F9D-43A5-BDC4-477DAB7709DC}"/>
              </a:ext>
            </a:extLst>
          </p:cNvPr>
          <p:cNvSpPr txBox="1"/>
          <p:nvPr/>
        </p:nvSpPr>
        <p:spPr>
          <a:xfrm>
            <a:off x="658908" y="1611103"/>
            <a:ext cx="8062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List do not always have to be present in the memory. A node can be anywhere in memory and then can be linked to make a list.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The List size is dependent on the memory size.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r>
              <a:rPr lang="en-US" sz="3200" b="0" dirty="0">
                <a:effectLst/>
                <a:latin typeface="Franklin Gothic Book" panose="020B0503020102020204" pitchFamily="34" charset="0"/>
              </a:rPr>
              <a:t>We can store more then basic type.</a:t>
            </a:r>
            <a:endParaRPr lang="en-US" sz="3200" dirty="0"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over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arrays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762D0C0-B345-4CC5-9B0B-584A2382D722}"/>
              </a:ext>
            </a:extLst>
          </p:cNvPr>
          <p:cNvSpPr txBox="1"/>
          <p:nvPr/>
        </p:nvSpPr>
        <p:spPr>
          <a:xfrm>
            <a:off x="486379" y="1978689"/>
            <a:ext cx="84850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 memory is dynamically assigned. All the nodes are linked with pointer.</a:t>
            </a:r>
          </a:p>
          <a:p>
            <a:r>
              <a:rPr lang="en-US" sz="3200" b="0" dirty="0">
                <a:effectLst/>
                <a:latin typeface="Franklin Gothic Book" panose="020B0503020102020204" pitchFamily="34" charset="0"/>
              </a:rPr>
              <a:t>There is no problem with sizing, because the list grow as per the programs demand.</a:t>
            </a: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6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 fontScale="90000"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Singly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one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way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hain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916513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Franklin Gothic Book" panose="020B0503020102020204" pitchFamily="34" charset="0"/>
              </a:rPr>
              <a:t>In Singly linked list has a node which contains 2 parts: The Data part and the link part. In Singly linked list the direction is only forward.</a:t>
            </a:r>
            <a:endParaRPr lang="de-AT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5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Node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Creation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916513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83E69-C66B-1227-822C-E6882AF9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79" y="1600200"/>
            <a:ext cx="7253166" cy="429931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366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in C: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Important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916513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D402F64-C2CC-63CD-C812-9867643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4" y="1124443"/>
            <a:ext cx="3589331" cy="5448772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3BB6D83-8F74-CDBE-F1E9-A96430A1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37" y="1555890"/>
            <a:ext cx="3718882" cy="4092295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546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8364323" cy="685965"/>
          </a:xfrm>
        </p:spPr>
        <p:txBody>
          <a:bodyPr>
            <a:normAutofit/>
          </a:bodyPr>
          <a:lstStyle/>
          <a:p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Linked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List in C: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Important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916513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FDBAD98-678F-4314-BCFC-5C9E7AAF69BD}"/>
              </a:ext>
            </a:extLst>
          </p:cNvPr>
          <p:cNvSpPr txBox="1"/>
          <p:nvPr/>
        </p:nvSpPr>
        <p:spPr>
          <a:xfrm>
            <a:off x="747834" y="2424397"/>
            <a:ext cx="784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2BDD6-4A8C-5968-050A-838BC395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9222"/>
            <a:ext cx="3755988" cy="5384059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14D51B5-1C82-06BA-46F4-BDAB559A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47" y="1928422"/>
            <a:ext cx="2842506" cy="3840813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71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7328F94-A23C-4574-9BFF-F88BA9D0BB28}"/>
              </a:ext>
            </a:extLst>
          </p:cNvPr>
          <p:cNvSpPr txBox="1"/>
          <p:nvPr/>
        </p:nvSpPr>
        <p:spPr>
          <a:xfrm>
            <a:off x="759124" y="1635215"/>
            <a:ext cx="8210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4">
                    <a:lumMod val="75000"/>
                  </a:schemeClr>
                </a:solidFill>
                <a:effectLst/>
                <a:latin typeface="Franklin Gothic Book" panose="020B0503020102020204" pitchFamily="34" charset="0"/>
              </a:rPr>
              <a:t>Linked List 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are a </a:t>
            </a:r>
            <a:r>
              <a:rPr lang="en-US" sz="3200" dirty="0">
                <a:latin typeface="Franklin Gothic Book" panose="020B0503020102020204" pitchFamily="34" charset="0"/>
              </a:rPr>
              <a:t>g</a:t>
            </a:r>
            <a:r>
              <a:rPr lang="en-US" sz="3200" b="0" dirty="0">
                <a:effectLst/>
                <a:latin typeface="Franklin Gothic Book" panose="020B0503020102020204" pitchFamily="34" charset="0"/>
              </a:rPr>
              <a:t>roup of nodes which contains data and the address of pointer.</a:t>
            </a:r>
          </a:p>
          <a:p>
            <a:br>
              <a:rPr lang="en-US" sz="3200" b="0" dirty="0">
                <a:effectLst/>
                <a:latin typeface="Franklin Gothic Book" panose="020B0503020102020204" pitchFamily="34" charset="0"/>
              </a:rPr>
            </a:br>
            <a:endParaRPr lang="en-US" sz="3200" b="0" dirty="0">
              <a:effectLst/>
              <a:latin typeface="Franklin Gothic Book" panose="020B0503020102020204" pitchFamily="34" charset="0"/>
            </a:endParaRPr>
          </a:p>
          <a:p>
            <a:endParaRPr lang="de-AT" sz="3200" dirty="0">
              <a:latin typeface="Franklin Gothic Book" panose="020B05030201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426683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779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180B781D-321C-4D57-B6FE-9488DED2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14748"/>
            <a:ext cx="8001000" cy="21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9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240B1300-CC66-4AE0-81A8-20A3E6E55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71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F763746B-974D-4F12-9F51-B6D54D59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89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5194904-A120-4B98-B1DE-0AC48606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47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F9C36776-44FE-447F-BFB6-DD8F4A0D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331E555-DF05-46A9-A9FD-89437B88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E504A7-6DD8-4D73-96D4-CFB09F9D6897}"/>
              </a:ext>
            </a:extLst>
          </p:cNvPr>
          <p:cNvSpPr/>
          <p:nvPr/>
        </p:nvSpPr>
        <p:spPr>
          <a:xfrm>
            <a:off x="0" y="0"/>
            <a:ext cx="9144000" cy="8885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C967C-2AA5-4E8F-9FB4-A21960A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79" y="103914"/>
            <a:ext cx="7599459" cy="685965"/>
          </a:xfrm>
        </p:spPr>
        <p:txBody>
          <a:bodyPr>
            <a:normAutofit/>
          </a:bodyPr>
          <a:lstStyle/>
          <a:p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are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Linked</a:t>
            </a:r>
            <a:r>
              <a:rPr lang="de-DE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List?</a:t>
            </a:r>
            <a:endParaRPr lang="de-AT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81C8E-B322-43F6-84A0-F611E923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2452E4-F7BE-4F5C-BF08-ED9E5D6F57F1}"/>
              </a:ext>
            </a:extLst>
          </p:cNvPr>
          <p:cNvSpPr/>
          <p:nvPr/>
        </p:nvSpPr>
        <p:spPr>
          <a:xfrm>
            <a:off x="0" y="888521"/>
            <a:ext cx="9144000" cy="5969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410906-36E3-4EAD-BF56-DBFBE70BB99D}"/>
              </a:ext>
            </a:extLst>
          </p:cNvPr>
          <p:cNvCxnSpPr>
            <a:cxnSpLocks/>
          </p:cNvCxnSpPr>
          <p:nvPr/>
        </p:nvCxnSpPr>
        <p:spPr>
          <a:xfrm>
            <a:off x="1494526" y="28297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9626B63-CCBC-49E0-879B-35EC30327E0A}"/>
              </a:ext>
            </a:extLst>
          </p:cNvPr>
          <p:cNvCxnSpPr>
            <a:cxnSpLocks/>
          </p:cNvCxnSpPr>
          <p:nvPr/>
        </p:nvCxnSpPr>
        <p:spPr>
          <a:xfrm>
            <a:off x="1365130" y="37511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05062953-CEC4-4FED-9CAF-5C73C88C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" y="2529840"/>
            <a:ext cx="7963472" cy="2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225</Words>
  <Application>Microsoft Office PowerPoint</Application>
  <PresentationFormat>Bildschirmpräsentation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Office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What are Linked List?</vt:lpstr>
      <vt:lpstr>Uses of Linked Lists</vt:lpstr>
      <vt:lpstr>Why use Linked List over arrays</vt:lpstr>
      <vt:lpstr>Singly Linked List or one way Chain</vt:lpstr>
      <vt:lpstr>Node Creation</vt:lpstr>
      <vt:lpstr>Linked List in C: Important </vt:lpstr>
      <vt:lpstr>Linked List in C: Important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Saliu Arsim</dc:creator>
  <cp:lastModifiedBy>Saliu Arsim</cp:lastModifiedBy>
  <cp:revision>40</cp:revision>
  <dcterms:created xsi:type="dcterms:W3CDTF">2021-02-26T16:02:25Z</dcterms:created>
  <dcterms:modified xsi:type="dcterms:W3CDTF">2022-06-13T08:22:07Z</dcterms:modified>
</cp:coreProperties>
</file>