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71" r:id="rId2"/>
    <p:sldId id="274" r:id="rId3"/>
    <p:sldId id="273" r:id="rId4"/>
    <p:sldId id="27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EA1F61E-DC07-40C7-80F9-D58C5B715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5C08FF-834B-47E7-A518-1448A77CF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7221-0E68-481E-857A-B1B3793C439A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0DFA1F-DDB8-453B-962D-ED68E7F62F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3F6984-BCEF-44D3-A545-BD7F6C7F03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94B98-ED8E-4560-BE6E-6F3107E269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0538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2AAC1-960D-4A2E-8E1A-5D12D9CE9C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FEBBA-7F15-4E22-A873-458FA3FC0B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445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126" y="69409"/>
            <a:ext cx="7599459" cy="685965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073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800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499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26" y="136524"/>
            <a:ext cx="8173444" cy="66655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910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620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900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311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051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59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828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346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929" y="320674"/>
            <a:ext cx="83404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437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451B-0D79-4608-B3A0-B4E86CF44336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19A3D27-87E6-4930-B3B8-5D77AB782CDE}"/>
              </a:ext>
            </a:extLst>
          </p:cNvPr>
          <p:cNvSpPr/>
          <p:nvPr userDrawn="1"/>
        </p:nvSpPr>
        <p:spPr>
          <a:xfrm>
            <a:off x="0" y="0"/>
            <a:ext cx="914400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C83141C-EAB8-47DF-88B5-01002DE96C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81" y="6008353"/>
            <a:ext cx="787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Linked List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0957E19-C033-43F2-91C1-8FA82FCACEA3}"/>
              </a:ext>
            </a:extLst>
          </p:cNvPr>
          <p:cNvSpPr/>
          <p:nvPr/>
        </p:nvSpPr>
        <p:spPr>
          <a:xfrm>
            <a:off x="1494526" y="2001838"/>
            <a:ext cx="1759789" cy="1655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stCxn id="9" idx="1"/>
            <a:endCxn id="9" idx="1"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9CA7B87-C5C0-41FA-96F2-7277D2BCAB68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1494526" y="2829464"/>
            <a:ext cx="1809391" cy="25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1CB06B5-AF9B-48FC-A31D-E9DCE3EF227E}"/>
              </a:ext>
            </a:extLst>
          </p:cNvPr>
          <p:cNvSpPr/>
          <p:nvPr/>
        </p:nvSpPr>
        <p:spPr>
          <a:xfrm>
            <a:off x="3605841" y="2001583"/>
            <a:ext cx="1759789" cy="1655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E879576-0CFD-4A10-9A33-0E2BEAE01E11}"/>
              </a:ext>
            </a:extLst>
          </p:cNvPr>
          <p:cNvCxnSpPr>
            <a:cxnSpLocks/>
            <a:stCxn id="16" idx="1"/>
          </p:cNvCxnSpPr>
          <p:nvPr/>
        </p:nvCxnSpPr>
        <p:spPr>
          <a:xfrm flipV="1">
            <a:off x="3605841" y="2829209"/>
            <a:ext cx="1809391" cy="25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B93DB22E-40B9-4A37-BF7D-0C362485E534}"/>
              </a:ext>
            </a:extLst>
          </p:cNvPr>
          <p:cNvSpPr/>
          <p:nvPr/>
        </p:nvSpPr>
        <p:spPr>
          <a:xfrm>
            <a:off x="5628735" y="2001583"/>
            <a:ext cx="1759789" cy="1655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9B88938-36A0-4ABD-B446-6E198A2DDDA3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5628735" y="2829209"/>
            <a:ext cx="1809391" cy="25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04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Why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list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over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array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43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Node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Creation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6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Linked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List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Operations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5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Office PowerPoint</Application>
  <PresentationFormat>Bildschirmpräsentation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Linked List</vt:lpstr>
      <vt:lpstr>Why use Linked list over array</vt:lpstr>
      <vt:lpstr>Node Creation</vt:lpstr>
      <vt:lpstr>Linked List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Saliu Arsim</dc:creator>
  <cp:lastModifiedBy>Saliu Arsim</cp:lastModifiedBy>
  <cp:revision>27</cp:revision>
  <dcterms:created xsi:type="dcterms:W3CDTF">2021-02-26T16:02:25Z</dcterms:created>
  <dcterms:modified xsi:type="dcterms:W3CDTF">2022-04-26T12:00:55Z</dcterms:modified>
</cp:coreProperties>
</file>