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4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529" y="2548700"/>
            <a:ext cx="9065646" cy="22246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9213" y="7395062"/>
            <a:ext cx="2337072" cy="14776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46413" y="4672406"/>
            <a:ext cx="5420794" cy="98148"/>
            <a:chOff x="6746413" y="4672406"/>
            <a:chExt cx="5420794" cy="98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6413" y="4672406"/>
              <a:ext cx="5420794" cy="98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25619" y="4672406"/>
            <a:ext cx="5420794" cy="98148"/>
            <a:chOff x="1325619" y="4672406"/>
            <a:chExt cx="5420794" cy="98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619" y="4672406"/>
              <a:ext cx="5420794" cy="9814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025" y="5067963"/>
            <a:ext cx="15500548" cy="18633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6996" y="940630"/>
            <a:ext cx="14054948" cy="8433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9212" y="499861"/>
            <a:ext cx="4643370" cy="1920025"/>
            <a:chOff x="719212" y="499861"/>
            <a:chExt cx="4643370" cy="192002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939" y="392588"/>
              <a:ext cx="2546351" cy="142582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19216" y="2344882"/>
              <a:ext cx="939588" cy="75005"/>
              <a:chOff x="719216" y="2344882"/>
              <a:chExt cx="939588" cy="7500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19216" y="2344882"/>
                <a:ext cx="939588" cy="7500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장윤성</cp:lastModifiedBy>
  <cp:revision>2</cp:revision>
  <dcterms:created xsi:type="dcterms:W3CDTF">2022-07-20T23:16:02Z</dcterms:created>
  <dcterms:modified xsi:type="dcterms:W3CDTF">2022-07-20T14:17:05Z</dcterms:modified>
</cp:coreProperties>
</file>