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529" y="2548700"/>
            <a:ext cx="8759208" cy="23921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9213" y="7395062"/>
            <a:ext cx="2310414" cy="15561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46413" y="4672406"/>
            <a:ext cx="5420794" cy="98148"/>
            <a:chOff x="6746413" y="4672406"/>
            <a:chExt cx="5420794" cy="98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413" y="4672406"/>
              <a:ext cx="5420794" cy="98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5619" y="4672406"/>
            <a:ext cx="5420794" cy="98148"/>
            <a:chOff x="1325619" y="4672406"/>
            <a:chExt cx="5420794" cy="98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619" y="4672406"/>
              <a:ext cx="5420794" cy="981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025" y="5067963"/>
            <a:ext cx="15204728" cy="1892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6996" y="664182"/>
            <a:ext cx="14474986" cy="89913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9212" y="499861"/>
            <a:ext cx="4643370" cy="1920025"/>
            <a:chOff x="719212" y="499861"/>
            <a:chExt cx="4643370" cy="192002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939" y="392588"/>
              <a:ext cx="2546332" cy="143912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19216" y="2344882"/>
              <a:ext cx="939588" cy="75005"/>
              <a:chOff x="719216" y="2344882"/>
              <a:chExt cx="939588" cy="7500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216" y="2344882"/>
                <a:ext cx="939588" cy="750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2022-07-20T21:18:57Z</dcterms:created>
  <dcterms:modified xsi:type="dcterms:W3CDTF">2022-07-20T21:18:57Z</dcterms:modified>
</cp:coreProperties>
</file>