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4" r:id="rId4"/>
    <p:sldId id="265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>
      <p:cViewPr varScale="1">
        <p:scale>
          <a:sx n="61" d="100"/>
          <a:sy n="61" d="100"/>
        </p:scale>
        <p:origin x="143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3A2C-B1A3-40FE-BA92-3D894DB122A1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1 : Home</a:t>
            </a:r>
          </a:p>
          <a:p>
            <a:r>
              <a:rPr lang="en-US" sz="1200" dirty="0"/>
              <a:t>Use Case Diagram : 01.02 Admin Portal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913723"/>
            <a:chOff x="1203294" y="3048000"/>
            <a:chExt cx="625506" cy="91372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Admin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EB9B7EC3-B08C-46B5-926C-485D2C594BE6}"/>
              </a:ext>
            </a:extLst>
          </p:cNvPr>
          <p:cNvSpPr/>
          <p:nvPr/>
        </p:nvSpPr>
        <p:spPr>
          <a:xfrm>
            <a:off x="3200400" y="2856735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01.01 User Portal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29F111-F154-410E-9A5B-6C6E4B07C4EF}"/>
              </a:ext>
            </a:extLst>
          </p:cNvPr>
          <p:cNvSpPr/>
          <p:nvPr/>
        </p:nvSpPr>
        <p:spPr>
          <a:xfrm>
            <a:off x="3200400" y="3538284"/>
            <a:ext cx="1981200" cy="5819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01.02 Admin Portal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2A71BF-F7E4-45AE-AD78-C3BEA968A7CF}"/>
              </a:ext>
            </a:extLst>
          </p:cNvPr>
          <p:cNvCxnSpPr>
            <a:cxnSpLocks/>
            <a:stCxn id="31" idx="3"/>
            <a:endCxn id="71" idx="2"/>
          </p:cNvCxnSpPr>
          <p:nvPr/>
        </p:nvCxnSpPr>
        <p:spPr>
          <a:xfrm flipV="1">
            <a:off x="1107522" y="3147692"/>
            <a:ext cx="2092878" cy="249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E5812F-7A65-4181-AE06-4D4E098EA54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107522" y="3147692"/>
            <a:ext cx="2092878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87CBBE-0EF3-49D4-948B-FB44CB217E42}"/>
              </a:ext>
            </a:extLst>
          </p:cNvPr>
          <p:cNvCxnSpPr>
            <a:cxnSpLocks/>
            <a:stCxn id="49" idx="1"/>
            <a:endCxn id="72" idx="6"/>
          </p:cNvCxnSpPr>
          <p:nvPr/>
        </p:nvCxnSpPr>
        <p:spPr>
          <a:xfrm flipH="1">
            <a:off x="5181600" y="3320923"/>
            <a:ext cx="2712421" cy="50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EE685C-61E5-4237-AFFE-D49C7909FC19}"/>
              </a:ext>
            </a:extLst>
          </p:cNvPr>
          <p:cNvGrpSpPr/>
          <p:nvPr/>
        </p:nvGrpSpPr>
        <p:grpSpPr>
          <a:xfrm>
            <a:off x="281194" y="4800600"/>
            <a:ext cx="826328" cy="1053600"/>
            <a:chOff x="1109000" y="3048000"/>
            <a:chExt cx="826328" cy="10536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96692D9-F1A6-42C0-9827-7412624262D1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0981118-2D89-4E32-90B0-5A4459A6E383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70120D5-DDE4-4F20-B517-243A515514A1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3057562-E25A-4598-A938-05CA98043A5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CA1E61-226A-400E-B1E9-0A282B57D57A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2A8144-5685-41E1-8D79-F7A6613DDC1B}"/>
                  </a:ext>
                </a:extLst>
              </p:cNvPr>
              <p:cNvCxnSpPr>
                <a:stCxn id="32" idx="4"/>
                <a:endCxn id="32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25E13B3-177C-4B81-A46B-DDBB50D247F1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A1D258D-470C-4EAD-93F1-B692C8518B5B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E96122-473C-42FF-84AB-691F2463BC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Guest</a:t>
              </a:r>
              <a:br>
                <a:rPr lang="en-US" sz="1050" dirty="0"/>
              </a:br>
              <a:r>
                <a:rPr lang="en-US" sz="1050" dirty="0"/>
                <a:t>User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FBABB2F-62AE-4B5E-B78C-36C01650EF6F}"/>
              </a:ext>
            </a:extLst>
          </p:cNvPr>
          <p:cNvSpPr/>
          <p:nvPr/>
        </p:nvSpPr>
        <p:spPr>
          <a:xfrm>
            <a:off x="6400800" y="5335305"/>
            <a:ext cx="304800" cy="2272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9E051-3F02-49A7-9BDA-0FF0C70A6103}"/>
              </a:ext>
            </a:extLst>
          </p:cNvPr>
          <p:cNvSpPr txBox="1"/>
          <p:nvPr/>
        </p:nvSpPr>
        <p:spPr>
          <a:xfrm>
            <a:off x="6858000" y="5261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BBFD7-E31A-4878-BBEA-D2CF5DB0BBB2}"/>
              </a:ext>
            </a:extLst>
          </p:cNvPr>
          <p:cNvSpPr/>
          <p:nvPr/>
        </p:nvSpPr>
        <p:spPr>
          <a:xfrm>
            <a:off x="2693509" y="1593325"/>
            <a:ext cx="3240181" cy="3887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4 : Subscription  Management</a:t>
            </a:r>
          </a:p>
          <a:p>
            <a:r>
              <a:rPr lang="en-US" sz="1200" dirty="0"/>
              <a:t>Use Case Diagram : 04.02 Alter/Cancel Subscription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1083000"/>
            <a:chOff x="1203294" y="3048000"/>
            <a:chExt cx="625506" cy="1083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47D4FBE-433C-44E4-9BDA-F850A6762E7F}"/>
              </a:ext>
            </a:extLst>
          </p:cNvPr>
          <p:cNvSpPr/>
          <p:nvPr/>
        </p:nvSpPr>
        <p:spPr>
          <a:xfrm>
            <a:off x="3200400" y="2420390"/>
            <a:ext cx="1981200" cy="5819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04.02 Alter/ cancel Subscription.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9D5780-2841-4D10-B07D-69FBFF19AE37}"/>
              </a:ext>
            </a:extLst>
          </p:cNvPr>
          <p:cNvCxnSpPr>
            <a:cxnSpLocks/>
            <a:stCxn id="9" idx="3"/>
            <a:endCxn id="63" idx="2"/>
          </p:cNvCxnSpPr>
          <p:nvPr/>
        </p:nvCxnSpPr>
        <p:spPr>
          <a:xfrm flipV="1">
            <a:off x="1107522" y="2711347"/>
            <a:ext cx="2092878" cy="67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1540CB9-D12B-4F3F-AD39-9360CFE3C1DA}"/>
              </a:ext>
            </a:extLst>
          </p:cNvPr>
          <p:cNvSpPr/>
          <p:nvPr/>
        </p:nvSpPr>
        <p:spPr>
          <a:xfrm>
            <a:off x="6400800" y="5389733"/>
            <a:ext cx="304800" cy="2272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CB04C-2459-46E6-A224-BD6B15137279}"/>
              </a:ext>
            </a:extLst>
          </p:cNvPr>
          <p:cNvSpPr txBox="1"/>
          <p:nvPr/>
        </p:nvSpPr>
        <p:spPr>
          <a:xfrm>
            <a:off x="6858000" y="5261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0765D8-A214-48C6-A29A-ACF92B77FCD0}"/>
              </a:ext>
            </a:extLst>
          </p:cNvPr>
          <p:cNvSpPr/>
          <p:nvPr/>
        </p:nvSpPr>
        <p:spPr>
          <a:xfrm>
            <a:off x="2819400" y="1371600"/>
            <a:ext cx="287163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8B9DCFF-4001-4884-BAAF-6A37550887DC}"/>
              </a:ext>
            </a:extLst>
          </p:cNvPr>
          <p:cNvSpPr/>
          <p:nvPr/>
        </p:nvSpPr>
        <p:spPr>
          <a:xfrm>
            <a:off x="3200400" y="1487492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04.01 Prepare monthly/weekly plan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DBE599-E24A-44BE-B2CC-8CFA59E352B8}"/>
              </a:ext>
            </a:extLst>
          </p:cNvPr>
          <p:cNvSpPr/>
          <p:nvPr/>
        </p:nvSpPr>
        <p:spPr>
          <a:xfrm>
            <a:off x="3200400" y="3405561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04.03 Manage Subscription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2E5E970-0E78-4A61-A884-D8CEACAF7523}"/>
              </a:ext>
            </a:extLst>
          </p:cNvPr>
          <p:cNvSpPr/>
          <p:nvPr/>
        </p:nvSpPr>
        <p:spPr>
          <a:xfrm>
            <a:off x="3259172" y="4390732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04.04 Subscription Management Type.</a:t>
            </a:r>
          </a:p>
        </p:txBody>
      </p:sp>
    </p:spTree>
    <p:extLst>
      <p:ext uri="{BB962C8B-B14F-4D97-AF65-F5344CB8AC3E}">
        <p14:creationId xmlns:p14="http://schemas.microsoft.com/office/powerpoint/2010/main" val="284575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762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5 : User Account Management</a:t>
            </a:r>
          </a:p>
          <a:p>
            <a:r>
              <a:rPr lang="en-US" sz="1200" dirty="0"/>
              <a:t>Use Case Diagram: 05.07 Order History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48600" y="1420024"/>
            <a:ext cx="625506" cy="1083000"/>
            <a:chOff x="1203294" y="3048000"/>
            <a:chExt cx="625506" cy="1083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EB9B7EC3-B08C-46B5-926C-485D2C594BE6}"/>
              </a:ext>
            </a:extLst>
          </p:cNvPr>
          <p:cNvSpPr/>
          <p:nvPr/>
        </p:nvSpPr>
        <p:spPr>
          <a:xfrm>
            <a:off x="3200400" y="1364021"/>
            <a:ext cx="1981200" cy="58191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05.01 Open My Account.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29F111-F154-410E-9A5B-6C6E4B07C4EF}"/>
              </a:ext>
            </a:extLst>
          </p:cNvPr>
          <p:cNvSpPr/>
          <p:nvPr/>
        </p:nvSpPr>
        <p:spPr>
          <a:xfrm>
            <a:off x="3200400" y="2190230"/>
            <a:ext cx="1981200" cy="58191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05.02 Login Info Type.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2A71BF-F7E4-45AE-AD78-C3BEA968A7C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07522" y="2580640"/>
            <a:ext cx="2011904" cy="80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E5812F-7A65-4181-AE06-4D4E098EA54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07522" y="1654978"/>
            <a:ext cx="1919029" cy="17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45F126-7206-4B56-9EF7-8BE474DCF5E0}"/>
              </a:ext>
            </a:extLst>
          </p:cNvPr>
          <p:cNvCxnSpPr>
            <a:cxnSpLocks/>
            <a:stCxn id="49" idx="1"/>
            <a:endCxn id="71" idx="6"/>
          </p:cNvCxnSpPr>
          <p:nvPr/>
        </p:nvCxnSpPr>
        <p:spPr>
          <a:xfrm flipH="1" flipV="1">
            <a:off x="5181600" y="1654978"/>
            <a:ext cx="2667000" cy="63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066F98D-27F2-4B99-9DD3-6F8A05908F11}"/>
              </a:ext>
            </a:extLst>
          </p:cNvPr>
          <p:cNvSpPr/>
          <p:nvPr/>
        </p:nvSpPr>
        <p:spPr>
          <a:xfrm>
            <a:off x="3276600" y="2968831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05.03 Sign Up using Existing Accounts.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960559-FE5D-49DD-8A4D-BC45479DAC36}"/>
              </a:ext>
            </a:extLst>
          </p:cNvPr>
          <p:cNvCxnSpPr>
            <a:cxnSpLocks/>
            <a:stCxn id="9" idx="3"/>
            <a:endCxn id="30" idx="2"/>
          </p:cNvCxnSpPr>
          <p:nvPr/>
        </p:nvCxnSpPr>
        <p:spPr>
          <a:xfrm flipV="1">
            <a:off x="1107522" y="3259788"/>
            <a:ext cx="2169078" cy="12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EF9C0E8-6676-4945-AC6A-67CB55510A04}"/>
              </a:ext>
            </a:extLst>
          </p:cNvPr>
          <p:cNvSpPr/>
          <p:nvPr/>
        </p:nvSpPr>
        <p:spPr>
          <a:xfrm>
            <a:off x="3304375" y="3656746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05.04 Modify User Information.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01F00D-6987-4DE6-876C-DC7A97B5A36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07522" y="3383856"/>
            <a:ext cx="2143678" cy="59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FA6D4080-5497-4CC8-A407-068250382612}"/>
              </a:ext>
            </a:extLst>
          </p:cNvPr>
          <p:cNvSpPr/>
          <p:nvPr/>
        </p:nvSpPr>
        <p:spPr>
          <a:xfrm>
            <a:off x="3304375" y="4422674"/>
            <a:ext cx="1981200" cy="5819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05.05 Delete Account.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4233282-AC8D-40FD-BD69-7EE4AB00E60A}"/>
              </a:ext>
            </a:extLst>
          </p:cNvPr>
          <p:cNvSpPr/>
          <p:nvPr/>
        </p:nvSpPr>
        <p:spPr>
          <a:xfrm>
            <a:off x="3327400" y="5188602"/>
            <a:ext cx="1981200" cy="5819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05.06 Configure Account.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B17102E-D140-43AC-AB68-84BD8778113A}"/>
              </a:ext>
            </a:extLst>
          </p:cNvPr>
          <p:cNvSpPr/>
          <p:nvPr/>
        </p:nvSpPr>
        <p:spPr>
          <a:xfrm>
            <a:off x="3327400" y="5954829"/>
            <a:ext cx="1981200" cy="5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05.07 Order History.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F2C730-F0DA-4ACC-A664-7E3E2B1643F7}"/>
              </a:ext>
            </a:extLst>
          </p:cNvPr>
          <p:cNvCxnSpPr>
            <a:cxnSpLocks/>
            <a:stCxn id="9" idx="3"/>
            <a:endCxn id="58" idx="2"/>
          </p:cNvCxnSpPr>
          <p:nvPr/>
        </p:nvCxnSpPr>
        <p:spPr>
          <a:xfrm>
            <a:off x="1107522" y="3383856"/>
            <a:ext cx="2196853" cy="132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C1BE15-F095-417C-9FB1-DD6CC7D26E05}"/>
              </a:ext>
            </a:extLst>
          </p:cNvPr>
          <p:cNvCxnSpPr>
            <a:cxnSpLocks/>
          </p:cNvCxnSpPr>
          <p:nvPr/>
        </p:nvCxnSpPr>
        <p:spPr>
          <a:xfrm>
            <a:off x="1211786" y="3507924"/>
            <a:ext cx="1997463" cy="19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79FEFD-1B84-4CB7-B64E-5B678E98BB3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07522" y="3383856"/>
            <a:ext cx="2115614" cy="27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03A204-8972-41BC-8032-C7F440EA2EA8}"/>
              </a:ext>
            </a:extLst>
          </p:cNvPr>
          <p:cNvGrpSpPr/>
          <p:nvPr/>
        </p:nvGrpSpPr>
        <p:grpSpPr>
          <a:xfrm>
            <a:off x="7861300" y="3297024"/>
            <a:ext cx="671363" cy="913723"/>
            <a:chOff x="1157437" y="3048000"/>
            <a:chExt cx="671363" cy="91372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B192BDA-4E98-481D-8C81-8FB5A387564B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0FD2404-546E-432C-820B-7C25255D7F3E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1132EED-6D6B-48D1-BF4E-005C3559D676}"/>
                  </a:ext>
                </a:extLst>
              </p:cNvPr>
              <p:cNvCxnSpPr>
                <a:stCxn id="6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EF64BA0-0876-4DE7-85FB-516A87C22D51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42751BB-1ABD-4DD7-8E2B-9017A2553FFA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6026981-194F-4354-A2DB-8278785306F9}"/>
                  </a:ext>
                </a:extLst>
              </p:cNvPr>
              <p:cNvCxnSpPr>
                <a:stCxn id="69" idx="4"/>
                <a:endCxn id="6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44E86D8-A4E4-4DA9-B86D-942E55122B8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854C2CD-4CCA-45FF-A9DD-ACC3A5210985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89EE0-0099-4EBE-ADCA-076FC748EFCF}"/>
                </a:ext>
              </a:extLst>
            </p:cNvPr>
            <p:cNvSpPr txBox="1"/>
            <p:nvPr/>
          </p:nvSpPr>
          <p:spPr>
            <a:xfrm>
              <a:off x="1157437" y="3700113"/>
              <a:ext cx="671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Admin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512A99-9D20-43DA-987E-1A748AE9D638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5334002" y="2633588"/>
            <a:ext cx="2527298" cy="144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7F02981-5239-49E7-8E54-C671DC8E7E2E}"/>
              </a:ext>
            </a:extLst>
          </p:cNvPr>
          <p:cNvCxnSpPr>
            <a:cxnSpLocks/>
          </p:cNvCxnSpPr>
          <p:nvPr/>
        </p:nvCxnSpPr>
        <p:spPr>
          <a:xfrm flipH="1">
            <a:off x="5355449" y="2287581"/>
            <a:ext cx="2493151" cy="9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80DA7DA-1AD4-4D90-9B9A-FF8DA1A7DB6E}"/>
              </a:ext>
            </a:extLst>
          </p:cNvPr>
          <p:cNvCxnSpPr>
            <a:cxnSpLocks/>
            <a:stCxn id="68" idx="1"/>
            <a:endCxn id="38" idx="6"/>
          </p:cNvCxnSpPr>
          <p:nvPr/>
        </p:nvCxnSpPr>
        <p:spPr>
          <a:xfrm flipH="1" flipV="1">
            <a:off x="5285575" y="3947703"/>
            <a:ext cx="2575725" cy="13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820ADD-6473-4808-B31B-D04A9AD9CC1A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444928" y="4079942"/>
            <a:ext cx="2416372" cy="49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4BCF4D0-EFEA-42C5-A64B-427307C7428E}"/>
              </a:ext>
            </a:extLst>
          </p:cNvPr>
          <p:cNvSpPr/>
          <p:nvPr/>
        </p:nvSpPr>
        <p:spPr>
          <a:xfrm>
            <a:off x="6400800" y="5335305"/>
            <a:ext cx="304800" cy="2272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08ED6C-4ACE-426C-A38E-901C177C6EE9}"/>
              </a:ext>
            </a:extLst>
          </p:cNvPr>
          <p:cNvSpPr txBox="1"/>
          <p:nvPr/>
        </p:nvSpPr>
        <p:spPr>
          <a:xfrm>
            <a:off x="6858000" y="527587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F5DEA9-AC7B-4ABC-9085-78AFCCD448FA}"/>
              </a:ext>
            </a:extLst>
          </p:cNvPr>
          <p:cNvSpPr/>
          <p:nvPr/>
        </p:nvSpPr>
        <p:spPr>
          <a:xfrm>
            <a:off x="2743200" y="990600"/>
            <a:ext cx="3146936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5BF35D-0866-4C32-AD94-3D4DEB9A94A0}"/>
              </a:ext>
            </a:extLst>
          </p:cNvPr>
          <p:cNvSpPr/>
          <p:nvPr/>
        </p:nvSpPr>
        <p:spPr>
          <a:xfrm>
            <a:off x="6423911" y="5971811"/>
            <a:ext cx="304800" cy="2272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13A0B0-2BE6-4826-A579-D67206BE1F36}"/>
              </a:ext>
            </a:extLst>
          </p:cNvPr>
          <p:cNvSpPr txBox="1"/>
          <p:nvPr/>
        </p:nvSpPr>
        <p:spPr>
          <a:xfrm>
            <a:off x="6846050" y="59007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4</a:t>
            </a:r>
          </a:p>
        </p:txBody>
      </p:sp>
    </p:spTree>
    <p:extLst>
      <p:ext uri="{BB962C8B-B14F-4D97-AF65-F5344CB8AC3E}">
        <p14:creationId xmlns:p14="http://schemas.microsoft.com/office/powerpoint/2010/main" val="414505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6 : Payment Management</a:t>
            </a:r>
          </a:p>
          <a:p>
            <a:r>
              <a:rPr lang="en-US" sz="1200" dirty="0"/>
              <a:t>Use Case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1083000"/>
            <a:chOff x="1203294" y="3048000"/>
            <a:chExt cx="625506" cy="1083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F663FF39-759A-4165-AE4F-67446DF263FC}"/>
              </a:ext>
            </a:extLst>
          </p:cNvPr>
          <p:cNvSpPr/>
          <p:nvPr/>
        </p:nvSpPr>
        <p:spPr>
          <a:xfrm>
            <a:off x="3200400" y="1487492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06.01 Make Payments.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23C235-9E94-4A01-B71C-32E089018D30}"/>
              </a:ext>
            </a:extLst>
          </p:cNvPr>
          <p:cNvSpPr/>
          <p:nvPr/>
        </p:nvSpPr>
        <p:spPr>
          <a:xfrm>
            <a:off x="3200400" y="2175186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06.02 Add Payment Details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B9B7EC3-B08C-46B5-926C-485D2C594BE6}"/>
              </a:ext>
            </a:extLst>
          </p:cNvPr>
          <p:cNvSpPr/>
          <p:nvPr/>
        </p:nvSpPr>
        <p:spPr>
          <a:xfrm>
            <a:off x="3200400" y="2856735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06.03 Add multiple Details.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29F111-F154-410E-9A5B-6C6E4B07C4EF}"/>
              </a:ext>
            </a:extLst>
          </p:cNvPr>
          <p:cNvSpPr/>
          <p:nvPr/>
        </p:nvSpPr>
        <p:spPr>
          <a:xfrm>
            <a:off x="3200400" y="3538284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06.04 Pay Using wallets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47C6C-8579-47CE-B126-BAC12E4E1328}"/>
              </a:ext>
            </a:extLst>
          </p:cNvPr>
          <p:cNvCxnSpPr>
            <a:cxnSpLocks/>
            <a:stCxn id="9" idx="3"/>
            <a:endCxn id="69" idx="2"/>
          </p:cNvCxnSpPr>
          <p:nvPr/>
        </p:nvCxnSpPr>
        <p:spPr>
          <a:xfrm flipV="1">
            <a:off x="1107522" y="1778449"/>
            <a:ext cx="2092878" cy="160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D104E1-2271-4663-8C17-75D59B70BD88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1107522" y="2466143"/>
            <a:ext cx="2092878" cy="9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2A71BF-F7E4-45AE-AD78-C3BEA968A7CF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1107522" y="3383856"/>
            <a:ext cx="2092878" cy="44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E5812F-7A65-4181-AE06-4D4E098EA54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107522" y="3147692"/>
            <a:ext cx="2092878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4B1FC7-712E-46AB-8388-9AD7D7FF3B2C}"/>
              </a:ext>
            </a:extLst>
          </p:cNvPr>
          <p:cNvSpPr/>
          <p:nvPr/>
        </p:nvSpPr>
        <p:spPr>
          <a:xfrm>
            <a:off x="3200400" y="4278728"/>
            <a:ext cx="1981200" cy="5819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06.05 Delete Payment Details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A6C020-CDE6-43D7-B111-BB97648BE207}"/>
              </a:ext>
            </a:extLst>
          </p:cNvPr>
          <p:cNvCxnSpPr>
            <a:cxnSpLocks/>
            <a:stCxn id="9" idx="3"/>
            <a:endCxn id="31" idx="2"/>
          </p:cNvCxnSpPr>
          <p:nvPr/>
        </p:nvCxnSpPr>
        <p:spPr>
          <a:xfrm>
            <a:off x="1107522" y="3383856"/>
            <a:ext cx="2092878" cy="118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95C81-5313-42DE-B4D1-EB42725728F5}"/>
              </a:ext>
            </a:extLst>
          </p:cNvPr>
          <p:cNvCxnSpPr>
            <a:cxnSpLocks/>
            <a:stCxn id="49" idx="1"/>
            <a:endCxn id="72" idx="6"/>
          </p:cNvCxnSpPr>
          <p:nvPr/>
        </p:nvCxnSpPr>
        <p:spPr>
          <a:xfrm flipH="1">
            <a:off x="5181600" y="3405562"/>
            <a:ext cx="2712421" cy="42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25D519-CE34-420F-A530-C6842F6D993B}"/>
              </a:ext>
            </a:extLst>
          </p:cNvPr>
          <p:cNvCxnSpPr>
            <a:cxnSpLocks/>
            <a:stCxn id="49" idx="1"/>
            <a:endCxn id="69" idx="6"/>
          </p:cNvCxnSpPr>
          <p:nvPr/>
        </p:nvCxnSpPr>
        <p:spPr>
          <a:xfrm flipH="1" flipV="1">
            <a:off x="5181600" y="1778449"/>
            <a:ext cx="2712421" cy="162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54FF93-DCA1-4CFB-810A-7845B2CABDC2}"/>
              </a:ext>
            </a:extLst>
          </p:cNvPr>
          <p:cNvCxnSpPr>
            <a:cxnSpLocks/>
            <a:stCxn id="49" idx="1"/>
            <a:endCxn id="31" idx="6"/>
          </p:cNvCxnSpPr>
          <p:nvPr/>
        </p:nvCxnSpPr>
        <p:spPr>
          <a:xfrm flipH="1">
            <a:off x="5181600" y="3405562"/>
            <a:ext cx="2712421" cy="116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DE16BC-AF8E-4633-9393-9A6B0024C54A}"/>
              </a:ext>
            </a:extLst>
          </p:cNvPr>
          <p:cNvGrpSpPr/>
          <p:nvPr/>
        </p:nvGrpSpPr>
        <p:grpSpPr>
          <a:xfrm>
            <a:off x="7954813" y="3857315"/>
            <a:ext cx="625506" cy="913723"/>
            <a:chOff x="1203294" y="3048000"/>
            <a:chExt cx="625506" cy="91372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FECDB05-C6B4-429C-8788-DA75B75FFCC3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16A33CC-F7AC-4846-8F47-B79FD452903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4E2AC45-5ACA-48F1-BCED-04A67098B275}"/>
                  </a:ext>
                </a:extLst>
              </p:cNvPr>
              <p:cNvCxnSpPr>
                <a:stCxn id="58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BE0A496-8DE0-44EA-B4B5-7405F5613E3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E4CBF9B-14CD-475F-84B1-0E4FA33DBFC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D1F70B0-EC38-4D62-B310-51F5AB1490A5}"/>
                  </a:ext>
                </a:extLst>
              </p:cNvPr>
              <p:cNvCxnSpPr>
                <a:stCxn id="58" idx="4"/>
                <a:endCxn id="58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2A8E7DC-AB70-4C70-8E60-ACB215461920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614DA85-2D52-421E-BA05-90BC574156FA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CF1541-F8D8-4CEE-B5FD-64FC84616BF9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Admin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81EE9F-393A-4C7D-A2F9-06E911E60876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5181600" y="4293453"/>
            <a:ext cx="2657922" cy="27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B99C181-96B0-4D37-9CE6-20BCB832943B}"/>
              </a:ext>
            </a:extLst>
          </p:cNvPr>
          <p:cNvSpPr/>
          <p:nvPr/>
        </p:nvSpPr>
        <p:spPr>
          <a:xfrm>
            <a:off x="6521447" y="5562600"/>
            <a:ext cx="304800" cy="2272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202F48-1B4B-4FDC-9757-9E5BEDE59660}"/>
              </a:ext>
            </a:extLst>
          </p:cNvPr>
          <p:cNvSpPr txBox="1"/>
          <p:nvPr/>
        </p:nvSpPr>
        <p:spPr>
          <a:xfrm>
            <a:off x="7092857" y="549158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4</a:t>
            </a:r>
          </a:p>
        </p:txBody>
      </p:sp>
    </p:spTree>
    <p:extLst>
      <p:ext uri="{BB962C8B-B14F-4D97-AF65-F5344CB8AC3E}">
        <p14:creationId xmlns:p14="http://schemas.microsoft.com/office/powerpoint/2010/main" val="335840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7 : Notification Management</a:t>
            </a:r>
          </a:p>
          <a:p>
            <a:r>
              <a:rPr lang="en-US" sz="1200" dirty="0"/>
              <a:t>Use Case Diagram: 07.01 Order </a:t>
            </a:r>
            <a:r>
              <a:rPr lang="en-US" sz="1200" dirty="0" err="1"/>
              <a:t>Recepits</a:t>
            </a:r>
            <a:endParaRPr lang="en-US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1083000"/>
            <a:chOff x="1203294" y="3048000"/>
            <a:chExt cx="625506" cy="1083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F663FF39-759A-4165-AE4F-67446DF263FC}"/>
              </a:ext>
            </a:extLst>
          </p:cNvPr>
          <p:cNvSpPr/>
          <p:nvPr/>
        </p:nvSpPr>
        <p:spPr>
          <a:xfrm>
            <a:off x="3200400" y="1487492"/>
            <a:ext cx="1981200" cy="5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07.01 Order Receipts.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23C235-9E94-4A01-B71C-32E089018D30}"/>
              </a:ext>
            </a:extLst>
          </p:cNvPr>
          <p:cNvSpPr/>
          <p:nvPr/>
        </p:nvSpPr>
        <p:spPr>
          <a:xfrm>
            <a:off x="3200400" y="2175186"/>
            <a:ext cx="1981200" cy="5819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07.02 Notify User  through email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47C6C-8579-47CE-B126-BAC12E4E1328}"/>
              </a:ext>
            </a:extLst>
          </p:cNvPr>
          <p:cNvCxnSpPr>
            <a:cxnSpLocks/>
            <a:stCxn id="9" idx="3"/>
            <a:endCxn id="69" idx="2"/>
          </p:cNvCxnSpPr>
          <p:nvPr/>
        </p:nvCxnSpPr>
        <p:spPr>
          <a:xfrm flipV="1">
            <a:off x="1107522" y="1778449"/>
            <a:ext cx="2092878" cy="160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95C81-5313-42DE-B4D1-EB42725728F5}"/>
              </a:ext>
            </a:extLst>
          </p:cNvPr>
          <p:cNvCxnSpPr>
            <a:cxnSpLocks/>
          </p:cNvCxnSpPr>
          <p:nvPr/>
        </p:nvCxnSpPr>
        <p:spPr>
          <a:xfrm flipH="1" flipV="1">
            <a:off x="5293279" y="2431500"/>
            <a:ext cx="2641455" cy="187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DE16BC-AF8E-4633-9393-9A6B0024C54A}"/>
              </a:ext>
            </a:extLst>
          </p:cNvPr>
          <p:cNvGrpSpPr/>
          <p:nvPr/>
        </p:nvGrpSpPr>
        <p:grpSpPr>
          <a:xfrm>
            <a:off x="7954813" y="3857315"/>
            <a:ext cx="625506" cy="913723"/>
            <a:chOff x="1203294" y="3048000"/>
            <a:chExt cx="625506" cy="91372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FECDB05-C6B4-429C-8788-DA75B75FFCC3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16A33CC-F7AC-4846-8F47-B79FD452903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4E2AC45-5ACA-48F1-BCED-04A67098B275}"/>
                  </a:ext>
                </a:extLst>
              </p:cNvPr>
              <p:cNvCxnSpPr>
                <a:stCxn id="58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BE0A496-8DE0-44EA-B4B5-7405F5613E3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E4CBF9B-14CD-475F-84B1-0E4FA33DBFC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D1F70B0-EC38-4D62-B310-51F5AB1490A5}"/>
                  </a:ext>
                </a:extLst>
              </p:cNvPr>
              <p:cNvCxnSpPr>
                <a:stCxn id="58" idx="4"/>
                <a:endCxn id="58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2A8E7DC-AB70-4C70-8E60-ACB215461920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614DA85-2D52-421E-BA05-90BC574156FA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CF1541-F8D8-4CEE-B5FD-64FC84616BF9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Admin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75D7C-1FCC-4A04-851D-B57FFAFEF4DF}"/>
              </a:ext>
            </a:extLst>
          </p:cNvPr>
          <p:cNvSpPr/>
          <p:nvPr/>
        </p:nvSpPr>
        <p:spPr>
          <a:xfrm>
            <a:off x="6400800" y="5335305"/>
            <a:ext cx="304800" cy="2272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5735CD-CC0D-4BD8-9348-4DFB6BC0D1D3}"/>
              </a:ext>
            </a:extLst>
          </p:cNvPr>
          <p:cNvSpPr txBox="1"/>
          <p:nvPr/>
        </p:nvSpPr>
        <p:spPr>
          <a:xfrm>
            <a:off x="6858000" y="5261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509B1-3667-44FC-95D8-54179F526CF0}"/>
              </a:ext>
            </a:extLst>
          </p:cNvPr>
          <p:cNvSpPr/>
          <p:nvPr/>
        </p:nvSpPr>
        <p:spPr>
          <a:xfrm>
            <a:off x="2667000" y="990600"/>
            <a:ext cx="3134142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7EA6B1-A57C-479C-A6EC-D7B777C380DB}"/>
              </a:ext>
            </a:extLst>
          </p:cNvPr>
          <p:cNvSpPr/>
          <p:nvPr/>
        </p:nvSpPr>
        <p:spPr>
          <a:xfrm>
            <a:off x="6441250" y="5812971"/>
            <a:ext cx="304800" cy="2272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B9906-3AD6-44FB-B17A-AEEE62392F7E}"/>
              </a:ext>
            </a:extLst>
          </p:cNvPr>
          <p:cNvSpPr txBox="1"/>
          <p:nvPr/>
        </p:nvSpPr>
        <p:spPr>
          <a:xfrm>
            <a:off x="6879771" y="575237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4</a:t>
            </a:r>
          </a:p>
        </p:txBody>
      </p:sp>
    </p:spTree>
    <p:extLst>
      <p:ext uri="{BB962C8B-B14F-4D97-AF65-F5344CB8AC3E}">
        <p14:creationId xmlns:p14="http://schemas.microsoft.com/office/powerpoint/2010/main" val="45328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8 : Customer Support</a:t>
            </a:r>
          </a:p>
          <a:p>
            <a:r>
              <a:rPr lang="en-US" sz="1200" dirty="0"/>
              <a:t>Use Case Diagram: 08.02 Feedback and Suggestions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1083000"/>
            <a:chOff x="1203294" y="3048000"/>
            <a:chExt cx="625506" cy="1083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F663FF39-759A-4165-AE4F-67446DF263FC}"/>
              </a:ext>
            </a:extLst>
          </p:cNvPr>
          <p:cNvSpPr/>
          <p:nvPr/>
        </p:nvSpPr>
        <p:spPr>
          <a:xfrm>
            <a:off x="3200400" y="1487492"/>
            <a:ext cx="1981200" cy="5819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08.01 Contact Customer Support.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23C235-9E94-4A01-B71C-32E089018D30}"/>
              </a:ext>
            </a:extLst>
          </p:cNvPr>
          <p:cNvSpPr/>
          <p:nvPr/>
        </p:nvSpPr>
        <p:spPr>
          <a:xfrm>
            <a:off x="3200400" y="2175186"/>
            <a:ext cx="1981200" cy="5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08.02 Feedback and Suggestions.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47C6C-8579-47CE-B126-BAC12E4E1328}"/>
              </a:ext>
            </a:extLst>
          </p:cNvPr>
          <p:cNvCxnSpPr>
            <a:cxnSpLocks/>
            <a:stCxn id="9" idx="3"/>
            <a:endCxn id="69" idx="2"/>
          </p:cNvCxnSpPr>
          <p:nvPr/>
        </p:nvCxnSpPr>
        <p:spPr>
          <a:xfrm flipV="1">
            <a:off x="1107522" y="1778449"/>
            <a:ext cx="2092878" cy="160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D104E1-2271-4663-8C17-75D59B70BD88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1107522" y="2466143"/>
            <a:ext cx="2092878" cy="9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DE16BC-AF8E-4633-9393-9A6B0024C54A}"/>
              </a:ext>
            </a:extLst>
          </p:cNvPr>
          <p:cNvGrpSpPr/>
          <p:nvPr/>
        </p:nvGrpSpPr>
        <p:grpSpPr>
          <a:xfrm>
            <a:off x="7954813" y="3857315"/>
            <a:ext cx="625506" cy="913723"/>
            <a:chOff x="1203294" y="3048000"/>
            <a:chExt cx="625506" cy="91372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FECDB05-C6B4-429C-8788-DA75B75FFCC3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16A33CC-F7AC-4846-8F47-B79FD452903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4E2AC45-5ACA-48F1-BCED-04A67098B275}"/>
                  </a:ext>
                </a:extLst>
              </p:cNvPr>
              <p:cNvCxnSpPr>
                <a:stCxn id="58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BE0A496-8DE0-44EA-B4B5-7405F5613E3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E4CBF9B-14CD-475F-84B1-0E4FA33DBFC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D1F70B0-EC38-4D62-B310-51F5AB1490A5}"/>
                  </a:ext>
                </a:extLst>
              </p:cNvPr>
              <p:cNvCxnSpPr>
                <a:stCxn id="58" idx="4"/>
                <a:endCxn id="58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2A8E7DC-AB70-4C70-8E60-ACB215461920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614DA85-2D52-421E-BA05-90BC574156FA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CF1541-F8D8-4CEE-B5FD-64FC84616BF9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Admin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812B286-D82C-428D-BF42-6519F681E0F0}"/>
              </a:ext>
            </a:extLst>
          </p:cNvPr>
          <p:cNvSpPr/>
          <p:nvPr/>
        </p:nvSpPr>
        <p:spPr>
          <a:xfrm>
            <a:off x="6400800" y="5335305"/>
            <a:ext cx="304800" cy="2272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E68E6E-978B-4F9A-BBF6-E81CE3A6909F}"/>
              </a:ext>
            </a:extLst>
          </p:cNvPr>
          <p:cNvSpPr txBox="1"/>
          <p:nvPr/>
        </p:nvSpPr>
        <p:spPr>
          <a:xfrm>
            <a:off x="6858000" y="5261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ADE8D5-D851-4024-AC22-6F992E202991}"/>
              </a:ext>
            </a:extLst>
          </p:cNvPr>
          <p:cNvSpPr/>
          <p:nvPr/>
        </p:nvSpPr>
        <p:spPr>
          <a:xfrm>
            <a:off x="2743200" y="798731"/>
            <a:ext cx="3048000" cy="3011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74E64-45AE-444C-A84D-93FB50C5153F}"/>
              </a:ext>
            </a:extLst>
          </p:cNvPr>
          <p:cNvSpPr/>
          <p:nvPr/>
        </p:nvSpPr>
        <p:spPr>
          <a:xfrm>
            <a:off x="6400800" y="5783440"/>
            <a:ext cx="304800" cy="2272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F0991-DE41-4DC2-904C-04A95B6F2B4D}"/>
              </a:ext>
            </a:extLst>
          </p:cNvPr>
          <p:cNvSpPr txBox="1"/>
          <p:nvPr/>
        </p:nvSpPr>
        <p:spPr>
          <a:xfrm>
            <a:off x="6858000" y="577451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606A0C-DE5B-40F5-8796-4F5681A233F1}"/>
              </a:ext>
            </a:extLst>
          </p:cNvPr>
          <p:cNvCxnSpPr>
            <a:cxnSpLocks/>
          </p:cNvCxnSpPr>
          <p:nvPr/>
        </p:nvCxnSpPr>
        <p:spPr>
          <a:xfrm flipH="1" flipV="1">
            <a:off x="5181601" y="1778450"/>
            <a:ext cx="2590799" cy="10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3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235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Yuri</dc:creator>
  <cp:lastModifiedBy>Ansley Rodrigues</cp:lastModifiedBy>
  <cp:revision>62</cp:revision>
  <dcterms:created xsi:type="dcterms:W3CDTF">2016-12-24T15:37:56Z</dcterms:created>
  <dcterms:modified xsi:type="dcterms:W3CDTF">2019-12-20T04:15:34Z</dcterms:modified>
</cp:coreProperties>
</file>