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71" r:id="rId8"/>
    <p:sldId id="272" r:id="rId9"/>
    <p:sldId id="273" r:id="rId10"/>
    <p:sldId id="260" r:id="rId11"/>
    <p:sldId id="259" r:id="rId12"/>
    <p:sldId id="262" r:id="rId13"/>
    <p:sldId id="261" r:id="rId14"/>
    <p:sldId id="268" r:id="rId15"/>
    <p:sldId id="269" r:id="rId16"/>
    <p:sldId id="275" r:id="rId17"/>
    <p:sldId id="27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8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98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27514-59D2-4AF7-B3C4-13CC9DB4CB11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602A0-3984-473B-9116-8C95959E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95282"/>
            <a:ext cx="9144000" cy="1564640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427997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7466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11400"/>
            <a:ext cx="5626100" cy="2222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97712" y="1090826"/>
            <a:ext cx="198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01.02 Admin Portal</a:t>
            </a:r>
          </a:p>
        </p:txBody>
      </p:sp>
    </p:spTree>
    <p:extLst>
      <p:ext uri="{BB962C8B-B14F-4D97-AF65-F5344CB8AC3E}">
        <p14:creationId xmlns:p14="http://schemas.microsoft.com/office/powerpoint/2010/main" val="114516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3.02 change delivery address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910590"/>
            <a:ext cx="5821680" cy="50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8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829"/>
            <a:ext cx="10515600" cy="58431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5.07 Order history.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870" y="815340"/>
            <a:ext cx="589026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0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35200"/>
            <a:ext cx="5930900" cy="2374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0429" y="1019630"/>
            <a:ext cx="329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08.02 Feedbacks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32643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2095500"/>
            <a:ext cx="6070600" cy="2654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93285" y="894674"/>
            <a:ext cx="3205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04.02 Alter/Cancel Subscription.</a:t>
            </a:r>
          </a:p>
        </p:txBody>
      </p:sp>
    </p:spTree>
    <p:extLst>
      <p:ext uri="{BB962C8B-B14F-4D97-AF65-F5344CB8AC3E}">
        <p14:creationId xmlns:p14="http://schemas.microsoft.com/office/powerpoint/2010/main" val="12545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1495828" y="440905"/>
            <a:ext cx="308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05.05 Delete Account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1200150"/>
            <a:ext cx="5372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7390" y="491897"/>
            <a:ext cx="3282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07.02 Notify user through email.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70" y="906780"/>
            <a:ext cx="7871460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9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3844" y="695097"/>
            <a:ext cx="336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08.01 Contact Customer Support.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436" y="1195666"/>
            <a:ext cx="7302154" cy="48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39" y="1020320"/>
            <a:ext cx="7591947" cy="53878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93474" y="650988"/>
            <a:ext cx="198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01.02 Admin Portal</a:t>
            </a:r>
          </a:p>
        </p:txBody>
      </p:sp>
    </p:spTree>
    <p:extLst>
      <p:ext uri="{BB962C8B-B14F-4D97-AF65-F5344CB8AC3E}">
        <p14:creationId xmlns:p14="http://schemas.microsoft.com/office/powerpoint/2010/main" val="145407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3.02 change delivery address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815340"/>
            <a:ext cx="784860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5.07 Order history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" y="689610"/>
            <a:ext cx="6918960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95" y="983848"/>
            <a:ext cx="7736005" cy="55450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1361" y="614516"/>
            <a:ext cx="3461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08.02 Feedbacks and suggestion</a:t>
            </a:r>
          </a:p>
        </p:txBody>
      </p:sp>
    </p:spTree>
    <p:extLst>
      <p:ext uri="{BB962C8B-B14F-4D97-AF65-F5344CB8AC3E}">
        <p14:creationId xmlns:p14="http://schemas.microsoft.com/office/powerpoint/2010/main" val="212417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89" y="966596"/>
            <a:ext cx="7721439" cy="5510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9194" y="597264"/>
            <a:ext cx="3205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04.02 Alter/Cancel Subscription.</a:t>
            </a:r>
          </a:p>
        </p:txBody>
      </p:sp>
    </p:spTree>
    <p:extLst>
      <p:ext uri="{BB962C8B-B14F-4D97-AF65-F5344CB8AC3E}">
        <p14:creationId xmlns:p14="http://schemas.microsoft.com/office/powerpoint/2010/main" val="3564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1207308"/>
            <a:ext cx="5905500" cy="4960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271682" y="560977"/>
            <a:ext cx="308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05.05 Delete Account.</a:t>
            </a:r>
          </a:p>
        </p:txBody>
      </p:sp>
    </p:spTree>
    <p:extLst>
      <p:ext uri="{BB962C8B-B14F-4D97-AF65-F5344CB8AC3E}">
        <p14:creationId xmlns:p14="http://schemas.microsoft.com/office/powerpoint/2010/main" val="248374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7457" y="371825"/>
            <a:ext cx="3076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07.02 Notify user through email.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340" y="834390"/>
            <a:ext cx="7513320" cy="51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1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20700" y="320832"/>
            <a:ext cx="308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08.01 Contact Customer Support.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60" y="781050"/>
            <a:ext cx="635508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7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74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Tambe</dc:creator>
  <cp:lastModifiedBy>Ansley Rodrigues</cp:lastModifiedBy>
  <cp:revision>7</cp:revision>
  <dcterms:created xsi:type="dcterms:W3CDTF">2019-11-07T23:26:30Z</dcterms:created>
  <dcterms:modified xsi:type="dcterms:W3CDTF">2019-12-19T21:58:08Z</dcterms:modified>
</cp:coreProperties>
</file>