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4A25D-7CC9-4285-8049-B4B06DA30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CCD941-53F2-4032-9B32-42BF71CE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D1048D-7BB7-4C5D-A26D-EB701E27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6D7654-CDE0-4A21-B517-C56716F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B1D224-E31E-47E1-8464-2CDD3512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A186C-23F8-487F-9393-B58630C0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4ACACF-7838-49D0-A706-6CDC54DD9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7A4EF8-84F7-499E-B233-E2BE28DF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B873B8-31DD-49CD-949C-7D2EB435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79EFC8-85E1-4F80-BF47-8C53D18B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9EF2B8-1D86-4DEF-9F16-C1F7573F9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7ED5E0-1257-4CCC-99A1-E7B75DA11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F6F829-328D-4A4B-AC61-8379BD98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66E1D3-BF5F-47B7-A103-371CFF61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BD174C-62F8-48B8-8ECA-07378CC2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BD901-D110-41EB-B2BE-C11EAB1F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59B59A-3465-43D9-B05A-39C2D7C4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1200EB-7DC0-476C-B228-C30AC0B9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54E9E3-8D28-4D65-9915-A6C52D0F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2000F2-18EA-44BB-9EB1-398C37A4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802FB8-3749-4C30-9073-A36214C2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05FEE4-36BF-47A3-A7F0-F5344C143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D92800-5B8F-47AD-9B25-D0012851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50E3D3-05FD-4063-9AA7-E950E286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3D0B13-AAD7-4365-9514-34AB8635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7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D12DF-A5EA-43C4-8E58-6E239E9A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7C1E06-6234-4763-ABD7-023EC8F69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BFE4B4-1F1A-4994-98B5-D98F3EAF6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E5CB8D-7C34-4FBD-94EA-A28A214D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6514B8-9C88-4E5C-BA95-A4985F8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72F264-1C7C-485E-A5A9-DE4DCF40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DE74F-8242-4C07-A7C4-F6FB23C7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59901E-FA69-4512-ADFD-19801080C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E2F017-73B7-47B3-AA60-874FC4A3E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76A859-AD67-4382-9746-520DD050B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D0F5845-84F4-4BE4-9DA7-110392888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5D738-3C44-40B2-A974-A83C470E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51D7B9-6398-4B4E-B945-4C6BC0B5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DF1F72-4037-45BF-BE17-2C94E112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78334-9E15-41BD-B75F-9CCF3AFF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2D46AE-1DAE-4109-9AF2-007BF2A4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61D7D9-C1E8-4344-9A42-0A827E74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8A8A97-E4DB-4ABA-AE43-586C361D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2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CB6D484-FF7F-4569-B1CE-44C05119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66DE54-37D0-4175-A9E9-597DF7C6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1AECB7-BFA6-47A0-B60B-3952C60E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5C6CE-FCE4-41DA-B1C4-8DE5F603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9082EB-F330-4B32-B815-B435D9B7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0C9AB2-1928-40FF-8682-2F2394484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59105A-692D-4F31-8826-4962AAA5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7F7445-0E3B-4B15-8C45-FEE79174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AE0A00-4033-4CD3-8D35-9C9A848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0AD913-186D-4546-B473-76EC7605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73AC0FB-45A8-47BE-B874-E2B801424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A2A7E7-0B64-4C4D-869E-4E0F513EC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04AA0A-6D5C-4FA0-9928-BF5B8540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0F83A5-082D-4D16-8581-6002B2CB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34D164-66D6-407B-BB34-8457E00D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13BE070-338A-449F-93F8-641D776F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BAF0F8-4192-4FF4-B34B-11DA6291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F85576-2C44-4A58-841F-62D32C29D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AD5F-8AFB-4A54-A2E6-455C8D74426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6EC383-ECC5-4D07-9D62-4516E8D4A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456A3F-FD12-476A-9C22-2A9BE2375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37ED24-5647-4B51-B482-64201AA5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3" y="1228310"/>
            <a:ext cx="10912793" cy="56296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B10DE0-75AB-4E3D-924E-AFE8DA98E481}"/>
              </a:ext>
            </a:extLst>
          </p:cNvPr>
          <p:cNvSpPr/>
          <p:nvPr/>
        </p:nvSpPr>
        <p:spPr>
          <a:xfrm>
            <a:off x="4338320" y="0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MyPersonalChef Web Application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View: Logical View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Style: Layered Architecture Pattern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8C9136-4B52-4701-BB7D-E2F2C5F4326C}"/>
              </a:ext>
            </a:extLst>
          </p:cNvPr>
          <p:cNvSpPr txBox="1"/>
          <p:nvPr/>
        </p:nvSpPr>
        <p:spPr>
          <a:xfrm>
            <a:off x="4533899" y="643151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35564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E42589A-5453-4A3A-A442-AE0D2E0A19AE}"/>
              </a:ext>
            </a:extLst>
          </p:cNvPr>
          <p:cNvSpPr txBox="1">
            <a:spLocks/>
          </p:cNvSpPr>
          <p:nvPr/>
        </p:nvSpPr>
        <p:spPr>
          <a:xfrm>
            <a:off x="4142508" y="216276"/>
            <a:ext cx="4153593" cy="598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/>
              <a:t>MyPersonalChef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93A082-3221-409F-AC7B-48DDB668B728}"/>
              </a:ext>
            </a:extLst>
          </p:cNvPr>
          <p:cNvSpPr txBox="1"/>
          <p:nvPr/>
        </p:nvSpPr>
        <p:spPr>
          <a:xfrm>
            <a:off x="4710544" y="814648"/>
            <a:ext cx="548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Application Architecture </a:t>
            </a:r>
          </a:p>
          <a:p>
            <a:r>
              <a:rPr lang="en-US" dirty="0"/>
              <a:t>View: Process View </a:t>
            </a:r>
          </a:p>
          <a:p>
            <a:r>
              <a:rPr lang="en-US" dirty="0"/>
              <a:t>Style: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Layered Architecture Pattern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2C5260-3782-48AD-A139-BBA89BC2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014977"/>
            <a:ext cx="10801349" cy="4843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6842CA-DB46-448F-803E-B686D8B89AD1}"/>
              </a:ext>
            </a:extLst>
          </p:cNvPr>
          <p:cNvSpPr txBox="1"/>
          <p:nvPr/>
        </p:nvSpPr>
        <p:spPr>
          <a:xfrm>
            <a:off x="4710544" y="645705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59440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B10DE0-75AB-4E3D-924E-AFE8DA98E481}"/>
              </a:ext>
            </a:extLst>
          </p:cNvPr>
          <p:cNvSpPr/>
          <p:nvPr/>
        </p:nvSpPr>
        <p:spPr>
          <a:xfrm>
            <a:off x="3269373" y="115910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MyPersonalChef Web Application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View: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Physical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Style: Layered Architecture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72" y="1470127"/>
            <a:ext cx="9036497" cy="52278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29757" y="2824344"/>
            <a:ext cx="123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AWS Application Server/Java 9.0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365373" y="1598915"/>
            <a:ext cx="1379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Cisco Firewall 4556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229200" y="2361537"/>
            <a:ext cx="1104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Cisco Firewall 4556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39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35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等线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Sheth, Sukhada S.</dc:creator>
  <cp:lastModifiedBy>Chuangyu Cheng</cp:lastModifiedBy>
  <cp:revision>7</cp:revision>
  <dcterms:created xsi:type="dcterms:W3CDTF">2019-04-16T12:26:25Z</dcterms:created>
  <dcterms:modified xsi:type="dcterms:W3CDTF">2019-09-27T17:59:44Z</dcterms:modified>
</cp:coreProperties>
</file>