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E23CB-A1C5-4B3F-97DD-D268CE0C9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DB5B79-D5BB-47D6-800B-BA1B71279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BA0E-65FD-44F6-B085-31804A30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72FB-DE31-474F-8B61-5E31FB18C97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86FE-D4F2-4F0B-9DEF-3AD9A6336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3D0DB-FB03-4457-AD1C-2059F480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C332-78FE-4672-B13E-25E17BE8D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4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F0AD0-9E12-48D4-9ED9-C027DFFE8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F96EE-5BFB-451E-8145-6506496A1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3B8FE-A43E-4683-B8F0-A008E58C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72FB-DE31-474F-8B61-5E31FB18C97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83924-83DA-4666-BBAB-56F2EC99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97F81-C0DD-4CAC-8613-279B5450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C332-78FE-4672-B13E-25E17BE8D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5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BDB286-04CA-42C6-B860-16E021060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5FACC-D98D-43DD-9606-2ADFEF9AB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76A92-3399-4FEA-96B0-FD39B02A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72FB-DE31-474F-8B61-5E31FB18C97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3FB86-C65A-426F-B12A-0960CA52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E9AD7-A846-4CB7-AB3C-791E1A48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C332-78FE-4672-B13E-25E17BE8D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8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53BE-5AB9-4327-BC4A-449FE100B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8DE5E-61F4-482D-9966-98063748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7834C-63E6-48D5-81FA-1893CB5C4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72FB-DE31-474F-8B61-5E31FB18C97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C3FEF-A47F-4C9D-8693-8C22E21E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B86FE-4491-4547-AA93-E606F9CC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C332-78FE-4672-B13E-25E17BE8D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F433-BC38-4089-8E93-61AE25BC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F1363-0CAA-4653-B5A4-10E306E27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ED669-A580-465E-AD73-5FA0BFB01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72FB-DE31-474F-8B61-5E31FB18C97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58EDD-65B9-4294-8E66-957ECBCE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3FDDE-846D-43E5-9D3A-EF5DDC6A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C332-78FE-4672-B13E-25E17BE8D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3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BB32-2AC8-4B77-A4A6-537E92D9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89C7-E96D-4306-ADD5-3211B19934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DEEC6-7626-458C-9BFF-C90F96D37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C541D-6398-4DDE-8A22-624B1B339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72FB-DE31-474F-8B61-5E31FB18C97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3BED3-B0B5-4226-B984-C0B34EFC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2E525-368D-4ECB-B94F-C9FFFD3CB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C332-78FE-4672-B13E-25E17BE8D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2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0A20-2540-4EF7-A819-F34897C8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E7E7C-08D1-4613-B2F2-A2FB19AA1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D0348-1DD4-4DC6-809C-F52C5FD3F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3F802E-8CF8-44F1-A458-07E666BFB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48653E-C13C-4149-B686-BBEFE255E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E632D9-0291-458F-9445-4D229FAA1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72FB-DE31-474F-8B61-5E31FB18C97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13BD0D-89F6-4EC6-B7F4-5235DF192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604E1B-7131-4A0D-A127-DD2AF473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C332-78FE-4672-B13E-25E17BE8D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2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2B07-8500-42B6-8A12-42D39C387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47D533-3DC9-4B86-86FD-AF12F767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72FB-DE31-474F-8B61-5E31FB18C97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90EB8-EC87-4922-8E69-A5EC5E89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C55B9-644E-4318-9C38-A885D487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C332-78FE-4672-B13E-25E17BE8D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5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F87B73-78D2-4440-859B-1492ED68F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72FB-DE31-474F-8B61-5E31FB18C97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CBA02-5F9E-41AF-9C66-787F66CBF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1D24F-CECA-4A35-8E12-D3CEF182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C332-78FE-4672-B13E-25E17BE8D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0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FD298-57E6-4A74-97D7-31737CD21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13800-C7F8-43F8-B1AA-9B5B7AEAB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F2EFA-9129-4BF5-9E37-3C137F938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B8239-96C9-49C3-88A0-B489999F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72FB-DE31-474F-8B61-5E31FB18C97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F65B4-6044-4549-937A-9BCC2B0B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37515-7C0E-4C16-A977-480C52E8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C332-78FE-4672-B13E-25E17BE8D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8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9F3C-1AF2-4E3A-A19C-218D2E924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3F0A2-7343-4207-8D5F-E18740873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6D246-3AFF-46C1-94DE-06CA2B20D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6ADF8-3509-4A2B-8ABA-074EEA556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72FB-DE31-474F-8B61-5E31FB18C97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F3655-2E98-422F-B18E-1A36EB93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DE7CE-A228-4319-A3E4-C464C1B1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DC332-78FE-4672-B13E-25E17BE8D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2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14A19A-DB67-4561-99AF-9A45DEC5A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45153-96FD-453F-A6BA-1DD479374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27C1C-84F0-42E4-97A1-46EE4BB85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572FB-DE31-474F-8B61-5E31FB18C97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EAFCD-D74D-4655-988C-772C2F9BE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20F50-1511-4B01-A284-9760B7413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DC332-78FE-4672-B13E-25E17BE8D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2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EB2A82-0F3B-4EEB-8C73-18085EB92A56}"/>
              </a:ext>
            </a:extLst>
          </p:cNvPr>
          <p:cNvSpPr txBox="1"/>
          <p:nvPr/>
        </p:nvSpPr>
        <p:spPr>
          <a:xfrm>
            <a:off x="2777987" y="2903811"/>
            <a:ext cx="7702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		My Personal Chef  </a:t>
            </a:r>
          </a:p>
          <a:p>
            <a:r>
              <a:rPr lang="en-US" sz="3600"/>
              <a:t>	Code </a:t>
            </a:r>
            <a:r>
              <a:rPr lang="en-US" sz="3600" dirty="0"/>
              <a:t>snippets &amp; GitHub images</a:t>
            </a:r>
          </a:p>
        </p:txBody>
      </p:sp>
    </p:spTree>
    <p:extLst>
      <p:ext uri="{BB962C8B-B14F-4D97-AF65-F5344CB8AC3E}">
        <p14:creationId xmlns:p14="http://schemas.microsoft.com/office/powerpoint/2010/main" val="3812362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A47B00-D7FC-42D9-8094-AC82AF6EA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378"/>
            <a:ext cx="12192000" cy="608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D8A8C7-5941-4124-AFD8-308BA5920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3" y="571353"/>
            <a:ext cx="12192000" cy="571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6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9316FA-7032-4FA7-9C34-05A12DF7D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406" y="0"/>
            <a:ext cx="9193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591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CAF1FC-67D9-4C7E-9A90-84C9034B7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668" y="0"/>
            <a:ext cx="9714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73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C55549-ADC5-4F3E-8EF2-DCF365881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1551"/>
            <a:ext cx="12192000" cy="59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6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C35711-CE70-4D79-9951-6EEEF82C4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73" y="0"/>
            <a:ext cx="11825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3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02ABEE-D086-4A04-9523-6854A070B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0390"/>
            <a:ext cx="12192000" cy="519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88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4CD787-A538-45F1-8F3E-8EA355547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320"/>
            <a:ext cx="12192000" cy="633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224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D5506E-EF1F-4998-B9F3-945F1DC9E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6255"/>
            <a:ext cx="12192000" cy="608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47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Ansley Rodrigues</dc:creator>
  <cp:lastModifiedBy>Ansley Rodrigues</cp:lastModifiedBy>
  <cp:revision>3</cp:revision>
  <dcterms:created xsi:type="dcterms:W3CDTF">2019-10-31T22:19:24Z</dcterms:created>
  <dcterms:modified xsi:type="dcterms:W3CDTF">2019-10-31T22:57:53Z</dcterms:modified>
</cp:coreProperties>
</file>