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7514-59D2-4AF7-B3C4-13CC9DB4CB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12494"/>
          </a:xfrm>
        </p:spPr>
        <p:txBody>
          <a:bodyPr/>
          <a:lstStyle/>
          <a:p>
            <a:r>
              <a:rPr lang="en-US" dirty="0" smtClean="0"/>
              <a:t>Iteration 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3.02 change delivery address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815340"/>
            <a:ext cx="784860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5.07 Order history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689610"/>
            <a:ext cx="691896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3.02 change delivery address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910590"/>
            <a:ext cx="58216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5.07 Order history.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70" y="815340"/>
            <a:ext cx="589026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Iteration 3 Sequence Diagram</vt:lpstr>
      <vt:lpstr>PowerPoint Presentation</vt:lpstr>
      <vt:lpstr>PowerPoint Presentation</vt:lpstr>
      <vt:lpstr>Class Diagram</vt:lpstr>
      <vt:lpstr>PowerPoint Presentation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Tambe</dc:creator>
  <cp:lastModifiedBy>Abhijit Tambe</cp:lastModifiedBy>
  <cp:revision>2</cp:revision>
  <dcterms:created xsi:type="dcterms:W3CDTF">2019-11-07T23:26:30Z</dcterms:created>
  <dcterms:modified xsi:type="dcterms:W3CDTF">2019-11-08T01:30:11Z</dcterms:modified>
</cp:coreProperties>
</file>