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27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216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EDF4CB-E708-45AB-B797-18C9A4B32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B4EF7E3-6D3E-4D27-ABA7-F63DDD7D9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50AAF0-60F8-4D40-8291-044A86E5B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D385-9825-4FF3-971E-723263213EC7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93D5CB-C1E6-43D4-98CF-AB93F8ED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6E0CA9-9A4A-41CA-990E-3DA7ECCBD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F72C-058C-4834-AD09-73CB546CC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0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8353F1-D041-4AB1-AD3F-DF850DFE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D35464F-E544-4EE1-8453-F443B77A9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156406-F6DF-47D5-9FEA-902ED6AD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D385-9825-4FF3-971E-723263213EC7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4A8BDC-6271-49EF-AE9C-A4A6F98C9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2A20D2-6CA2-47C0-885E-C5E846BC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F72C-058C-4834-AD09-73CB546CC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7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8CFE3AF-16C0-481C-85A8-7BC6550C1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C9B2AC0-73C3-4CD4-9B7A-6F7AE6FCA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DD07CB-E37B-47A0-9217-5587A81E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D385-9825-4FF3-971E-723263213EC7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860185-3E19-43FA-A4A7-AA7F025F4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D2C788-9862-4964-ACB5-93EDB541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F72C-058C-4834-AD09-73CB546CC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0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C6FA89-70E5-4E08-959B-1785F8F87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5BBE24-7935-44B5-9DA9-5BA3C2A87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2B00B1-532A-4879-A4DC-917092B2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D385-9825-4FF3-971E-723263213EC7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4CA3E2-257B-4F10-A3DD-BEBF6381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3C2F18-4774-41DA-A802-68A9A485B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F72C-058C-4834-AD09-73CB546CC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9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8F1346-CABF-4CD2-AA95-DEDB1093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2DD6231-233D-4771-859C-5FB833328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530A56-7EC1-4E2C-A7B6-7D44AD5A4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D385-9825-4FF3-971E-723263213EC7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F8E79E1-2927-40A9-A008-4B784927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C8D37D-6456-450B-92D9-CDA84D23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F72C-058C-4834-AD09-73CB546CC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6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34A3BD-B4D4-4484-A54B-F6DDE400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4C5A47-4205-4522-A17C-F0CADD858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B2FD9F5-9924-4A23-9303-65B26DDF0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A097B4A-A8BC-4D89-8127-B2642603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D385-9825-4FF3-971E-723263213EC7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084C6BF-7E4E-4129-B7E4-9D8FD1B0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2596E6E-C37B-4066-81F7-67FFDBF5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F72C-058C-4834-AD09-73CB546CC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5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4D981A-4E07-4221-A747-5D0E24158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23B50DD-AB90-48E9-A91D-0FE13C6FE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32043BC-798A-47B2-948E-FED45F272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07CB0AC-09F4-4DD8-AE70-BE7AE4D3E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75178C0-210C-4D33-89BD-40B0AC499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F50EC4C-A124-4ED0-B783-2C170D24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D385-9825-4FF3-971E-723263213EC7}" type="datetimeFigureOut">
              <a:rPr lang="en-US" smtClean="0"/>
              <a:t>10/3/19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A7F72BC-0162-4782-9221-5D3C1A506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2E10BC8-946C-4178-84EF-AEC1392A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F72C-058C-4834-AD09-73CB546CC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3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77DE49-F182-4604-8318-0211184B3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7F5B79B-F611-46BA-99F2-BE3B6AD4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D385-9825-4FF3-971E-723263213EC7}" type="datetimeFigureOut">
              <a:rPr lang="en-US" smtClean="0"/>
              <a:t>10/3/19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53ECDF8-298A-43A3-9B84-A8A55FC40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A90272-08EC-4F3D-8DD3-14E94E18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F72C-058C-4834-AD09-73CB546CC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6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1774025-5FCE-4E3A-A7CB-9B541C2D5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D385-9825-4FF3-971E-723263213EC7}" type="datetimeFigureOut">
              <a:rPr lang="en-US" smtClean="0"/>
              <a:t>10/3/19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07461E4-F78A-43F8-91B9-B5606DAFB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A0D63EA-BA0E-4B8D-8E31-3968DDAB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F72C-058C-4834-AD09-73CB546CC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3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A6008E-5274-4049-8D36-7A81615FB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837DA6-2552-44A0-A4A7-4F664F0CD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421ABDA-CDF7-4802-9479-66B67CAD0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7463B0A-69E5-4EC3-B5B6-676300AB9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D385-9825-4FF3-971E-723263213EC7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51F2E0-F7C4-472E-B268-B4B005A1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72CAC83-ABFD-4D87-BD3C-AABC8446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F72C-058C-4834-AD09-73CB546CC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1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5E3404-E1C7-4DD9-8EAA-76351A87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C954BF9-0939-42AE-B01D-15AA84D98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0F57F7D-830C-47E1-9A08-8B06C3E8F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4E3C9EE-6CD8-4242-91F3-7E37E559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D385-9825-4FF3-971E-723263213EC7}" type="datetimeFigureOut">
              <a:rPr lang="en-US" smtClean="0"/>
              <a:t>10/3/19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AE34F6D-E73A-4A3D-96A9-A4D479AE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9CEA943-6053-469B-A268-61FE5786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F72C-058C-4834-AD09-73CB546CC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3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3CA6543-87E6-44A6-A123-29AF310E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68F8092-2533-41B0-9AB9-1E52EE61F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4D274A-F6ED-4A3A-8C29-35551C2AE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DD385-9825-4FF3-971E-723263213EC7}" type="datetimeFigureOut">
              <a:rPr lang="en-US" smtClean="0"/>
              <a:t>10/3/19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C8A376-C6EB-44A0-8EAC-17D3F64E0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46382D-53EB-4C4C-9D48-5D91F9525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AF72C-058C-4834-AD09-73CB546CC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6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5D81CF-FEB7-478E-A627-F18DB02B3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8903" y="365125"/>
            <a:ext cx="4712594" cy="518794"/>
          </a:xfrm>
        </p:spPr>
        <p:txBody>
          <a:bodyPr>
            <a:noAutofit/>
          </a:bodyPr>
          <a:lstStyle/>
          <a:p>
            <a:r>
              <a:rPr lang="en-US" sz="2800" dirty="0"/>
              <a:t>MyPersonalChef – ER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2F03AFE-0801-465C-A628-F600BCFEE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83919"/>
            <a:ext cx="11785600" cy="5769981"/>
          </a:xfrm>
        </p:spPr>
      </p:pic>
      <p:sp>
        <p:nvSpPr>
          <p:cNvPr id="3" name="TextBox 2"/>
          <p:cNvSpPr txBox="1"/>
          <p:nvPr/>
        </p:nvSpPr>
        <p:spPr>
          <a:xfrm>
            <a:off x="3587235" y="227894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7823335" y="2209447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n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8916674" y="247105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9273189" y="314068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n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5669963" y="4722059"/>
            <a:ext cx="296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m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7991009" y="4320107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n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9282108" y="3996148"/>
            <a:ext cx="296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m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9531593" y="5063414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8428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9C86B9-486C-4629-95DC-192FFC3BD1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DC48AE5-A655-4383-B11B-55B156411C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F43E5B61-3859-476A-B9A0-9FE6C7669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" y="523041"/>
            <a:ext cx="11938000" cy="626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9539517-076B-4FAB-B5AE-6F1E1F536F52}"/>
              </a:ext>
            </a:extLst>
          </p:cNvPr>
          <p:cNvSpPr/>
          <p:nvPr/>
        </p:nvSpPr>
        <p:spPr>
          <a:xfrm>
            <a:off x="3603680" y="153709"/>
            <a:ext cx="4893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MyPersonalChef – Relational Schema ( ER Logical )</a:t>
            </a:r>
          </a:p>
        </p:txBody>
      </p:sp>
    </p:spTree>
    <p:extLst>
      <p:ext uri="{BB962C8B-B14F-4D97-AF65-F5344CB8AC3E}">
        <p14:creationId xmlns:p14="http://schemas.microsoft.com/office/powerpoint/2010/main" val="977853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20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等线</vt:lpstr>
      <vt:lpstr>Arial</vt:lpstr>
      <vt:lpstr>Office Theme</vt:lpstr>
      <vt:lpstr>MyPersonalChef – ER Diagram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MyPersonalChef – ER Diagram</dc:title>
  <dc:creator>Sheth, Sukhada S.</dc:creator>
  <cp:lastModifiedBy>Chuangyu Cheng</cp:lastModifiedBy>
  <cp:revision>4</cp:revision>
  <dcterms:created xsi:type="dcterms:W3CDTF">2019-04-09T17:12:55Z</dcterms:created>
  <dcterms:modified xsi:type="dcterms:W3CDTF">2019-10-03T20:00:54Z</dcterms:modified>
</cp:coreProperties>
</file>