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9900"/>
    <a:srgbClr val="FF3300"/>
    <a:srgbClr val="FF99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E52B2-ACC9-47A2-B142-6223F0EF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8CB9E-EE49-4C46-B298-AFE45317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799D4-4C9E-46F7-9D5C-79D0CD93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4E6B-CF18-465B-9727-A3536BF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83EC1-A1E7-48BA-82E4-3F5F6FF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8459-2984-4072-BCA3-88360F1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9361F-DDA3-467C-9AA6-88841A6A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18E7B-6431-450E-A442-228F4C2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BE6E3-AF20-4C64-AD7C-34451C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85ABA-399D-4D04-8A15-448B276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8D070-39E5-493B-A253-11F70665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CA1E1-9BEA-4037-9153-C0866A22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29BA4-2695-473A-8F1F-E723BC54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9C044-E7D3-4276-8DD4-94F30FF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7ABC-9E48-4829-8834-25F140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C6444-9CD6-4460-A979-740BAA81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9F288-B69F-40BB-9789-6B13C23D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5F4DC-11A0-4CE6-B79A-C789A05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B2760-5EAF-4B51-83BB-308C1D9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8FE58-2B59-4FAB-B616-FC51970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01DAF-4558-452C-AB51-4A6AC27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5DCF3-FD9F-4F03-8E4D-BB96B2A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63EA5-F11C-4FDF-AC21-9B4BAD1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F2232-F567-47F7-B203-8AC8E92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C1886-E310-42A1-AB75-729CC7D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ED992-82E0-4589-9930-FE834AA6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3A99C-812A-4E9C-A0F0-8F40E9D8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ECF36-E872-4EDA-A5D1-ECB2EE92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858E6-542D-4D25-9293-40B6D7BE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38359-1B47-4BCF-8C4A-A7B9A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B69F7-25A9-47BB-B82C-B60179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A581-D7CF-4200-A879-E5398F56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CB9C-6F59-432E-850A-3FD7DF3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7DE7B-D957-4C31-9511-9027D164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F97F1-30E1-45AE-9D7E-B205B78D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F372C-FD3A-4BC2-A1FF-3B4A0289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75C4D-8739-4301-98EA-53EE05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3A03C-9A20-4E72-9E3F-42378E2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EAF61-E31F-479C-9B69-FA067B8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3408-C993-4CB5-8502-0375F68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38D90-E2A2-434C-AAA3-8C281C5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4028A-F94A-458C-9DE4-74A8751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009B7-365C-4424-A120-2861CE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0232D-233F-448A-8B80-FD67975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DD00C-0047-423C-AC50-4E85995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43E80-2F7C-4882-A461-A39B1A4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4B02-1D76-4B5A-9F9B-7D15E09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5C627-2C6F-4EF1-B8F4-D1083A6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4B768-8E79-4918-91D5-DD55E7F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88AF6-687E-42BE-BFDE-DA1653F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5E460-CACF-420A-8B5F-BC72BE8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248B7-56B3-40C6-B882-A8E5EE5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7BD6-836F-4478-9036-8AA5EFB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AAA6-3363-4C0A-BA3B-60AE4EAF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F4DDC-05A7-479C-A1CC-010D3C38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6A990-549D-4F8B-8F3F-E8550B0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E91CE-F5D2-4580-A2E3-CB2D284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19EF-7470-4D45-BBC6-364F995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F5C5-A966-4700-987C-4CD4E2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27B79-FEF2-4202-9886-53DD1A70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AD3C8-5D4C-47FC-B54D-23CBBF7A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95C6-894C-48FB-8AD8-080A4C89B61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8B383-445A-43A7-90D4-6D3E9BB14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A63DB-93E2-45BD-9C95-9A64D8CB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B53C0E6D-B89B-4BF7-802F-83FC45EB2BEF}"/>
              </a:ext>
            </a:extLst>
          </p:cNvPr>
          <p:cNvSpPr/>
          <p:nvPr/>
        </p:nvSpPr>
        <p:spPr>
          <a:xfrm>
            <a:off x="1925438" y="360000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1830CFBF-D30A-4D8E-8268-03166B23D491}"/>
              </a:ext>
            </a:extLst>
          </p:cNvPr>
          <p:cNvSpPr/>
          <p:nvPr/>
        </p:nvSpPr>
        <p:spPr>
          <a:xfrm>
            <a:off x="3044787" y="360000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19703"/>
          <a:stretch/>
        </p:blipFill>
        <p:spPr>
          <a:xfrm rot="16200000">
            <a:off x="5671881" y="-150408"/>
            <a:ext cx="4732421" cy="7734660"/>
          </a:xfrm>
          <a:prstGeom prst="rect">
            <a:avLst/>
          </a:prstGeom>
        </p:spPr>
      </p:pic>
      <p:pic>
        <p:nvPicPr>
          <p:cNvPr id="16" name="Picture 2" descr="ë°ë¤ ì¼ë¬ì¤í¸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16" y="1785174"/>
            <a:ext cx="5951621" cy="38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9"/>
          <a:stretch/>
        </p:blipFill>
        <p:spPr>
          <a:xfrm>
            <a:off x="6235359" y="3477618"/>
            <a:ext cx="3605464" cy="10654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21" y="2682205"/>
            <a:ext cx="578180" cy="5781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65" y="2242462"/>
            <a:ext cx="879487" cy="8794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5" y="2372037"/>
            <a:ext cx="578180" cy="5781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79" y="1932294"/>
            <a:ext cx="879487" cy="8794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18" y="4648492"/>
            <a:ext cx="578180" cy="578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62" y="4208749"/>
            <a:ext cx="879487" cy="87948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77" y="4251359"/>
            <a:ext cx="578180" cy="578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1" y="3811616"/>
            <a:ext cx="879487" cy="8794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7556" y="1528043"/>
            <a:ext cx="395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버튼이 랜덤으로 생성됨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터치 성공하면 시간 소폭 증가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이상한 곳 터치할 시 시간 대폭 감소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게임 진행 시간이 길어질수록 시간이 빨리 감소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시간이 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0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이 되면 게임 종료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터치 성공한 횟수를 점수로 기록</a:t>
            </a:r>
            <a:endParaRPr lang="ko-KR" altLang="en-US" dirty="0"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B53C0E6D-B89B-4BF7-802F-83FC45EB2BEF}"/>
              </a:ext>
            </a:extLst>
          </p:cNvPr>
          <p:cNvSpPr/>
          <p:nvPr/>
        </p:nvSpPr>
        <p:spPr>
          <a:xfrm>
            <a:off x="1925438" y="360000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1830CFBF-D30A-4D8E-8268-03166B23D491}"/>
              </a:ext>
            </a:extLst>
          </p:cNvPr>
          <p:cNvSpPr/>
          <p:nvPr/>
        </p:nvSpPr>
        <p:spPr>
          <a:xfrm>
            <a:off x="3044787" y="360000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19703"/>
          <a:stretch/>
        </p:blipFill>
        <p:spPr>
          <a:xfrm rot="16200000">
            <a:off x="5671881" y="-150408"/>
            <a:ext cx="4732421" cy="7734660"/>
          </a:xfrm>
          <a:prstGeom prst="rect">
            <a:avLst/>
          </a:prstGeom>
        </p:spPr>
      </p:pic>
      <p:pic>
        <p:nvPicPr>
          <p:cNvPr id="16" name="Picture 2" descr="ë°ë¤ ì¼ë¬ì¤í¸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16" y="1785174"/>
            <a:ext cx="5951621" cy="38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9"/>
          <a:stretch/>
        </p:blipFill>
        <p:spPr>
          <a:xfrm>
            <a:off x="6235359" y="3477618"/>
            <a:ext cx="3605464" cy="10654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21" y="2682205"/>
            <a:ext cx="578180" cy="5781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65" y="2242462"/>
            <a:ext cx="879487" cy="8794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5" y="2372037"/>
            <a:ext cx="578180" cy="5781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79" y="1932294"/>
            <a:ext cx="879487" cy="8794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18" y="4648492"/>
            <a:ext cx="578180" cy="578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862" y="4208749"/>
            <a:ext cx="879487" cy="87948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77" y="4251359"/>
            <a:ext cx="578180" cy="578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1" y="3811616"/>
            <a:ext cx="879487" cy="8794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7556" y="1528043"/>
            <a:ext cx="395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필요한 이미지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r>
              <a:rPr lang="ko-KR" altLang="en-US" dirty="0" smtClean="0">
                <a:ea typeface="문체부 궁체 정자체" panose="02030609000101010101" pitchFamily="17" charset="-127"/>
              </a:rPr>
              <a:t>바다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or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수영장 배경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버튼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물에 빠진 사람이 팔을 젓는 사진 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2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장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(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좌우대칭이면 좋겠음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)</a:t>
            </a:r>
          </a:p>
          <a:p>
            <a:endParaRPr lang="en-US" altLang="ko-KR" dirty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필요한 사운드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r>
              <a:rPr lang="ko-KR" altLang="en-US" dirty="0" smtClean="0">
                <a:ea typeface="문체부 궁체 정자체" panose="02030609000101010101" pitchFamily="17" charset="-127"/>
              </a:rPr>
              <a:t>버튼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클릭음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첨벙거리는 사운드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긴박한 배경음악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44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문체부 궁체 정자체</vt:lpstr>
      <vt:lpstr>문체부 쓰기 정체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LeeJoo-Young</dc:creator>
  <cp:lastModifiedBy>전 우혁</cp:lastModifiedBy>
  <cp:revision>35</cp:revision>
  <dcterms:created xsi:type="dcterms:W3CDTF">2018-11-24T12:34:48Z</dcterms:created>
  <dcterms:modified xsi:type="dcterms:W3CDTF">2018-12-04T18:25:15Z</dcterms:modified>
</cp:coreProperties>
</file>