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99FF"/>
    <a:srgbClr val="FF3300"/>
    <a:srgbClr val="000000"/>
    <a:srgbClr val="CC9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E52B2-ACC9-47A2-B142-6223F0EF3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98CB9E-EE49-4C46-B298-AFE453179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799D4-4C9E-46F7-9D5C-79D0CD93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94E6B-CF18-465B-9727-A3536BF2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983EC1-A1E7-48BA-82E4-3F5F6FF7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74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18459-2984-4072-BCA3-88360F1C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39361F-DDA3-467C-9AA6-88841A6A3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18E7B-6431-450E-A442-228F4C25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8BE6E3-AF20-4C64-AD7C-34451C80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85ABA-399D-4D04-8A15-448B2763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18D070-39E5-493B-A253-11F706654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7CA1E1-9BEA-4037-9153-C0866A220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29BA4-2695-473A-8F1F-E723BC54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F9C044-E7D3-4276-8DD4-94F30FF7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57ABC-9E48-4829-8834-25F1406E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70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C6444-9CD6-4460-A979-740BAA81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9F288-B69F-40BB-9789-6B13C23D1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5F4DC-11A0-4CE6-B79A-C789A054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B2760-5EAF-4B51-83BB-308C1D9A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8FE58-2B59-4FAB-B616-FC519701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01DAF-4558-452C-AB51-4A6AC278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85DCF3-FD9F-4F03-8E4D-BB96B2A51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63EA5-F11C-4FDF-AC21-9B4BAD15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4F2232-F567-47F7-B203-8AC8E929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C1886-E310-42A1-AB75-729CC7D8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5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ED992-82E0-4589-9930-FE834AA6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63A99C-812A-4E9C-A0F0-8F40E9D80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9ECF36-E872-4EDA-A5D1-ECB2EE92F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858E6-542D-4D25-9293-40B6D7BE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38359-1B47-4BCF-8C4A-A7B9A0A9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B69F7-25A9-47BB-B82C-B601796E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8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A581-D7CF-4200-A879-E5398F56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0CB9C-6F59-432E-850A-3FD7DF3A0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07DE7B-D957-4C31-9511-9027D164F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9F97F1-30E1-45AE-9D7E-B205B78DA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CF372C-FD3A-4BC2-A1FF-3B4A0289B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575C4D-8739-4301-98EA-53EE0528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E3A03C-9A20-4E72-9E3F-42378E24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4EAF61-E31F-479C-9B69-FA067B8B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94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03408-C993-4CB5-8502-0375F68E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138D90-E2A2-434C-AAA3-8C281C55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34028A-F94A-458C-9DE4-74A8751A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1009B7-365C-4424-A120-2861CED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2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F0232D-233F-448A-8B80-FD679757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FDD00C-0047-423C-AC50-4E85995B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943E80-2F7C-4882-A461-A39B1A43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85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54B02-1D76-4B5A-9F9B-7D15E09C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5C627-2C6F-4EF1-B8F4-D1083A619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44B768-8E79-4918-91D5-DD55E7F12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E88AF6-687E-42BE-BFDE-DA1653F1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5E460-CACF-420A-8B5F-BC72BE85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248B7-56B3-40C6-B882-A8E5EE52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84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07BD6-836F-4478-9036-8AA5EFB3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0BAAA6-3363-4C0A-BA3B-60AE4EAFA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4F4DDC-05A7-479C-A1CC-010D3C387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F6A990-549D-4F8B-8F3F-E8550B01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E91CE-F5D2-4580-A2E3-CB2D2846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E019EF-7470-4D45-BBC6-364F995F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37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A0F5C5-A966-4700-987C-4CD4E232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F27B79-FEF2-4202-9886-53DD1A708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AD3C8-5D4C-47FC-B54D-23CBBF7AC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95C6-894C-48FB-8AD8-080A4C89B619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8B383-445A-43A7-90D4-6D3E9BB14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A63DB-93E2-45BD-9C95-9A64D8CBA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73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E3BA5AD7-696C-4E5E-895A-E4FF4680D964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08958850-2F5E-4C2E-97BC-EAA533F29381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FF8AB657-E2AE-49D2-8709-FB7AD1330403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25A49F48-DB6F-4D07-9DE0-0AD05CD76C1E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6101FBC-7CB8-4F2F-AE2A-9A24E12E1231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58F27DB-DBF7-4621-9D20-03E6AA353813}"/>
              </a:ext>
            </a:extLst>
          </p:cNvPr>
          <p:cNvGrpSpPr/>
          <p:nvPr/>
        </p:nvGrpSpPr>
        <p:grpSpPr>
          <a:xfrm>
            <a:off x="1691228" y="1080000"/>
            <a:ext cx="7007618" cy="4218568"/>
            <a:chOff x="1691228" y="1080000"/>
            <a:chExt cx="7007618" cy="421856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5314A7E-6EA2-4DDF-9DF0-57216FB972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08" r="24271" b="14251"/>
            <a:stretch/>
          </p:blipFill>
          <p:spPr>
            <a:xfrm rot="16200000">
              <a:off x="3085753" y="-314525"/>
              <a:ext cx="4218568" cy="700761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1FE4A7-D1AF-4F1D-8A44-5D40D0B741D8}"/>
                </a:ext>
              </a:extLst>
            </p:cNvPr>
            <p:cNvSpPr txBox="1"/>
            <p:nvPr/>
          </p:nvSpPr>
          <p:spPr>
            <a:xfrm>
              <a:off x="3125490" y="1415561"/>
              <a:ext cx="368276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Georgia" panose="02040502050405020303" pitchFamily="18" charset="0"/>
                  <a:ea typeface="문체부 쓰기 정체" panose="02030609000101010101" pitchFamily="17" charset="-127"/>
                </a:rPr>
                <a:t>모바일</a:t>
              </a:r>
              <a:endParaRPr lang="en-US" altLang="ko-KR" sz="3600" b="1" dirty="0">
                <a:latin typeface="Georgia" panose="02040502050405020303" pitchFamily="18" charset="0"/>
                <a:ea typeface="문체부 쓰기 정체" panose="02030609000101010101" pitchFamily="17" charset="-127"/>
              </a:endParaRPr>
            </a:p>
            <a:p>
              <a:r>
                <a:rPr lang="ko-KR" altLang="en-US" sz="3600" b="1" dirty="0">
                  <a:latin typeface="Georgia" panose="02040502050405020303" pitchFamily="18" charset="0"/>
                  <a:ea typeface="문체부 쓰기 정체" panose="02030609000101010101" pitchFamily="17" charset="-127"/>
                </a:rPr>
                <a:t>어플리케이션</a:t>
              </a:r>
              <a:endParaRPr lang="en-US" altLang="ko-KR" sz="3600" b="1" dirty="0">
                <a:latin typeface="Georgia" panose="02040502050405020303" pitchFamily="18" charset="0"/>
                <a:ea typeface="문체부 쓰기 정체" panose="02030609000101010101" pitchFamily="17" charset="-127"/>
              </a:endParaRPr>
            </a:p>
            <a:p>
              <a:r>
                <a:rPr lang="ko-KR" altLang="en-US" sz="3600" b="1" dirty="0">
                  <a:latin typeface="Georgia" panose="02040502050405020303" pitchFamily="18" charset="0"/>
                  <a:ea typeface="문체부 쓰기 정체" panose="02030609000101010101" pitchFamily="17" charset="-127"/>
                </a:rPr>
                <a:t>프로그래밍</a:t>
              </a:r>
              <a:endParaRPr lang="en-US" altLang="ko-KR" sz="3600" b="1" dirty="0">
                <a:latin typeface="Georgia" panose="02040502050405020303" pitchFamily="18" charset="0"/>
                <a:ea typeface="문체부 쓰기 정체" panose="02030609000101010101" pitchFamily="17" charset="-127"/>
              </a:endParaRPr>
            </a:p>
            <a:p>
              <a:endParaRPr lang="en-US" altLang="ko-KR" sz="3600" b="1" dirty="0">
                <a:latin typeface="Georgia" panose="02040502050405020303" pitchFamily="18" charset="0"/>
                <a:ea typeface="문체부 쓰기 정체" panose="02030609000101010101" pitchFamily="17" charset="-127"/>
              </a:endParaRPr>
            </a:p>
            <a:p>
              <a:r>
                <a:rPr lang="ko-KR" altLang="en-US" sz="3600" b="1" dirty="0">
                  <a:latin typeface="Georgia" panose="02040502050405020303" pitchFamily="18" charset="0"/>
                  <a:ea typeface="문체부 쓰기 정체" panose="02030609000101010101" pitchFamily="17" charset="-127"/>
                </a:rPr>
                <a:t>기말</a:t>
              </a:r>
              <a:endParaRPr lang="en-US" altLang="ko-KR" sz="3600" b="1" dirty="0">
                <a:latin typeface="Georgia" panose="02040502050405020303" pitchFamily="18" charset="0"/>
                <a:ea typeface="문체부 쓰기 정체" panose="02030609000101010101" pitchFamily="17" charset="-127"/>
              </a:endParaRPr>
            </a:p>
            <a:p>
              <a:r>
                <a:rPr lang="ko-KR" altLang="en-US" sz="3600" b="1" dirty="0">
                  <a:latin typeface="Georgia" panose="02040502050405020303" pitchFamily="18" charset="0"/>
                  <a:ea typeface="문체부 쓰기 정체" panose="02030609000101010101" pitchFamily="17" charset="-127"/>
                </a:rPr>
                <a:t>프로젝트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F8CEC61-EB87-483B-B291-FD17642E47F5}"/>
              </a:ext>
            </a:extLst>
          </p:cNvPr>
          <p:cNvSpPr txBox="1"/>
          <p:nvPr/>
        </p:nvSpPr>
        <p:spPr>
          <a:xfrm>
            <a:off x="9194334" y="3746674"/>
            <a:ext cx="23419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문체부 쓰기 정체" panose="02030609000101010101" pitchFamily="17" charset="-127"/>
              </a:rPr>
              <a:t>005(</a:t>
            </a:r>
            <a:r>
              <a:rPr lang="ko-KR" altLang="en-US" dirty="0">
                <a:ea typeface="문체부 쓰기 정체" panose="02030609000101010101" pitchFamily="17" charset="-127"/>
              </a:rPr>
              <a:t>금요일 </a:t>
            </a:r>
            <a:r>
              <a:rPr lang="en-US" altLang="ko-KR" dirty="0">
                <a:ea typeface="문체부 쓰기 정체" panose="02030609000101010101" pitchFamily="17" charset="-127"/>
              </a:rPr>
              <a:t>6A) 4</a:t>
            </a:r>
            <a:r>
              <a:rPr lang="ko-KR" altLang="en-US" dirty="0">
                <a:ea typeface="문체부 쓰기 정체" panose="02030609000101010101" pitchFamily="17" charset="-127"/>
              </a:rPr>
              <a:t>조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endParaRPr lang="en-US" altLang="ko-KR" dirty="0">
              <a:ea typeface="문체부 쓰기 정체" panose="02030609000101010101" pitchFamily="17" charset="-127"/>
            </a:endParaRPr>
          </a:p>
          <a:p>
            <a:r>
              <a:rPr lang="en-US" altLang="ko-KR" dirty="0">
                <a:ea typeface="문체부 쓰기 정체" panose="02030609000101010101" pitchFamily="17" charset="-127"/>
              </a:rPr>
              <a:t>2013105021 </a:t>
            </a:r>
            <a:r>
              <a:rPr lang="ko-KR" altLang="en-US" dirty="0">
                <a:ea typeface="문체부 쓰기 정체" panose="02030609000101010101" pitchFamily="17" charset="-127"/>
              </a:rPr>
              <a:t>김재성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r>
              <a:rPr lang="en-US" altLang="ko-KR" dirty="0">
                <a:ea typeface="문체부 쓰기 정체" panose="02030609000101010101" pitchFamily="17" charset="-127"/>
              </a:rPr>
              <a:t>2014105008 </a:t>
            </a:r>
            <a:r>
              <a:rPr lang="ko-KR" altLang="en-US" dirty="0">
                <a:ea typeface="문체부 쓰기 정체" panose="02030609000101010101" pitchFamily="17" charset="-127"/>
              </a:rPr>
              <a:t>김근수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r>
              <a:rPr lang="en-US" altLang="ko-KR" dirty="0">
                <a:ea typeface="문체부 쓰기 정체" panose="02030609000101010101" pitchFamily="17" charset="-127"/>
              </a:rPr>
              <a:t>2014105022 </a:t>
            </a:r>
            <a:r>
              <a:rPr lang="ko-KR" altLang="en-US" dirty="0">
                <a:ea typeface="문체부 쓰기 정체" panose="02030609000101010101" pitchFamily="17" charset="-127"/>
              </a:rPr>
              <a:t>김완기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r>
              <a:rPr lang="en-US" altLang="ko-KR" dirty="0">
                <a:ea typeface="문체부 쓰기 정체" panose="02030609000101010101" pitchFamily="17" charset="-127"/>
              </a:rPr>
              <a:t>2014105075 </a:t>
            </a:r>
            <a:r>
              <a:rPr lang="ko-KR" altLang="en-US" dirty="0">
                <a:ea typeface="문체부 쓰기 정체" panose="02030609000101010101" pitchFamily="17" charset="-127"/>
              </a:rPr>
              <a:t>이지원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r>
              <a:rPr lang="en-US" altLang="ko-KR" dirty="0">
                <a:ea typeface="문체부 쓰기 정체" panose="02030609000101010101" pitchFamily="17" charset="-127"/>
              </a:rPr>
              <a:t>2014105081 </a:t>
            </a:r>
            <a:r>
              <a:rPr lang="ko-KR" altLang="en-US" dirty="0" err="1">
                <a:ea typeface="문체부 쓰기 정체" panose="02030609000101010101" pitchFamily="17" charset="-127"/>
              </a:rPr>
              <a:t>전우혁</a:t>
            </a:r>
            <a:endParaRPr lang="ko-KR" altLang="en-US" dirty="0"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84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0BD9DD-7B53-4D5C-B965-F072869E6D3B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2FBA1D32-2ADE-40B4-9990-EEACC0137A66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AD62E5E7-C333-4AF3-AFCF-B6E4E2FE8158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08779AA2-B0C8-41F4-A056-FED0F7F14AD9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073EF266-0D55-4144-99D1-95F48C59D26D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2EA9DBF-8D86-4377-BF57-1DD7A0117795}"/>
              </a:ext>
            </a:extLst>
          </p:cNvPr>
          <p:cNvSpPr/>
          <p:nvPr/>
        </p:nvSpPr>
        <p:spPr>
          <a:xfrm>
            <a:off x="1337744" y="633576"/>
            <a:ext cx="180000" cy="180000"/>
          </a:xfrm>
          <a:prstGeom prst="ellips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442530-72B7-49E0-8D31-D7F3E618E0C1}"/>
              </a:ext>
            </a:extLst>
          </p:cNvPr>
          <p:cNvSpPr txBox="1"/>
          <p:nvPr/>
        </p:nvSpPr>
        <p:spPr>
          <a:xfrm>
            <a:off x="1657407" y="446631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a typeface="문체부 쓰기 정체" panose="02030609000101010101" pitchFamily="17" charset="-127"/>
              </a:rPr>
              <a:t>흩날려라 벚꽃이여 </a:t>
            </a:r>
            <a:r>
              <a:rPr lang="en-US" altLang="ko-KR" sz="2800" b="1" dirty="0">
                <a:ea typeface="문체부 쓰기 정체" panose="02030609000101010101" pitchFamily="17" charset="-127"/>
              </a:rPr>
              <a:t>: </a:t>
            </a:r>
            <a:r>
              <a:rPr lang="ko-KR" altLang="en-US" sz="2800" b="1" dirty="0">
                <a:ea typeface="문체부 쓰기 정체" panose="02030609000101010101" pitchFamily="17" charset="-127"/>
              </a:rPr>
              <a:t>게임소개</a:t>
            </a: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2B316479-7FA5-4C56-B3F1-981DF31B3605}"/>
              </a:ext>
            </a:extLst>
          </p:cNvPr>
          <p:cNvSpPr/>
          <p:nvPr/>
        </p:nvSpPr>
        <p:spPr>
          <a:xfrm>
            <a:off x="655739" y="1392307"/>
            <a:ext cx="1440000" cy="720000"/>
          </a:xfrm>
          <a:prstGeom prst="homePlat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ea typeface="문체부 쓰기 정체" panose="02030609000101010101" pitchFamily="17" charset="-127"/>
              </a:rPr>
              <a:t>춘</a:t>
            </a:r>
            <a:r>
              <a:rPr lang="en-US" altLang="ko-KR" sz="2400" b="1" dirty="0">
                <a:ea typeface="문체부 쓰기 정체" panose="02030609000101010101" pitchFamily="17" charset="-127"/>
              </a:rPr>
              <a:t>..</a:t>
            </a:r>
            <a:r>
              <a:rPr lang="ko-KR" altLang="en-US" sz="2400" b="1" dirty="0">
                <a:ea typeface="문체부 쓰기 정체" panose="02030609000101010101" pitchFamily="17" charset="-127"/>
              </a:rPr>
              <a:t>봄</a:t>
            </a: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E407882F-AD0E-4FA1-8307-C5FB9C34DCC2}"/>
              </a:ext>
            </a:extLst>
          </p:cNvPr>
          <p:cNvSpPr/>
          <p:nvPr/>
        </p:nvSpPr>
        <p:spPr>
          <a:xfrm>
            <a:off x="1775088" y="1392307"/>
            <a:ext cx="7200000" cy="720000"/>
          </a:xfrm>
          <a:prstGeom prst="chevron">
            <a:avLst/>
          </a:prstGeom>
          <a:solidFill>
            <a:srgbClr val="FFFF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흩날려라 벚꽃이여 </a:t>
            </a:r>
            <a:r>
              <a:rPr lang="en-US" altLang="ko-KR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물체 피하기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417A65-5D02-49BD-92AB-C961F043B293}"/>
              </a:ext>
            </a:extLst>
          </p:cNvPr>
          <p:cNvSpPr txBox="1"/>
          <p:nvPr/>
        </p:nvSpPr>
        <p:spPr>
          <a:xfrm>
            <a:off x="1375739" y="2736606"/>
            <a:ext cx="9590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문체부 쓰기 정체" panose="02030609000101010101" pitchFamily="17" charset="-127"/>
              </a:rPr>
              <a:t>게임 진행</a:t>
            </a:r>
            <a:endParaRPr lang="en-US" altLang="ko-KR" sz="2400" dirty="0">
              <a:ea typeface="문체부 쓰기 정체" panose="02030609000101010101" pitchFamily="17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ea typeface="문체부 쓰기 정체" panose="02030609000101010101" pitchFamily="17" charset="-127"/>
              </a:rPr>
              <a:t>오른쪽 벚꽃나무에서 랜덤으로 벚꽃 잎을 생성</a:t>
            </a:r>
            <a:endParaRPr lang="en-US" altLang="ko-KR" sz="2400" dirty="0">
              <a:ea typeface="문체부 쓰기 정체" panose="02030609000101010101" pitchFamily="17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ea typeface="문체부 쓰기 정체" panose="02030609000101010101" pitchFamily="17" charset="-127"/>
              </a:rPr>
              <a:t>벚꽃 잎은 왼쪽으로 이동</a:t>
            </a:r>
            <a:endParaRPr lang="en-US" altLang="ko-KR" sz="2400" dirty="0">
              <a:ea typeface="문체부 쓰기 정체" panose="02030609000101010101" pitchFamily="17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ea typeface="문체부 쓰기 정체" panose="02030609000101010101" pitchFamily="17" charset="-127"/>
              </a:rPr>
              <a:t>왼쪽 캐릭터는 상하좌우 이동 가능하나 정해진 선 내에서만 가능</a:t>
            </a:r>
            <a:endParaRPr lang="en-US" altLang="ko-KR" sz="2400" dirty="0">
              <a:ea typeface="문체부 쓰기 정체" panose="02030609000101010101" pitchFamily="17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ea typeface="문체부 쓰기 정체" panose="02030609000101010101" pitchFamily="17" charset="-127"/>
              </a:rPr>
              <a:t>시간은 </a:t>
            </a:r>
            <a:r>
              <a:rPr lang="en-US" altLang="ko-KR" sz="2400" dirty="0">
                <a:ea typeface="문체부 쓰기 정체" panose="02030609000101010101" pitchFamily="17" charset="-127"/>
              </a:rPr>
              <a:t>0</a:t>
            </a:r>
            <a:r>
              <a:rPr lang="ko-KR" altLang="en-US" sz="2400" dirty="0">
                <a:ea typeface="문체부 쓰기 정체" panose="02030609000101010101" pitchFamily="17" charset="-127"/>
              </a:rPr>
              <a:t>초부터 시작하여 최대한 오래 살아남는게 게임 목표</a:t>
            </a:r>
            <a:endParaRPr lang="en-US" altLang="ko-KR" sz="2400" dirty="0">
              <a:ea typeface="문체부 쓰기 정체" panose="02030609000101010101" pitchFamily="17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ea typeface="문체부 쓰기 정체" panose="02030609000101010101" pitchFamily="17" charset="-127"/>
              </a:rPr>
              <a:t>벚꽃 잎에 닿으면 게임 종료</a:t>
            </a:r>
          </a:p>
        </p:txBody>
      </p:sp>
    </p:spTree>
    <p:extLst>
      <p:ext uri="{BB962C8B-B14F-4D97-AF65-F5344CB8AC3E}">
        <p14:creationId xmlns:p14="http://schemas.microsoft.com/office/powerpoint/2010/main" val="186648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>
            <a:extLst>
              <a:ext uri="{FF2B5EF4-FFF2-40B4-BE49-F238E27FC236}">
                <a16:creationId xmlns:a16="http://schemas.microsoft.com/office/drawing/2014/main" id="{528F6168-420A-481A-A890-201EC63BA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759" y="1583126"/>
            <a:ext cx="7124802" cy="409986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6402743-56D9-4FC6-99FC-C876D30D21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 r="19703"/>
          <a:stretch/>
        </p:blipFill>
        <p:spPr>
          <a:xfrm rot="16200000">
            <a:off x="3720512" y="-983105"/>
            <a:ext cx="5130461" cy="925667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0BD9DD-7B53-4D5C-B965-F072869E6D3B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2FBA1D32-2ADE-40B4-9990-EEACC0137A66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AD62E5E7-C333-4AF3-AFCF-B6E4E2FE8158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08779AA2-B0C8-41F4-A056-FED0F7F14AD9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073EF266-0D55-4144-99D1-95F48C59D26D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2EA9DBF-8D86-4377-BF57-1DD7A0117795}"/>
              </a:ext>
            </a:extLst>
          </p:cNvPr>
          <p:cNvSpPr/>
          <p:nvPr/>
        </p:nvSpPr>
        <p:spPr>
          <a:xfrm>
            <a:off x="1337744" y="633576"/>
            <a:ext cx="180000" cy="180000"/>
          </a:xfrm>
          <a:prstGeom prst="ellips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442530-72B7-49E0-8D31-D7F3E618E0C1}"/>
              </a:ext>
            </a:extLst>
          </p:cNvPr>
          <p:cNvSpPr txBox="1"/>
          <p:nvPr/>
        </p:nvSpPr>
        <p:spPr>
          <a:xfrm>
            <a:off x="1657407" y="446631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a typeface="문체부 쓰기 정체" panose="02030609000101010101" pitchFamily="17" charset="-127"/>
              </a:rPr>
              <a:t>흩날려라 벚꽃이여 </a:t>
            </a:r>
            <a:r>
              <a:rPr lang="en-US" altLang="ko-KR" sz="2800" b="1" dirty="0">
                <a:ea typeface="문체부 쓰기 정체" panose="02030609000101010101" pitchFamily="17" charset="-127"/>
              </a:rPr>
              <a:t>: </a:t>
            </a:r>
            <a:r>
              <a:rPr lang="ko-KR" altLang="en-US" sz="2800" b="1" dirty="0">
                <a:ea typeface="문체부 쓰기 정체" panose="02030609000101010101" pitchFamily="17" charset="-127"/>
              </a:rPr>
              <a:t>게임화면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F758235-1A85-4F15-B190-A137BD446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374" y="1673861"/>
            <a:ext cx="2150579" cy="371157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32C5D2C-DA4E-48C4-A266-0718A8C004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384" y="3272379"/>
            <a:ext cx="877320" cy="87732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A099A957-61B5-4E91-AD32-9886C67B9F59}"/>
              </a:ext>
            </a:extLst>
          </p:cNvPr>
          <p:cNvSpPr/>
          <p:nvPr/>
        </p:nvSpPr>
        <p:spPr>
          <a:xfrm>
            <a:off x="5092117" y="1744910"/>
            <a:ext cx="45719" cy="3775046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4984B891-614D-46BE-B6B7-A78D5CD57842}"/>
              </a:ext>
            </a:extLst>
          </p:cNvPr>
          <p:cNvSpPr/>
          <p:nvPr/>
        </p:nvSpPr>
        <p:spPr>
          <a:xfrm>
            <a:off x="3693042" y="4580900"/>
            <a:ext cx="302004" cy="544773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EC6C753E-F88F-47CA-AD9A-4B06BF7378F2}"/>
              </a:ext>
            </a:extLst>
          </p:cNvPr>
          <p:cNvSpPr/>
          <p:nvPr/>
        </p:nvSpPr>
        <p:spPr>
          <a:xfrm rot="10800000">
            <a:off x="3693042" y="2296405"/>
            <a:ext cx="302004" cy="544773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C68149AE-F55E-4FE0-A468-880507AD7C0E}"/>
              </a:ext>
            </a:extLst>
          </p:cNvPr>
          <p:cNvSpPr/>
          <p:nvPr/>
        </p:nvSpPr>
        <p:spPr>
          <a:xfrm>
            <a:off x="4379053" y="3665155"/>
            <a:ext cx="424065" cy="223383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A49F82D7-507A-4B87-93D1-D674828BD3E9}"/>
              </a:ext>
            </a:extLst>
          </p:cNvPr>
          <p:cNvSpPr/>
          <p:nvPr/>
        </p:nvSpPr>
        <p:spPr>
          <a:xfrm rot="10800000">
            <a:off x="2884970" y="3665155"/>
            <a:ext cx="424065" cy="223383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52F3BD58-DDBD-4120-8372-DA867AC3B2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226" y="2373525"/>
            <a:ext cx="198227" cy="19822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257A258-5E82-469A-8E72-CBCDE091C6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967" y="3250240"/>
            <a:ext cx="198227" cy="198227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1DD18213-56E1-4015-87FA-9277D68E4A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903" y="3776846"/>
            <a:ext cx="198227" cy="198227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55BE1B0-2F27-4909-A7A7-55D3F0E521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235" y="2642952"/>
            <a:ext cx="198227" cy="198227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1ECFD46E-7DD0-414E-9C5C-E8782B5E96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971" y="4187135"/>
            <a:ext cx="198227" cy="19822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D2FC818-0A37-4BFB-823D-EC161E3BBA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930" y="4853286"/>
            <a:ext cx="198227" cy="198227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A49EFEA2-6496-471A-A868-090C1F8D4C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068" y="4385362"/>
            <a:ext cx="198227" cy="19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3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73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Georgia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LeeJoo-Young</dc:creator>
  <cp:lastModifiedBy>이지원</cp:lastModifiedBy>
  <cp:revision>47</cp:revision>
  <dcterms:created xsi:type="dcterms:W3CDTF">2018-11-24T12:34:48Z</dcterms:created>
  <dcterms:modified xsi:type="dcterms:W3CDTF">2018-12-05T20:08:30Z</dcterms:modified>
</cp:coreProperties>
</file>