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99FF"/>
    <a:srgbClr val="FF3300"/>
    <a:srgbClr val="000000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E52B2-ACC9-47A2-B142-6223F0EF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8CB9E-EE49-4C46-B298-AFE45317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799D4-4C9E-46F7-9D5C-79D0CD93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4E6B-CF18-465B-9727-A3536BF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83EC1-A1E7-48BA-82E4-3F5F6FF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8459-2984-4072-BCA3-88360F1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9361F-DDA3-467C-9AA6-88841A6A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18E7B-6431-450E-A442-228F4C2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BE6E3-AF20-4C64-AD7C-34451C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85ABA-399D-4D04-8A15-448B276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8D070-39E5-493B-A253-11F70665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CA1E1-9BEA-4037-9153-C0866A22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29BA4-2695-473A-8F1F-E723BC54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9C044-E7D3-4276-8DD4-94F30FF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7ABC-9E48-4829-8834-25F140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C6444-9CD6-4460-A979-740BAA81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9F288-B69F-40BB-9789-6B13C23D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5F4DC-11A0-4CE6-B79A-C789A05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B2760-5EAF-4B51-83BB-308C1D9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8FE58-2B59-4FAB-B616-FC51970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01DAF-4558-452C-AB51-4A6AC27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5DCF3-FD9F-4F03-8E4D-BB96B2A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63EA5-F11C-4FDF-AC21-9B4BAD1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F2232-F567-47F7-B203-8AC8E92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C1886-E310-42A1-AB75-729CC7D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ED992-82E0-4589-9930-FE834AA6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3A99C-812A-4E9C-A0F0-8F40E9D8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ECF36-E872-4EDA-A5D1-ECB2EE92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858E6-542D-4D25-9293-40B6D7BE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38359-1B47-4BCF-8C4A-A7B9A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B69F7-25A9-47BB-B82C-B60179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A581-D7CF-4200-A879-E5398F56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CB9C-6F59-432E-850A-3FD7DF3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7DE7B-D957-4C31-9511-9027D164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F97F1-30E1-45AE-9D7E-B205B78D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F372C-FD3A-4BC2-A1FF-3B4A0289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75C4D-8739-4301-98EA-53EE05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3A03C-9A20-4E72-9E3F-42378E2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EAF61-E31F-479C-9B69-FA067B8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3408-C993-4CB5-8502-0375F68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38D90-E2A2-434C-AAA3-8C281C5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4028A-F94A-458C-9DE4-74A8751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009B7-365C-4424-A120-2861CE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0232D-233F-448A-8B80-FD67975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DD00C-0047-423C-AC50-4E85995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43E80-2F7C-4882-A461-A39B1A4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4B02-1D76-4B5A-9F9B-7D15E09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5C627-2C6F-4EF1-B8F4-D1083A6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4B768-8E79-4918-91D5-DD55E7F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88AF6-687E-42BE-BFDE-DA1653F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5E460-CACF-420A-8B5F-BC72BE8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248B7-56B3-40C6-B882-A8E5EE5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7BD6-836F-4478-9036-8AA5EFB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AAA6-3363-4C0A-BA3B-60AE4EAF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F4DDC-05A7-479C-A1CC-010D3C38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6A990-549D-4F8B-8F3F-E8550B0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E91CE-F5D2-4580-A2E3-CB2D284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19EF-7470-4D45-BBC6-364F995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F5C5-A966-4700-987C-4CD4E2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27B79-FEF2-4202-9886-53DD1A70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AD3C8-5D4C-47FC-B54D-23CBBF7A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8B383-445A-43A7-90D4-6D3E9BB14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A63DB-93E2-45BD-9C95-9A64D8CB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E3BA5AD7-696C-4E5E-895A-E4FF4680D964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8958850-2F5E-4C2E-97BC-EAA533F29381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F8AB657-E2AE-49D2-8709-FB7AD1330403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5A49F48-DB6F-4D07-9DE0-0AD05CD76C1E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101FBC-7CB8-4F2F-AE2A-9A24E12E1231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8F27DB-DBF7-4621-9D20-03E6AA353813}"/>
              </a:ext>
            </a:extLst>
          </p:cNvPr>
          <p:cNvGrpSpPr/>
          <p:nvPr/>
        </p:nvGrpSpPr>
        <p:grpSpPr>
          <a:xfrm>
            <a:off x="1691228" y="1080000"/>
            <a:ext cx="7007618" cy="4218568"/>
            <a:chOff x="1691228" y="1080000"/>
            <a:chExt cx="7007618" cy="42185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314A7E-6EA2-4DDF-9DF0-57216FB9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8" r="24271" b="14251"/>
            <a:stretch/>
          </p:blipFill>
          <p:spPr>
            <a:xfrm rot="16200000">
              <a:off x="3085753" y="-314525"/>
              <a:ext cx="4218568" cy="700761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1FE4A7-D1AF-4F1D-8A44-5D40D0B741D8}"/>
                </a:ext>
              </a:extLst>
            </p:cNvPr>
            <p:cNvSpPr txBox="1"/>
            <p:nvPr/>
          </p:nvSpPr>
          <p:spPr>
            <a:xfrm>
              <a:off x="3125490" y="1415561"/>
              <a:ext cx="368276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모바일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어플리케이션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프로그래밍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기말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프로젝트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8CEC61-EB87-483B-B291-FD17642E47F5}"/>
              </a:ext>
            </a:extLst>
          </p:cNvPr>
          <p:cNvSpPr txBox="1"/>
          <p:nvPr/>
        </p:nvSpPr>
        <p:spPr>
          <a:xfrm>
            <a:off x="9194334" y="3746674"/>
            <a:ext cx="234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쓰기 정체" panose="02030609000101010101" pitchFamily="17" charset="-127"/>
              </a:rPr>
              <a:t>005(</a:t>
            </a:r>
            <a:r>
              <a:rPr lang="ko-KR" altLang="en-US" dirty="0">
                <a:ea typeface="문체부 쓰기 정체" panose="02030609000101010101" pitchFamily="17" charset="-127"/>
              </a:rPr>
              <a:t>금요일 </a:t>
            </a:r>
            <a:r>
              <a:rPr lang="en-US" altLang="ko-KR" dirty="0">
                <a:ea typeface="문체부 쓰기 정체" panose="02030609000101010101" pitchFamily="17" charset="-127"/>
              </a:rPr>
              <a:t>6A) 4</a:t>
            </a:r>
            <a:r>
              <a:rPr lang="ko-KR" altLang="en-US" dirty="0">
                <a:ea typeface="문체부 쓰기 정체" panose="02030609000101010101" pitchFamily="17" charset="-127"/>
              </a:rPr>
              <a:t>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2013105021 </a:t>
            </a:r>
            <a:r>
              <a:rPr lang="ko-KR" altLang="en-US" dirty="0">
                <a:ea typeface="문체부 쓰기 정체" panose="02030609000101010101" pitchFamily="17" charset="-127"/>
              </a:rPr>
              <a:t>김재성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2014105008 </a:t>
            </a:r>
            <a:r>
              <a:rPr lang="ko-KR" altLang="en-US" dirty="0">
                <a:ea typeface="문체부 쓰기 정체" panose="02030609000101010101" pitchFamily="17" charset="-127"/>
              </a:rPr>
              <a:t>김근수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2014105022 </a:t>
            </a:r>
            <a:r>
              <a:rPr lang="ko-KR" altLang="en-US" dirty="0">
                <a:ea typeface="문체부 쓰기 정체" panose="02030609000101010101" pitchFamily="17" charset="-127"/>
              </a:rPr>
              <a:t>김완기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2014105075 </a:t>
            </a:r>
            <a:r>
              <a:rPr lang="ko-KR" altLang="en-US" dirty="0">
                <a:ea typeface="문체부 쓰기 정체" panose="02030609000101010101" pitchFamily="17" charset="-127"/>
              </a:rPr>
              <a:t>이지원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2014105081 </a:t>
            </a:r>
            <a:r>
              <a:rPr lang="ko-KR" altLang="en-US" dirty="0" err="1">
                <a:ea typeface="문체부 쓰기 정체" panose="02030609000101010101" pitchFamily="17" charset="-127"/>
              </a:rPr>
              <a:t>전우혁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42530-72B7-49E0-8D31-D7F3E618E0C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17A65-5D02-49BD-92AB-C961F043B293}"/>
              </a:ext>
            </a:extLst>
          </p:cNvPr>
          <p:cNvSpPr txBox="1"/>
          <p:nvPr/>
        </p:nvSpPr>
        <p:spPr>
          <a:xfrm>
            <a:off x="1375739" y="2736606"/>
            <a:ext cx="9590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문체부 쓰기 정체" panose="02030609000101010101" pitchFamily="17" charset="-127"/>
              </a:rPr>
              <a:t>게임 진행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뜨개질할 순서를 나타내는 숫자 버튼이 </a:t>
            </a:r>
            <a:r>
              <a:rPr lang="en-US" altLang="ko-KR" sz="2400" dirty="0">
                <a:ea typeface="문체부 쓰기 정체" panose="02030609000101010101" pitchFamily="17" charset="-127"/>
              </a:rPr>
              <a:t>4</a:t>
            </a:r>
            <a:r>
              <a:rPr lang="ko-KR" altLang="en-US" sz="2400" dirty="0">
                <a:ea typeface="문체부 쓰기 정체" panose="02030609000101010101" pitchFamily="17" charset="-127"/>
              </a:rPr>
              <a:t>개 등장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순서대로 버튼을 입력하면 </a:t>
            </a:r>
            <a:r>
              <a:rPr lang="ko-KR" altLang="en-US" sz="2400" dirty="0" err="1">
                <a:ea typeface="문체부 쓰기 정체" panose="02030609000101010101" pitchFamily="17" charset="-127"/>
              </a:rPr>
              <a:t>완성해야할</a:t>
            </a:r>
            <a:r>
              <a:rPr lang="ko-KR" altLang="en-US" sz="2400" dirty="0">
                <a:ea typeface="문체부 쓰기 정체" panose="02030609000101010101" pitchFamily="17" charset="-127"/>
              </a:rPr>
              <a:t> 목도리가 조금씩 나타남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숫자의 위치는 뜨개질 </a:t>
            </a:r>
            <a:r>
              <a:rPr lang="en-US" altLang="ko-KR" sz="2400" dirty="0">
                <a:ea typeface="문체부 쓰기 정체" panose="02030609000101010101" pitchFamily="17" charset="-127"/>
              </a:rPr>
              <a:t>1</a:t>
            </a:r>
            <a:r>
              <a:rPr lang="ko-KR" altLang="en-US" sz="2400" dirty="0">
                <a:ea typeface="문체부 쓰기 정체" panose="02030609000101010101" pitchFamily="17" charset="-127"/>
              </a:rPr>
              <a:t>회 완료 후 무작위로 변경됨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시간은 </a:t>
            </a:r>
            <a:r>
              <a:rPr lang="en-US" altLang="ko-KR" sz="2400" dirty="0">
                <a:ea typeface="문체부 쓰기 정체" panose="02030609000101010101" pitchFamily="17" charset="-127"/>
              </a:rPr>
              <a:t>60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초부터 시작하여 종료시까지 최대한 큰 목도리를 완성하는 것이 게임 목표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순서를 잘못 입력하면 제한시간 </a:t>
            </a:r>
            <a:r>
              <a:rPr lang="en-US" altLang="ko-KR" sz="2400" dirty="0">
                <a:ea typeface="문체부 쓰기 정체" panose="02030609000101010101" pitchFamily="17" charset="-127"/>
              </a:rPr>
              <a:t>5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 감소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B1D9ADA-2F77-4D98-B57A-40CCC36C996D}"/>
              </a:ext>
            </a:extLst>
          </p:cNvPr>
          <p:cNvSpPr/>
          <p:nvPr/>
        </p:nvSpPr>
        <p:spPr>
          <a:xfrm>
            <a:off x="655739" y="1404319"/>
            <a:ext cx="1440000" cy="720000"/>
          </a:xfrm>
          <a:prstGeom prst="homePlat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동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겨울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7DB6D20A-D962-4A1F-9657-1D0D13C7E08F}"/>
              </a:ext>
            </a:extLst>
          </p:cNvPr>
          <p:cNvSpPr/>
          <p:nvPr/>
        </p:nvSpPr>
        <p:spPr>
          <a:xfrm>
            <a:off x="1775088" y="1404319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순서대로 누르기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0F480D-1A91-4727-8FBE-66148EFF4AD1}"/>
              </a:ext>
            </a:extLst>
          </p:cNvPr>
          <p:cNvSpPr/>
          <p:nvPr/>
        </p:nvSpPr>
        <p:spPr>
          <a:xfrm>
            <a:off x="1350572" y="630646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30B746DE-CBFE-4BDE-B803-962E7841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68" y="1626375"/>
            <a:ext cx="7080133" cy="41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6402743-56D9-4FC6-99FC-C876D30D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19703"/>
          <a:stretch/>
        </p:blipFill>
        <p:spPr>
          <a:xfrm rot="16200000">
            <a:off x="3277329" y="-893274"/>
            <a:ext cx="5130461" cy="92566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E9645-93BD-40BE-BF6D-16A62E662715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게임소개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CE9B1DA-E82A-4B9F-9D15-9361AF994C72}"/>
              </a:ext>
            </a:extLst>
          </p:cNvPr>
          <p:cNvSpPr/>
          <p:nvPr/>
        </p:nvSpPr>
        <p:spPr>
          <a:xfrm>
            <a:off x="1350572" y="630646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A096894-EB59-4946-989C-79E087BAD9C9}"/>
              </a:ext>
            </a:extLst>
          </p:cNvPr>
          <p:cNvSpPr/>
          <p:nvPr/>
        </p:nvSpPr>
        <p:spPr>
          <a:xfrm>
            <a:off x="5954747" y="3429002"/>
            <a:ext cx="478173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5C3797F-BB44-4C0C-963E-B0178CCFDB6B}"/>
              </a:ext>
            </a:extLst>
          </p:cNvPr>
          <p:cNvSpPr/>
          <p:nvPr/>
        </p:nvSpPr>
        <p:spPr>
          <a:xfrm>
            <a:off x="7469134" y="3429001"/>
            <a:ext cx="478173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30D625-CDD7-4DC2-AA70-1FAABAA5CFBD}"/>
              </a:ext>
            </a:extLst>
          </p:cNvPr>
          <p:cNvSpPr/>
          <p:nvPr/>
        </p:nvSpPr>
        <p:spPr>
          <a:xfrm>
            <a:off x="6692989" y="3429001"/>
            <a:ext cx="478173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0EC19AC-8A12-49B0-9C4F-156E7A3554F0}"/>
              </a:ext>
            </a:extLst>
          </p:cNvPr>
          <p:cNvSpPr/>
          <p:nvPr/>
        </p:nvSpPr>
        <p:spPr>
          <a:xfrm>
            <a:off x="8184224" y="3429000"/>
            <a:ext cx="478173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C694C54-E9A5-4B66-B7BA-36BCBC05F3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7" y="3718157"/>
            <a:ext cx="578180" cy="5781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5E3BF5-0E52-4A7C-84FD-560731902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68" y="2684477"/>
            <a:ext cx="3107276" cy="310727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60E338-405F-4321-A942-F0DB9D814B89}"/>
              </a:ext>
            </a:extLst>
          </p:cNvPr>
          <p:cNvSpPr/>
          <p:nvPr/>
        </p:nvSpPr>
        <p:spPr>
          <a:xfrm>
            <a:off x="7491369" y="1887523"/>
            <a:ext cx="1216403" cy="47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60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30B746DE-CBFE-4BDE-B803-962E7841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68" y="1626375"/>
            <a:ext cx="7080133" cy="41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6402743-56D9-4FC6-99FC-C876D30D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19703"/>
          <a:stretch/>
        </p:blipFill>
        <p:spPr>
          <a:xfrm rot="16200000">
            <a:off x="3277329" y="-893274"/>
            <a:ext cx="5130461" cy="92566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E9645-93BD-40BE-BF6D-16A62E662715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게임소개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CE9B1DA-E82A-4B9F-9D15-9361AF994C72}"/>
              </a:ext>
            </a:extLst>
          </p:cNvPr>
          <p:cNvSpPr/>
          <p:nvPr/>
        </p:nvSpPr>
        <p:spPr>
          <a:xfrm>
            <a:off x="1350572" y="630646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E34445-6E09-44D4-9CAC-08CB740A8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68" y="2670723"/>
            <a:ext cx="3107276" cy="3107276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CAD5F2F-4E58-4C3B-9BAA-3BD31444D3A7}"/>
              </a:ext>
            </a:extLst>
          </p:cNvPr>
          <p:cNvSpPr/>
          <p:nvPr/>
        </p:nvSpPr>
        <p:spPr>
          <a:xfrm>
            <a:off x="5821474" y="3490037"/>
            <a:ext cx="478173" cy="44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D2278-CDB5-4E5E-90E1-1B2783DE95D1}"/>
              </a:ext>
            </a:extLst>
          </p:cNvPr>
          <p:cNvSpPr/>
          <p:nvPr/>
        </p:nvSpPr>
        <p:spPr>
          <a:xfrm>
            <a:off x="7335861" y="3490036"/>
            <a:ext cx="478173" cy="44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A676E8-862B-4A51-A46D-32EE2CA6BC22}"/>
              </a:ext>
            </a:extLst>
          </p:cNvPr>
          <p:cNvSpPr/>
          <p:nvPr/>
        </p:nvSpPr>
        <p:spPr>
          <a:xfrm>
            <a:off x="6559716" y="3490036"/>
            <a:ext cx="478173" cy="44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E141E4-E7A5-4058-BD3D-CEBE438894EC}"/>
              </a:ext>
            </a:extLst>
          </p:cNvPr>
          <p:cNvSpPr/>
          <p:nvPr/>
        </p:nvSpPr>
        <p:spPr>
          <a:xfrm>
            <a:off x="8050951" y="3490035"/>
            <a:ext cx="478173" cy="442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0BC660E-5846-4BF5-A093-666020C1F617}"/>
              </a:ext>
            </a:extLst>
          </p:cNvPr>
          <p:cNvSpPr/>
          <p:nvPr/>
        </p:nvSpPr>
        <p:spPr>
          <a:xfrm>
            <a:off x="7491369" y="1887523"/>
            <a:ext cx="1216403" cy="47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8B73-5D41-449B-962F-AF3525A3A277}"/>
              </a:ext>
            </a:extLst>
          </p:cNvPr>
          <p:cNvSpPr/>
          <p:nvPr/>
        </p:nvSpPr>
        <p:spPr>
          <a:xfrm>
            <a:off x="5167618" y="4521666"/>
            <a:ext cx="653856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목도리 이미지 </a:t>
            </a:r>
            <a:r>
              <a:rPr lang="en-US" altLang="ko-KR" sz="1100" dirty="0"/>
              <a:t>10%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0617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101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LeeJoo-Young</dc:creator>
  <cp:lastModifiedBy>LeeJoo-Young</cp:lastModifiedBy>
  <cp:revision>54</cp:revision>
  <dcterms:created xsi:type="dcterms:W3CDTF">2018-11-24T12:34:48Z</dcterms:created>
  <dcterms:modified xsi:type="dcterms:W3CDTF">2018-12-08T14:52:59Z</dcterms:modified>
</cp:coreProperties>
</file>