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57" r:id="rId4"/>
    <p:sldId id="275" r:id="rId5"/>
    <p:sldId id="263" r:id="rId6"/>
    <p:sldId id="269" r:id="rId7"/>
    <p:sldId id="277" r:id="rId8"/>
    <p:sldId id="27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8D36-552E-4802-AE54-896ABD70A5A7}" type="datetimeFigureOut">
              <a:rPr lang="en-GH" smtClean="0"/>
              <a:t>18/04/2025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B6D1-C56C-4988-AE9B-36F2A8C9E0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83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8967-937C-4C96-96C8-4AD713775640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268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C2E-B998-43C2-A905-A652866C63E7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824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F025-2B16-4C78-81C4-50A9BC6340AA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69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9222-A999-4F7F-99AA-FE2DAEE42DF3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44054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CEF-71F9-473B-A00A-72971AFC2385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19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6652-F7A0-4062-99FB-62CC9EF6E5DC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166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C86A-216B-4E3A-B1DF-1CF609481B2A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8833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47C-39C8-436D-9CE2-3E7461E189FF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070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B229-0DA1-4585-BDE2-A260B91E60C5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034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752-654B-4AEC-A865-7929CB46117F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556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79FF-172D-4CFA-B3F5-4EB43780148F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011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C9D-7157-42CF-884B-DA64B81B3C16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075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AE1-C0B2-46BF-A31C-F403D48FC85D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137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A65-5637-49F3-AED3-2DAAB96B8662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311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B6E3-C313-4955-951F-CC7450AA7942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9468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3443-9DA1-4537-953C-F8714FDF6AE8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2562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C5B0-6057-4CC1-A3DD-E7F4816A0D4C}" type="datetime8">
              <a:rPr lang="en-GH" smtClean="0"/>
              <a:t>18/04/2025 8:35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099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D98-2E61-467E-875C-2D65160CD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950" y="993181"/>
            <a:ext cx="8915399" cy="2262781"/>
          </a:xfrm>
        </p:spPr>
        <p:txBody>
          <a:bodyPr/>
          <a:lstStyle/>
          <a:p>
            <a:r>
              <a:rPr lang="en-US" b="1" dirty="0"/>
              <a:t>HIV Patient Lost-to-Follow Up Predictor Application</a:t>
            </a:r>
            <a:endParaRPr lang="en-G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60CAE-8347-43A0-8316-3844A9E22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783" y="3517130"/>
            <a:ext cx="7855131" cy="5780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Mohammed Yushawu Abdulai</a:t>
            </a:r>
            <a:endParaRPr lang="en-GH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0795-89B9-4DDC-B04D-C976DEC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884D0-927C-4988-8D50-B3D580FB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24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2169-8378-4B40-BEBF-B6705F7D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2"/>
            <a:ext cx="10515600" cy="549275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D68-09B4-4D29-9FBC-B39FD5AB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233"/>
            <a:ext cx="10515600" cy="45776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The prevalence of Lost to Follow Up (LFU) is high among PLHIV receiving treatment in Ghana.</a:t>
            </a:r>
          </a:p>
          <a:p>
            <a:r>
              <a:rPr lang="en-US" sz="4000" dirty="0"/>
              <a:t>Frequent LFU can cause drug resistance which may lead to serious complications if not properly managed.</a:t>
            </a:r>
          </a:p>
          <a:p>
            <a:r>
              <a:rPr lang="en-US" sz="4000" dirty="0"/>
              <a:t>Drug resistance increases cost of the treatment.</a:t>
            </a:r>
          </a:p>
          <a:p>
            <a:r>
              <a:rPr lang="en-US" sz="4000" dirty="0"/>
              <a:t>This motivated me to develop this application as my course project to assist in identifying patients who are likely to get LFU at point of care .</a:t>
            </a:r>
          </a:p>
          <a:p>
            <a:endParaRPr lang="en-G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1813D-FA30-4DF3-B76C-089F8A99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CBD6-7EF2-4DEC-A49A-72E9168F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168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5B41-6E78-431B-80CC-9E8C30A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666840"/>
          </a:xfrm>
        </p:spPr>
        <p:txBody>
          <a:bodyPr/>
          <a:lstStyle/>
          <a:p>
            <a:r>
              <a:rPr lang="en-US" b="1" dirty="0"/>
              <a:t>Long Term Goal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1332-B2A0-403F-8D19-88C0C3D5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741"/>
            <a:ext cx="11035937" cy="3524956"/>
          </a:xfrm>
        </p:spPr>
        <p:txBody>
          <a:bodyPr>
            <a:normAutofit/>
          </a:bodyPr>
          <a:lstStyle/>
          <a:p>
            <a:r>
              <a:rPr lang="en-US" sz="3600" dirty="0"/>
              <a:t>Improve on the accuracy of the model by adding viral load data and increasing the size of dataset.</a:t>
            </a:r>
          </a:p>
          <a:p>
            <a:r>
              <a:rPr lang="en-US" sz="3600" dirty="0"/>
              <a:t>Deploy the application for use to help reduce LFU.</a:t>
            </a:r>
            <a:endParaRPr lang="en-GH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79B69-96D0-4496-ACDA-66D8360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A0CDE-A8ED-4405-B7CE-F5D0D21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3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0890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FD43-175F-4052-8A6C-38039BBB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19" y="209904"/>
            <a:ext cx="10515600" cy="588461"/>
          </a:xfrm>
        </p:spPr>
        <p:txBody>
          <a:bodyPr>
            <a:noAutofit/>
          </a:bodyPr>
          <a:lstStyle/>
          <a:p>
            <a:r>
              <a:rPr lang="en-US" b="1" dirty="0"/>
              <a:t>Implementation</a:t>
            </a:r>
            <a:endParaRPr lang="en-GH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73F81F-BE07-4D81-83E4-FB23A722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9" y="1319351"/>
            <a:ext cx="10515600" cy="4624251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15B9735-0667-451A-B1A0-7432EE36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C04A3C-0AF8-4316-9650-CDF11418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8806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3759-1500-46B3-BE9A-90F73C08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26" y="160391"/>
            <a:ext cx="10515600" cy="561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the dataset used</a:t>
            </a:r>
            <a:endParaRPr lang="en-G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F2A10-F1DA-4808-918D-AB1F157B4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311097"/>
            <a:ext cx="9635095" cy="482471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E48F3-296A-4876-93C4-39215C6E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4330-D4DC-44DB-9C41-2132202B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051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DE81-7A85-42E6-99CC-62CB4941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58"/>
            <a:ext cx="9559834" cy="5271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Model codes for Prediction</a:t>
            </a:r>
            <a:endParaRPr lang="en-GH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F6F2FA-F27C-48CA-A968-17BA0B3D9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1" y="1327698"/>
            <a:ext cx="9274630" cy="474252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CA5A8-D4B6-4CCD-B9F8-5A354AEF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A287-5D7A-4BDE-B071-8FCF8AC2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865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341B-75AF-4CCB-A9EC-08A434AB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15087"/>
            <a:ext cx="10583091" cy="483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GUI codes</a:t>
            </a:r>
            <a:endParaRPr lang="en-GH" b="1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AB86EE4-130D-4FDE-87FE-4502F9D9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8" y="1209171"/>
            <a:ext cx="10263201" cy="49266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8A5D-1272-4749-8863-677BA0FE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A450-93D8-4BF2-8EF9-9B1BDE1E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43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E0D9-41D8-4C09-9038-41EAA2CE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61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output</a:t>
            </a:r>
            <a:endParaRPr lang="en-GH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A0045E6A-4119-4B76-9BE7-9B3DBCF66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075829"/>
            <a:ext cx="9943010" cy="513322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54CD-CC48-4E91-A905-5AFA6BAB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331F-D998-4087-94BF-1E7BA696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6678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B15B-E4DD-450E-B367-F5F5606B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3" y="2482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GH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71DD2-C7F9-46B7-A0FC-4D462D31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8EAE-E5E0-409F-93ED-F7ACBACF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47467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1526</TotalTime>
  <Words>188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HIV Patient Lost-to-Follow Up Predictor Application</vt:lpstr>
      <vt:lpstr>Introduction</vt:lpstr>
      <vt:lpstr>Long Term Goal</vt:lpstr>
      <vt:lpstr>Implementation</vt:lpstr>
      <vt:lpstr>Screenshot of the dataset used</vt:lpstr>
      <vt:lpstr>Screenshot of Model codes for Prediction</vt:lpstr>
      <vt:lpstr>Screenshot of GUI codes</vt:lpstr>
      <vt:lpstr>Screenshot of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Yushawu Abdulai</dc:creator>
  <cp:lastModifiedBy>Mohammed Yushawu Abdulai</cp:lastModifiedBy>
  <cp:revision>126</cp:revision>
  <dcterms:created xsi:type="dcterms:W3CDTF">2025-03-29T02:55:20Z</dcterms:created>
  <dcterms:modified xsi:type="dcterms:W3CDTF">2025-04-18T15:23:27Z</dcterms:modified>
</cp:coreProperties>
</file>