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6" r:id="rId2"/>
  </p:sldMasterIdLst>
  <p:notesMasterIdLst>
    <p:notesMasterId r:id="rId16"/>
  </p:notesMasterIdLst>
  <p:handoutMasterIdLst>
    <p:handoutMasterId r:id="rId17"/>
  </p:handoutMasterIdLst>
  <p:sldIdLst>
    <p:sldId id="256" r:id="rId3"/>
    <p:sldId id="273" r:id="rId4"/>
    <p:sldId id="258" r:id="rId5"/>
    <p:sldId id="259" r:id="rId6"/>
    <p:sldId id="260" r:id="rId7"/>
    <p:sldId id="262" r:id="rId8"/>
    <p:sldId id="263" r:id="rId9"/>
    <p:sldId id="268" r:id="rId10"/>
    <p:sldId id="270" r:id="rId11"/>
    <p:sldId id="266" r:id="rId12"/>
    <p:sldId id="261" r:id="rId13"/>
    <p:sldId id="274" r:id="rId14"/>
    <p:sldId id="271" r:id="rId15"/>
  </p:sldIdLst>
  <p:sldSz cx="12192000" cy="69484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3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shawu\Desktop\HI\11_2025%20Spring%20Semester\1_Population%20Health%20Informatics\Project\Project_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mn-lt"/>
                <a:cs typeface="Times New Roman" panose="02020603050405020304" pitchFamily="18" charset="0"/>
              </a:rPr>
              <a:t>Public health reporting among hospitals and physicians</a:t>
            </a:r>
          </a:p>
        </c:rich>
      </c:tx>
      <c:layout>
        <c:manualLayout>
          <c:xMode val="edge"/>
          <c:yMode val="edge"/>
          <c:x val="0.20073664170800454"/>
          <c:y val="1.11569590873431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Sheet1!$E$4</c:f>
              <c:strCache>
                <c:ptCount val="1"/>
                <c:pt idx="0">
                  <c:v>2012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Sheet1!$D$5:$D$8</c:f>
              <c:strCache>
                <c:ptCount val="4"/>
                <c:pt idx="0">
                  <c:v>Hospitals enabled to report immunization data to public health agencies</c:v>
                </c:pt>
                <c:pt idx="1">
                  <c:v>hospitals enabled to report laboratory results to public health agencies</c:v>
                </c:pt>
                <c:pt idx="2">
                  <c:v>Hospitals enabled to report syndromic surveillance data to public health agencies</c:v>
                </c:pt>
                <c:pt idx="3">
                  <c:v>Primary care physicians enabled to report to immunization information services</c:v>
                </c:pt>
              </c:strCache>
            </c:strRef>
          </c:cat>
          <c:val>
            <c:numRef>
              <c:f>Sheet1!$E$5:$E$8</c:f>
              <c:numCache>
                <c:formatCode>0%</c:formatCode>
                <c:ptCount val="4"/>
                <c:pt idx="0">
                  <c:v>0.63</c:v>
                </c:pt>
                <c:pt idx="1">
                  <c:v>0.56999999999999995</c:v>
                </c:pt>
                <c:pt idx="2">
                  <c:v>0.55000000000000004</c:v>
                </c:pt>
                <c:pt idx="3">
                  <c:v>0.56999999999999995</c:v>
                </c:pt>
              </c:numCache>
            </c:numRef>
          </c:val>
          <c:extLst>
            <c:ext xmlns:c16="http://schemas.microsoft.com/office/drawing/2014/chart" uri="{C3380CC4-5D6E-409C-BE32-E72D297353CC}">
              <c16:uniqueId val="{00000000-B408-4B4C-A782-E5298B0D58D5}"/>
            </c:ext>
          </c:extLst>
        </c:ser>
        <c:ser>
          <c:idx val="1"/>
          <c:order val="1"/>
          <c:tx>
            <c:strRef>
              <c:f>Sheet1!$F$4</c:f>
              <c:strCache>
                <c:ptCount val="1"/>
                <c:pt idx="0">
                  <c:v>2022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Sheet1!$D$5:$D$8</c:f>
              <c:strCache>
                <c:ptCount val="4"/>
                <c:pt idx="0">
                  <c:v>Hospitals enabled to report immunization data to public health agencies</c:v>
                </c:pt>
                <c:pt idx="1">
                  <c:v>hospitals enabled to report laboratory results to public health agencies</c:v>
                </c:pt>
                <c:pt idx="2">
                  <c:v>Hospitals enabled to report syndromic surveillance data to public health agencies</c:v>
                </c:pt>
                <c:pt idx="3">
                  <c:v>Primary care physicians enabled to report to immunization information services</c:v>
                </c:pt>
              </c:strCache>
            </c:strRef>
          </c:cat>
          <c:val>
            <c:numRef>
              <c:f>Sheet1!$F$5:$F$8</c:f>
              <c:numCache>
                <c:formatCode>0%</c:formatCode>
                <c:ptCount val="4"/>
                <c:pt idx="0">
                  <c:v>0.9</c:v>
                </c:pt>
                <c:pt idx="1">
                  <c:v>0.85</c:v>
                </c:pt>
                <c:pt idx="2">
                  <c:v>0.86</c:v>
                </c:pt>
                <c:pt idx="3">
                  <c:v>0.74</c:v>
                </c:pt>
              </c:numCache>
            </c:numRef>
          </c:val>
          <c:extLst>
            <c:ext xmlns:c16="http://schemas.microsoft.com/office/drawing/2014/chart" uri="{C3380CC4-5D6E-409C-BE32-E72D297353CC}">
              <c16:uniqueId val="{00000001-B408-4B4C-A782-E5298B0D58D5}"/>
            </c:ext>
          </c:extLst>
        </c:ser>
        <c:dLbls>
          <c:dLblPos val="outEnd"/>
          <c:showLegendKey val="0"/>
          <c:showVal val="1"/>
          <c:showCatName val="0"/>
          <c:showSerName val="0"/>
          <c:showPercent val="0"/>
          <c:showBubbleSize val="0"/>
        </c:dLbls>
        <c:gapWidth val="219"/>
        <c:overlap val="-27"/>
        <c:axId val="-262782288"/>
        <c:axId val="-262783920"/>
      </c:barChart>
      <c:catAx>
        <c:axId val="-26278228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783920"/>
        <c:crosses val="autoZero"/>
        <c:auto val="1"/>
        <c:lblAlgn val="ctr"/>
        <c:lblOffset val="100"/>
        <c:noMultiLvlLbl val="0"/>
      </c:catAx>
      <c:valAx>
        <c:axId val="-262783920"/>
        <c:scaling>
          <c:orientation val="minMax"/>
        </c:scaling>
        <c:delete val="1"/>
        <c:axPos val="l"/>
        <c:numFmt formatCode="0%" sourceLinked="1"/>
        <c:majorTickMark val="out"/>
        <c:minorTickMark val="none"/>
        <c:tickLblPos val="nextTo"/>
        <c:crossAx val="-262782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F2DB1-C741-4D5F-9FE7-A476E00A83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35BE546-7EE5-4EB9-A81A-1179EA4697DE}">
      <dgm:prSet/>
      <dgm:spPr/>
      <dgm:t>
        <a:bodyPr/>
        <a:lstStyle/>
        <a:p>
          <a:r>
            <a:rPr lang="en-US" dirty="0"/>
            <a:t>Electronic Health Records is the digital versions of patients' paper charts. It reduces errors associated with manual documentation and prescribing.</a:t>
          </a:r>
        </a:p>
      </dgm:t>
    </dgm:pt>
    <dgm:pt modelId="{150DC615-6D27-4070-A64E-CD12BD20E445}" type="parTrans" cxnId="{E8189295-2C6B-4354-8BD4-053AC1F1E28E}">
      <dgm:prSet/>
      <dgm:spPr/>
      <dgm:t>
        <a:bodyPr/>
        <a:lstStyle/>
        <a:p>
          <a:endParaRPr lang="en-US"/>
        </a:p>
      </dgm:t>
    </dgm:pt>
    <dgm:pt modelId="{5B459889-8A6E-446F-8883-FC59F1AC5078}" type="sibTrans" cxnId="{E8189295-2C6B-4354-8BD4-053AC1F1E28E}">
      <dgm:prSet phldrT="1" phldr="0"/>
      <dgm:spPr/>
      <dgm:t>
        <a:bodyPr/>
        <a:lstStyle/>
        <a:p>
          <a:endParaRPr lang="en-US"/>
        </a:p>
      </dgm:t>
    </dgm:pt>
    <dgm:pt modelId="{D4CE121E-E75E-453D-9F7C-B3BE37690CC1}">
      <dgm:prSet/>
      <dgm:spPr/>
      <dgm:t>
        <a:bodyPr/>
        <a:lstStyle/>
        <a:p>
          <a:r>
            <a:rPr lang="en-US" dirty="0"/>
            <a:t>EHRs contain a wide range of information, including medical history, diagnoses, medications, treatment plans, immunization data, allergies, radiology images, and laboratory test results.</a:t>
          </a:r>
        </a:p>
      </dgm:t>
    </dgm:pt>
    <dgm:pt modelId="{67E9456C-272C-430D-9C79-7EDFE70614C1}" type="parTrans" cxnId="{A4B244E8-0B34-4523-9DB3-5064FA163568}">
      <dgm:prSet/>
      <dgm:spPr/>
      <dgm:t>
        <a:bodyPr/>
        <a:lstStyle/>
        <a:p>
          <a:endParaRPr lang="en-US"/>
        </a:p>
      </dgm:t>
    </dgm:pt>
    <dgm:pt modelId="{84699836-9EDB-4FE7-AB24-6DBF245ADFAE}" type="sibTrans" cxnId="{A4B244E8-0B34-4523-9DB3-5064FA163568}">
      <dgm:prSet phldrT="2" phldr="0"/>
      <dgm:spPr/>
      <dgm:t>
        <a:bodyPr/>
        <a:lstStyle/>
        <a:p>
          <a:endParaRPr lang="en-US"/>
        </a:p>
      </dgm:t>
    </dgm:pt>
    <dgm:pt modelId="{D2E03DE8-98A4-4ACF-818C-FFDDC1DABA80}">
      <dgm:prSet/>
      <dgm:spPr/>
      <dgm:t>
        <a:bodyPr/>
        <a:lstStyle/>
        <a:p>
          <a:r>
            <a:rPr lang="en-US" dirty="0"/>
            <a:t>EHRs assist in tracking public health trends and outbreaks.</a:t>
          </a:r>
        </a:p>
      </dgm:t>
    </dgm:pt>
    <dgm:pt modelId="{6D7C2C70-8777-494C-B5B8-AF2B87946FC1}" type="parTrans" cxnId="{E4327E7B-2A38-41EB-A274-EC44DAB5F5E2}">
      <dgm:prSet/>
      <dgm:spPr/>
      <dgm:t>
        <a:bodyPr/>
        <a:lstStyle/>
        <a:p>
          <a:endParaRPr lang="en-US"/>
        </a:p>
      </dgm:t>
    </dgm:pt>
    <dgm:pt modelId="{BEA316C2-2D52-4C68-BBE1-2A0D448F4546}" type="sibTrans" cxnId="{E4327E7B-2A38-41EB-A274-EC44DAB5F5E2}">
      <dgm:prSet phldrT="3" phldr="0"/>
      <dgm:spPr/>
      <dgm:t>
        <a:bodyPr/>
        <a:lstStyle/>
        <a:p>
          <a:endParaRPr lang="en-US"/>
        </a:p>
      </dgm:t>
    </dgm:pt>
    <dgm:pt modelId="{22060A52-A840-42FE-988F-1F33336BE065}">
      <dgm:prSet/>
      <dgm:spPr/>
      <dgm:t>
        <a:bodyPr/>
        <a:lstStyle/>
        <a:p>
          <a:r>
            <a:rPr lang="en-US" dirty="0"/>
            <a:t>EHRs are designed to be shared across different healthcare settings, allowing for the seamless exchange of information among healthcare providers.</a:t>
          </a:r>
        </a:p>
      </dgm:t>
    </dgm:pt>
    <dgm:pt modelId="{E8A903E1-9874-4733-AB50-31F0F750617F}" type="parTrans" cxnId="{54B30B5B-19E4-493B-B04B-7569F7F2D583}">
      <dgm:prSet/>
      <dgm:spPr/>
      <dgm:t>
        <a:bodyPr/>
        <a:lstStyle/>
        <a:p>
          <a:endParaRPr lang="en-US"/>
        </a:p>
      </dgm:t>
    </dgm:pt>
    <dgm:pt modelId="{2EEF13B6-4CD8-48A9-B56E-5A31436C1C81}" type="sibTrans" cxnId="{54B30B5B-19E4-493B-B04B-7569F7F2D583}">
      <dgm:prSet phldrT="4" phldr="0"/>
      <dgm:spPr/>
      <dgm:t>
        <a:bodyPr/>
        <a:lstStyle/>
        <a:p>
          <a:endParaRPr lang="en-US"/>
        </a:p>
      </dgm:t>
    </dgm:pt>
    <dgm:pt modelId="{DD2E517B-02BA-4399-9F64-B4CFB2CC0405}">
      <dgm:prSet/>
      <dgm:spPr/>
      <dgm:t>
        <a:bodyPr/>
        <a:lstStyle/>
        <a:p>
          <a:r>
            <a:rPr lang="en-US"/>
            <a:t>The primary goal of EHRs is to enhance patient care by providing healthcare professionals with timely access to accurate and up-to-date patient information, which can lead to better decision-making and improved health outcomes.</a:t>
          </a:r>
        </a:p>
      </dgm:t>
    </dgm:pt>
    <dgm:pt modelId="{18AB5266-B9FD-4277-BF4A-53143BD95D78}" type="parTrans" cxnId="{E21331A9-3C7F-49EB-B6FF-866B0E50C7C7}">
      <dgm:prSet/>
      <dgm:spPr/>
      <dgm:t>
        <a:bodyPr/>
        <a:lstStyle/>
        <a:p>
          <a:endParaRPr lang="en-US"/>
        </a:p>
      </dgm:t>
    </dgm:pt>
    <dgm:pt modelId="{B359CCA2-474D-4C17-9384-E9C0980DC6E6}" type="sibTrans" cxnId="{E21331A9-3C7F-49EB-B6FF-866B0E50C7C7}">
      <dgm:prSet phldrT="5" phldr="0"/>
      <dgm:spPr/>
      <dgm:t>
        <a:bodyPr/>
        <a:lstStyle/>
        <a:p>
          <a:endParaRPr lang="en-US"/>
        </a:p>
      </dgm:t>
    </dgm:pt>
    <dgm:pt modelId="{D7B3A92E-2277-4E5E-887E-C5BC0F81BE70}">
      <dgm:prSet/>
      <dgm:spPr/>
      <dgm:t>
        <a:bodyPr/>
        <a:lstStyle/>
        <a:p>
          <a:r>
            <a:rPr lang="en-US"/>
            <a:t>EHRs are central to the Meaningful Use program, which incentivizes healthcare providers to use EHR technology effectively to improve healthcare quality and efficiency.</a:t>
          </a:r>
        </a:p>
      </dgm:t>
    </dgm:pt>
    <dgm:pt modelId="{0BCFB49B-EFAE-44B6-8A4C-5D4EF3ED791A}" type="parTrans" cxnId="{BB57A751-56E5-4711-A05F-F2E3E10CFC14}">
      <dgm:prSet/>
      <dgm:spPr/>
      <dgm:t>
        <a:bodyPr/>
        <a:lstStyle/>
        <a:p>
          <a:endParaRPr lang="en-US"/>
        </a:p>
      </dgm:t>
    </dgm:pt>
    <dgm:pt modelId="{C2E5E23C-9BEF-410B-B92F-E4A94ACB359D}" type="sibTrans" cxnId="{BB57A751-56E5-4711-A05F-F2E3E10CFC14}">
      <dgm:prSet phldrT="6" phldr="0"/>
      <dgm:spPr/>
      <dgm:t>
        <a:bodyPr/>
        <a:lstStyle/>
        <a:p>
          <a:endParaRPr lang="en-US"/>
        </a:p>
      </dgm:t>
    </dgm:pt>
    <dgm:pt modelId="{F695020D-FE4F-4D8A-A987-42141C0C7B1B}">
      <dgm:prSet/>
      <dgm:spPr/>
      <dgm:t>
        <a:bodyPr/>
        <a:lstStyle/>
        <a:p>
          <a:r>
            <a:rPr lang="en-US" dirty="0"/>
            <a:t>It is against this background we explore the role of EHRs particularly on public health decision making at the Michigan Department of Human and Health Service (MDHHS)</a:t>
          </a:r>
        </a:p>
      </dgm:t>
    </dgm:pt>
    <dgm:pt modelId="{0F6A5609-EBB0-4DCD-AE98-E7FE41833108}" type="parTrans" cxnId="{8B0274BE-6F3F-421A-9454-12BF2AE7DFFC}">
      <dgm:prSet/>
      <dgm:spPr/>
      <dgm:t>
        <a:bodyPr/>
        <a:lstStyle/>
        <a:p>
          <a:endParaRPr lang="en-US"/>
        </a:p>
      </dgm:t>
    </dgm:pt>
    <dgm:pt modelId="{62E87351-612E-4749-9F45-7A911EA21FAC}" type="sibTrans" cxnId="{8B0274BE-6F3F-421A-9454-12BF2AE7DFFC}">
      <dgm:prSet phldrT="7" phldr="0"/>
      <dgm:spPr/>
      <dgm:t>
        <a:bodyPr/>
        <a:lstStyle/>
        <a:p>
          <a:endParaRPr lang="en-US"/>
        </a:p>
      </dgm:t>
    </dgm:pt>
    <dgm:pt modelId="{338B261F-6F8D-40A3-8F92-9E095E368AC9}" type="pres">
      <dgm:prSet presAssocID="{F7EF2DB1-C741-4D5F-9FE7-A476E00A8311}" presName="vert0" presStyleCnt="0">
        <dgm:presLayoutVars>
          <dgm:dir/>
          <dgm:animOne val="branch"/>
          <dgm:animLvl val="lvl"/>
        </dgm:presLayoutVars>
      </dgm:prSet>
      <dgm:spPr/>
    </dgm:pt>
    <dgm:pt modelId="{F9830D56-51A7-450E-94D7-4B31EA544E58}" type="pres">
      <dgm:prSet presAssocID="{335BE546-7EE5-4EB9-A81A-1179EA4697DE}" presName="thickLine" presStyleLbl="alignNode1" presStyleIdx="0" presStyleCnt="7"/>
      <dgm:spPr/>
    </dgm:pt>
    <dgm:pt modelId="{56A79FB7-75DF-42AB-8937-93BB9EC77A58}" type="pres">
      <dgm:prSet presAssocID="{335BE546-7EE5-4EB9-A81A-1179EA4697DE}" presName="horz1" presStyleCnt="0"/>
      <dgm:spPr/>
    </dgm:pt>
    <dgm:pt modelId="{9B07EB63-45F5-4BBB-9C7C-643631593298}" type="pres">
      <dgm:prSet presAssocID="{335BE546-7EE5-4EB9-A81A-1179EA4697DE}" presName="tx1" presStyleLbl="revTx" presStyleIdx="0" presStyleCnt="7"/>
      <dgm:spPr/>
    </dgm:pt>
    <dgm:pt modelId="{872A46BA-A141-4A08-9C96-13DF5206E0CD}" type="pres">
      <dgm:prSet presAssocID="{335BE546-7EE5-4EB9-A81A-1179EA4697DE}" presName="vert1" presStyleCnt="0"/>
      <dgm:spPr/>
    </dgm:pt>
    <dgm:pt modelId="{D7958B15-05F5-4503-A1A5-34213EBD601D}" type="pres">
      <dgm:prSet presAssocID="{D4CE121E-E75E-453D-9F7C-B3BE37690CC1}" presName="thickLine" presStyleLbl="alignNode1" presStyleIdx="1" presStyleCnt="7"/>
      <dgm:spPr/>
    </dgm:pt>
    <dgm:pt modelId="{85F4EF4C-357C-41E2-9643-DBC03C4C7035}" type="pres">
      <dgm:prSet presAssocID="{D4CE121E-E75E-453D-9F7C-B3BE37690CC1}" presName="horz1" presStyleCnt="0"/>
      <dgm:spPr/>
    </dgm:pt>
    <dgm:pt modelId="{3BDE423F-1AEB-4633-8495-751D3DCB67B2}" type="pres">
      <dgm:prSet presAssocID="{D4CE121E-E75E-453D-9F7C-B3BE37690CC1}" presName="tx1" presStyleLbl="revTx" presStyleIdx="1" presStyleCnt="7"/>
      <dgm:spPr/>
    </dgm:pt>
    <dgm:pt modelId="{ED7CCB1F-DD05-40CA-B366-FB6DD065BD86}" type="pres">
      <dgm:prSet presAssocID="{D4CE121E-E75E-453D-9F7C-B3BE37690CC1}" presName="vert1" presStyleCnt="0"/>
      <dgm:spPr/>
    </dgm:pt>
    <dgm:pt modelId="{7816457D-4778-44D3-A106-C915260B67B5}" type="pres">
      <dgm:prSet presAssocID="{D2E03DE8-98A4-4ACF-818C-FFDDC1DABA80}" presName="thickLine" presStyleLbl="alignNode1" presStyleIdx="2" presStyleCnt="7"/>
      <dgm:spPr/>
    </dgm:pt>
    <dgm:pt modelId="{1A4A7B98-BA47-4D75-90E9-0520C01E4E5A}" type="pres">
      <dgm:prSet presAssocID="{D2E03DE8-98A4-4ACF-818C-FFDDC1DABA80}" presName="horz1" presStyleCnt="0"/>
      <dgm:spPr/>
    </dgm:pt>
    <dgm:pt modelId="{1D07350C-0216-486A-B330-5203BBCC723C}" type="pres">
      <dgm:prSet presAssocID="{D2E03DE8-98A4-4ACF-818C-FFDDC1DABA80}" presName="tx1" presStyleLbl="revTx" presStyleIdx="2" presStyleCnt="7"/>
      <dgm:spPr/>
    </dgm:pt>
    <dgm:pt modelId="{3B4B617C-F9EF-4014-87EA-EE83BBAF54C6}" type="pres">
      <dgm:prSet presAssocID="{D2E03DE8-98A4-4ACF-818C-FFDDC1DABA80}" presName="vert1" presStyleCnt="0"/>
      <dgm:spPr/>
    </dgm:pt>
    <dgm:pt modelId="{85A109D4-1093-4CA0-89E8-6D4D34ACAA69}" type="pres">
      <dgm:prSet presAssocID="{22060A52-A840-42FE-988F-1F33336BE065}" presName="thickLine" presStyleLbl="alignNode1" presStyleIdx="3" presStyleCnt="7"/>
      <dgm:spPr/>
    </dgm:pt>
    <dgm:pt modelId="{8856B3F9-CA37-4B5C-A033-3C93F64D23B7}" type="pres">
      <dgm:prSet presAssocID="{22060A52-A840-42FE-988F-1F33336BE065}" presName="horz1" presStyleCnt="0"/>
      <dgm:spPr/>
    </dgm:pt>
    <dgm:pt modelId="{921D15C8-EC47-4E81-9C7B-A5F25AC7B2A1}" type="pres">
      <dgm:prSet presAssocID="{22060A52-A840-42FE-988F-1F33336BE065}" presName="tx1" presStyleLbl="revTx" presStyleIdx="3" presStyleCnt="7"/>
      <dgm:spPr/>
    </dgm:pt>
    <dgm:pt modelId="{FC8DF647-E9BA-4623-94A7-80DB1F21374E}" type="pres">
      <dgm:prSet presAssocID="{22060A52-A840-42FE-988F-1F33336BE065}" presName="vert1" presStyleCnt="0"/>
      <dgm:spPr/>
    </dgm:pt>
    <dgm:pt modelId="{632C0B31-F53D-434D-A74E-FE26ECC8DA02}" type="pres">
      <dgm:prSet presAssocID="{DD2E517B-02BA-4399-9F64-B4CFB2CC0405}" presName="thickLine" presStyleLbl="alignNode1" presStyleIdx="4" presStyleCnt="7"/>
      <dgm:spPr/>
    </dgm:pt>
    <dgm:pt modelId="{8BD5F7CE-00FE-4B72-A29B-16DD8F5D7B2C}" type="pres">
      <dgm:prSet presAssocID="{DD2E517B-02BA-4399-9F64-B4CFB2CC0405}" presName="horz1" presStyleCnt="0"/>
      <dgm:spPr/>
    </dgm:pt>
    <dgm:pt modelId="{0BEB0208-E25E-42F4-BF29-D62E0A36E70A}" type="pres">
      <dgm:prSet presAssocID="{DD2E517B-02BA-4399-9F64-B4CFB2CC0405}" presName="tx1" presStyleLbl="revTx" presStyleIdx="4" presStyleCnt="7"/>
      <dgm:spPr/>
    </dgm:pt>
    <dgm:pt modelId="{FDEFEFAF-BCCA-4039-8471-E2779F0E9A84}" type="pres">
      <dgm:prSet presAssocID="{DD2E517B-02BA-4399-9F64-B4CFB2CC0405}" presName="vert1" presStyleCnt="0"/>
      <dgm:spPr/>
    </dgm:pt>
    <dgm:pt modelId="{196CD022-AAE6-4C79-AF5E-71343CC11815}" type="pres">
      <dgm:prSet presAssocID="{D7B3A92E-2277-4E5E-887E-C5BC0F81BE70}" presName="thickLine" presStyleLbl="alignNode1" presStyleIdx="5" presStyleCnt="7"/>
      <dgm:spPr/>
    </dgm:pt>
    <dgm:pt modelId="{6C480132-9437-4EE9-9E3E-808E5A8ED9CD}" type="pres">
      <dgm:prSet presAssocID="{D7B3A92E-2277-4E5E-887E-C5BC0F81BE70}" presName="horz1" presStyleCnt="0"/>
      <dgm:spPr/>
    </dgm:pt>
    <dgm:pt modelId="{8C1A7BC3-A23D-4C67-96A9-9D753B13B1C9}" type="pres">
      <dgm:prSet presAssocID="{D7B3A92E-2277-4E5E-887E-C5BC0F81BE70}" presName="tx1" presStyleLbl="revTx" presStyleIdx="5" presStyleCnt="7"/>
      <dgm:spPr/>
    </dgm:pt>
    <dgm:pt modelId="{C22A76E1-DED3-4CF1-B7F3-65BC90539D8E}" type="pres">
      <dgm:prSet presAssocID="{D7B3A92E-2277-4E5E-887E-C5BC0F81BE70}" presName="vert1" presStyleCnt="0"/>
      <dgm:spPr/>
    </dgm:pt>
    <dgm:pt modelId="{7BA8ED6C-0E9D-4240-83D2-02759B34D732}" type="pres">
      <dgm:prSet presAssocID="{F695020D-FE4F-4D8A-A987-42141C0C7B1B}" presName="thickLine" presStyleLbl="alignNode1" presStyleIdx="6" presStyleCnt="7"/>
      <dgm:spPr/>
    </dgm:pt>
    <dgm:pt modelId="{8EA8BA86-B5AA-4E33-8950-76AD75C55A18}" type="pres">
      <dgm:prSet presAssocID="{F695020D-FE4F-4D8A-A987-42141C0C7B1B}" presName="horz1" presStyleCnt="0"/>
      <dgm:spPr/>
    </dgm:pt>
    <dgm:pt modelId="{FF5BC3F6-E0F5-4FFE-87E8-ACD057C844B4}" type="pres">
      <dgm:prSet presAssocID="{F695020D-FE4F-4D8A-A987-42141C0C7B1B}" presName="tx1" presStyleLbl="revTx" presStyleIdx="6" presStyleCnt="7"/>
      <dgm:spPr/>
    </dgm:pt>
    <dgm:pt modelId="{F8365C10-85CA-42FC-AA36-0EB8B289A10A}" type="pres">
      <dgm:prSet presAssocID="{F695020D-FE4F-4D8A-A987-42141C0C7B1B}" presName="vert1" presStyleCnt="0"/>
      <dgm:spPr/>
    </dgm:pt>
  </dgm:ptLst>
  <dgm:cxnLst>
    <dgm:cxn modelId="{E3323716-1941-436B-88D9-AFC4847E98E0}" type="presOf" srcId="{D4CE121E-E75E-453D-9F7C-B3BE37690CC1}" destId="{3BDE423F-1AEB-4633-8495-751D3DCB67B2}" srcOrd="0" destOrd="0" presId="urn:microsoft.com/office/officeart/2008/layout/LinedList"/>
    <dgm:cxn modelId="{A0807E25-34B6-46C3-BF8C-3B23FC891387}" type="presOf" srcId="{F7EF2DB1-C741-4D5F-9FE7-A476E00A8311}" destId="{338B261F-6F8D-40A3-8F92-9E095E368AC9}" srcOrd="0" destOrd="0" presId="urn:microsoft.com/office/officeart/2008/layout/LinedList"/>
    <dgm:cxn modelId="{54B30B5B-19E4-493B-B04B-7569F7F2D583}" srcId="{F7EF2DB1-C741-4D5F-9FE7-A476E00A8311}" destId="{22060A52-A840-42FE-988F-1F33336BE065}" srcOrd="3" destOrd="0" parTransId="{E8A903E1-9874-4733-AB50-31F0F750617F}" sibTransId="{2EEF13B6-4CD8-48A9-B56E-5A31436C1C81}"/>
    <dgm:cxn modelId="{7FCFBF5E-0CBE-4117-B22C-E7E3B333A495}" type="presOf" srcId="{F695020D-FE4F-4D8A-A987-42141C0C7B1B}" destId="{FF5BC3F6-E0F5-4FFE-87E8-ACD057C844B4}" srcOrd="0" destOrd="0" presId="urn:microsoft.com/office/officeart/2008/layout/LinedList"/>
    <dgm:cxn modelId="{F8DB4D5F-8E2B-4426-9D04-8761E8BE9685}" type="presOf" srcId="{335BE546-7EE5-4EB9-A81A-1179EA4697DE}" destId="{9B07EB63-45F5-4BBB-9C7C-643631593298}" srcOrd="0" destOrd="0" presId="urn:microsoft.com/office/officeart/2008/layout/LinedList"/>
    <dgm:cxn modelId="{BB57A751-56E5-4711-A05F-F2E3E10CFC14}" srcId="{F7EF2DB1-C741-4D5F-9FE7-A476E00A8311}" destId="{D7B3A92E-2277-4E5E-887E-C5BC0F81BE70}" srcOrd="5" destOrd="0" parTransId="{0BCFB49B-EFAE-44B6-8A4C-5D4EF3ED791A}" sibTransId="{C2E5E23C-9BEF-410B-B92F-E4A94ACB359D}"/>
    <dgm:cxn modelId="{80927252-04A4-46FA-B090-9744D7C3255C}" type="presOf" srcId="{DD2E517B-02BA-4399-9F64-B4CFB2CC0405}" destId="{0BEB0208-E25E-42F4-BF29-D62E0A36E70A}" srcOrd="0" destOrd="0" presId="urn:microsoft.com/office/officeart/2008/layout/LinedList"/>
    <dgm:cxn modelId="{E4327E7B-2A38-41EB-A274-EC44DAB5F5E2}" srcId="{F7EF2DB1-C741-4D5F-9FE7-A476E00A8311}" destId="{D2E03DE8-98A4-4ACF-818C-FFDDC1DABA80}" srcOrd="2" destOrd="0" parTransId="{6D7C2C70-8777-494C-B5B8-AF2B87946FC1}" sibTransId="{BEA316C2-2D52-4C68-BBE1-2A0D448F4546}"/>
    <dgm:cxn modelId="{E8189295-2C6B-4354-8BD4-053AC1F1E28E}" srcId="{F7EF2DB1-C741-4D5F-9FE7-A476E00A8311}" destId="{335BE546-7EE5-4EB9-A81A-1179EA4697DE}" srcOrd="0" destOrd="0" parTransId="{150DC615-6D27-4070-A64E-CD12BD20E445}" sibTransId="{5B459889-8A6E-446F-8883-FC59F1AC5078}"/>
    <dgm:cxn modelId="{E21331A9-3C7F-49EB-B6FF-866B0E50C7C7}" srcId="{F7EF2DB1-C741-4D5F-9FE7-A476E00A8311}" destId="{DD2E517B-02BA-4399-9F64-B4CFB2CC0405}" srcOrd="4" destOrd="0" parTransId="{18AB5266-B9FD-4277-BF4A-53143BD95D78}" sibTransId="{B359CCA2-474D-4C17-9384-E9C0980DC6E6}"/>
    <dgm:cxn modelId="{7DC1B1BA-8B64-4DE6-B543-2148DB4CC32E}" type="presOf" srcId="{D7B3A92E-2277-4E5E-887E-C5BC0F81BE70}" destId="{8C1A7BC3-A23D-4C67-96A9-9D753B13B1C9}" srcOrd="0" destOrd="0" presId="urn:microsoft.com/office/officeart/2008/layout/LinedList"/>
    <dgm:cxn modelId="{8B0274BE-6F3F-421A-9454-12BF2AE7DFFC}" srcId="{F7EF2DB1-C741-4D5F-9FE7-A476E00A8311}" destId="{F695020D-FE4F-4D8A-A987-42141C0C7B1B}" srcOrd="6" destOrd="0" parTransId="{0F6A5609-EBB0-4DCD-AE98-E7FE41833108}" sibTransId="{62E87351-612E-4749-9F45-7A911EA21FAC}"/>
    <dgm:cxn modelId="{66F94FCE-228E-43CE-9C2E-A30EC79F4FED}" type="presOf" srcId="{D2E03DE8-98A4-4ACF-818C-FFDDC1DABA80}" destId="{1D07350C-0216-486A-B330-5203BBCC723C}" srcOrd="0" destOrd="0" presId="urn:microsoft.com/office/officeart/2008/layout/LinedList"/>
    <dgm:cxn modelId="{A4B244E8-0B34-4523-9DB3-5064FA163568}" srcId="{F7EF2DB1-C741-4D5F-9FE7-A476E00A8311}" destId="{D4CE121E-E75E-453D-9F7C-B3BE37690CC1}" srcOrd="1" destOrd="0" parTransId="{67E9456C-272C-430D-9C79-7EDFE70614C1}" sibTransId="{84699836-9EDB-4FE7-AB24-6DBF245ADFAE}"/>
    <dgm:cxn modelId="{9B06D6EA-67FF-4197-9822-691E7CBECAFB}" type="presOf" srcId="{22060A52-A840-42FE-988F-1F33336BE065}" destId="{921D15C8-EC47-4E81-9C7B-A5F25AC7B2A1}" srcOrd="0" destOrd="0" presId="urn:microsoft.com/office/officeart/2008/layout/LinedList"/>
    <dgm:cxn modelId="{DE8A1070-3F1E-4AA3-AEE1-F18AC5112CA0}" type="presParOf" srcId="{338B261F-6F8D-40A3-8F92-9E095E368AC9}" destId="{F9830D56-51A7-450E-94D7-4B31EA544E58}" srcOrd="0" destOrd="0" presId="urn:microsoft.com/office/officeart/2008/layout/LinedList"/>
    <dgm:cxn modelId="{86B4AE47-D829-4E9B-85E6-DC4F70169B45}" type="presParOf" srcId="{338B261F-6F8D-40A3-8F92-9E095E368AC9}" destId="{56A79FB7-75DF-42AB-8937-93BB9EC77A58}" srcOrd="1" destOrd="0" presId="urn:microsoft.com/office/officeart/2008/layout/LinedList"/>
    <dgm:cxn modelId="{15750489-AB0A-4403-A973-496ADC5942A2}" type="presParOf" srcId="{56A79FB7-75DF-42AB-8937-93BB9EC77A58}" destId="{9B07EB63-45F5-4BBB-9C7C-643631593298}" srcOrd="0" destOrd="0" presId="urn:microsoft.com/office/officeart/2008/layout/LinedList"/>
    <dgm:cxn modelId="{986A4322-8EB6-4E4F-B8CC-2A27FBA18179}" type="presParOf" srcId="{56A79FB7-75DF-42AB-8937-93BB9EC77A58}" destId="{872A46BA-A141-4A08-9C96-13DF5206E0CD}" srcOrd="1" destOrd="0" presId="urn:microsoft.com/office/officeart/2008/layout/LinedList"/>
    <dgm:cxn modelId="{007D45EA-49F1-49AD-9A74-ADD65CAE2035}" type="presParOf" srcId="{338B261F-6F8D-40A3-8F92-9E095E368AC9}" destId="{D7958B15-05F5-4503-A1A5-34213EBD601D}" srcOrd="2" destOrd="0" presId="urn:microsoft.com/office/officeart/2008/layout/LinedList"/>
    <dgm:cxn modelId="{D5F4765B-27EB-49A0-A0E7-081AE17B2D26}" type="presParOf" srcId="{338B261F-6F8D-40A3-8F92-9E095E368AC9}" destId="{85F4EF4C-357C-41E2-9643-DBC03C4C7035}" srcOrd="3" destOrd="0" presId="urn:microsoft.com/office/officeart/2008/layout/LinedList"/>
    <dgm:cxn modelId="{8D57AC5A-ABAF-4CF3-A1F6-3737C353CD5D}" type="presParOf" srcId="{85F4EF4C-357C-41E2-9643-DBC03C4C7035}" destId="{3BDE423F-1AEB-4633-8495-751D3DCB67B2}" srcOrd="0" destOrd="0" presId="urn:microsoft.com/office/officeart/2008/layout/LinedList"/>
    <dgm:cxn modelId="{AAD20F3D-E72F-485E-8A3A-C079B8F834ED}" type="presParOf" srcId="{85F4EF4C-357C-41E2-9643-DBC03C4C7035}" destId="{ED7CCB1F-DD05-40CA-B366-FB6DD065BD86}" srcOrd="1" destOrd="0" presId="urn:microsoft.com/office/officeart/2008/layout/LinedList"/>
    <dgm:cxn modelId="{FC8EF4F7-7674-47BE-A012-50F11B5FE8B3}" type="presParOf" srcId="{338B261F-6F8D-40A3-8F92-9E095E368AC9}" destId="{7816457D-4778-44D3-A106-C915260B67B5}" srcOrd="4" destOrd="0" presId="urn:microsoft.com/office/officeart/2008/layout/LinedList"/>
    <dgm:cxn modelId="{8C2C25D3-6058-4CF0-9C7C-79BDF6B51644}" type="presParOf" srcId="{338B261F-6F8D-40A3-8F92-9E095E368AC9}" destId="{1A4A7B98-BA47-4D75-90E9-0520C01E4E5A}" srcOrd="5" destOrd="0" presId="urn:microsoft.com/office/officeart/2008/layout/LinedList"/>
    <dgm:cxn modelId="{9E4933B5-A0DE-4874-B87F-A1D3A9531678}" type="presParOf" srcId="{1A4A7B98-BA47-4D75-90E9-0520C01E4E5A}" destId="{1D07350C-0216-486A-B330-5203BBCC723C}" srcOrd="0" destOrd="0" presId="urn:microsoft.com/office/officeart/2008/layout/LinedList"/>
    <dgm:cxn modelId="{5A79496C-C5CF-4552-9FEA-927CB82C595F}" type="presParOf" srcId="{1A4A7B98-BA47-4D75-90E9-0520C01E4E5A}" destId="{3B4B617C-F9EF-4014-87EA-EE83BBAF54C6}" srcOrd="1" destOrd="0" presId="urn:microsoft.com/office/officeart/2008/layout/LinedList"/>
    <dgm:cxn modelId="{F880E1CC-64F0-4D3E-9F73-05CBBF417A55}" type="presParOf" srcId="{338B261F-6F8D-40A3-8F92-9E095E368AC9}" destId="{85A109D4-1093-4CA0-89E8-6D4D34ACAA69}" srcOrd="6" destOrd="0" presId="urn:microsoft.com/office/officeart/2008/layout/LinedList"/>
    <dgm:cxn modelId="{7D1F4941-17F2-484A-8B3D-9A02E0B01A3B}" type="presParOf" srcId="{338B261F-6F8D-40A3-8F92-9E095E368AC9}" destId="{8856B3F9-CA37-4B5C-A033-3C93F64D23B7}" srcOrd="7" destOrd="0" presId="urn:microsoft.com/office/officeart/2008/layout/LinedList"/>
    <dgm:cxn modelId="{E4D37E53-89BC-4979-B69D-DF9B2B1D4D7E}" type="presParOf" srcId="{8856B3F9-CA37-4B5C-A033-3C93F64D23B7}" destId="{921D15C8-EC47-4E81-9C7B-A5F25AC7B2A1}" srcOrd="0" destOrd="0" presId="urn:microsoft.com/office/officeart/2008/layout/LinedList"/>
    <dgm:cxn modelId="{6211D736-2C10-46D8-8D67-898763C94251}" type="presParOf" srcId="{8856B3F9-CA37-4B5C-A033-3C93F64D23B7}" destId="{FC8DF647-E9BA-4623-94A7-80DB1F21374E}" srcOrd="1" destOrd="0" presId="urn:microsoft.com/office/officeart/2008/layout/LinedList"/>
    <dgm:cxn modelId="{A9BC994C-DE00-4611-A873-90AB33A0229F}" type="presParOf" srcId="{338B261F-6F8D-40A3-8F92-9E095E368AC9}" destId="{632C0B31-F53D-434D-A74E-FE26ECC8DA02}" srcOrd="8" destOrd="0" presId="urn:microsoft.com/office/officeart/2008/layout/LinedList"/>
    <dgm:cxn modelId="{FA709EC5-428F-4D07-B394-2198BAED41C3}" type="presParOf" srcId="{338B261F-6F8D-40A3-8F92-9E095E368AC9}" destId="{8BD5F7CE-00FE-4B72-A29B-16DD8F5D7B2C}" srcOrd="9" destOrd="0" presId="urn:microsoft.com/office/officeart/2008/layout/LinedList"/>
    <dgm:cxn modelId="{2E1B4DF8-654C-4FEE-9B96-05F773AEA988}" type="presParOf" srcId="{8BD5F7CE-00FE-4B72-A29B-16DD8F5D7B2C}" destId="{0BEB0208-E25E-42F4-BF29-D62E0A36E70A}" srcOrd="0" destOrd="0" presId="urn:microsoft.com/office/officeart/2008/layout/LinedList"/>
    <dgm:cxn modelId="{2711D1D7-E366-4F89-AB9F-3A4939AFF128}" type="presParOf" srcId="{8BD5F7CE-00FE-4B72-A29B-16DD8F5D7B2C}" destId="{FDEFEFAF-BCCA-4039-8471-E2779F0E9A84}" srcOrd="1" destOrd="0" presId="urn:microsoft.com/office/officeart/2008/layout/LinedList"/>
    <dgm:cxn modelId="{C2EC8EE4-F10D-488E-AFB2-AB3C759DCBD3}" type="presParOf" srcId="{338B261F-6F8D-40A3-8F92-9E095E368AC9}" destId="{196CD022-AAE6-4C79-AF5E-71343CC11815}" srcOrd="10" destOrd="0" presId="urn:microsoft.com/office/officeart/2008/layout/LinedList"/>
    <dgm:cxn modelId="{3B7F6CBD-0BD9-4404-A3F9-5B4770BA2170}" type="presParOf" srcId="{338B261F-6F8D-40A3-8F92-9E095E368AC9}" destId="{6C480132-9437-4EE9-9E3E-808E5A8ED9CD}" srcOrd="11" destOrd="0" presId="urn:microsoft.com/office/officeart/2008/layout/LinedList"/>
    <dgm:cxn modelId="{EA017878-9331-4E05-B81B-862082C441E2}" type="presParOf" srcId="{6C480132-9437-4EE9-9E3E-808E5A8ED9CD}" destId="{8C1A7BC3-A23D-4C67-96A9-9D753B13B1C9}" srcOrd="0" destOrd="0" presId="urn:microsoft.com/office/officeart/2008/layout/LinedList"/>
    <dgm:cxn modelId="{92ADE342-9662-4715-8700-23CEF910238C}" type="presParOf" srcId="{6C480132-9437-4EE9-9E3E-808E5A8ED9CD}" destId="{C22A76E1-DED3-4CF1-B7F3-65BC90539D8E}" srcOrd="1" destOrd="0" presId="urn:microsoft.com/office/officeart/2008/layout/LinedList"/>
    <dgm:cxn modelId="{78404284-89E4-4D34-A203-815F23545F6A}" type="presParOf" srcId="{338B261F-6F8D-40A3-8F92-9E095E368AC9}" destId="{7BA8ED6C-0E9D-4240-83D2-02759B34D732}" srcOrd="12" destOrd="0" presId="urn:microsoft.com/office/officeart/2008/layout/LinedList"/>
    <dgm:cxn modelId="{93BA301C-4CB8-407F-A9E4-5DD2C4358092}" type="presParOf" srcId="{338B261F-6F8D-40A3-8F92-9E095E368AC9}" destId="{8EA8BA86-B5AA-4E33-8950-76AD75C55A18}" srcOrd="13" destOrd="0" presId="urn:microsoft.com/office/officeart/2008/layout/LinedList"/>
    <dgm:cxn modelId="{8301D20A-BD3D-490D-AF95-68CB289C8AA1}" type="presParOf" srcId="{8EA8BA86-B5AA-4E33-8950-76AD75C55A18}" destId="{FF5BC3F6-E0F5-4FFE-87E8-ACD057C844B4}" srcOrd="0" destOrd="0" presId="urn:microsoft.com/office/officeart/2008/layout/LinedList"/>
    <dgm:cxn modelId="{13D31FFA-C58C-49F5-8865-C308355FCE72}" type="presParOf" srcId="{8EA8BA86-B5AA-4E33-8950-76AD75C55A18}" destId="{F8365C10-85CA-42FC-AA36-0EB8B289A10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1803A-36EE-48C1-8DFF-15BB157599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CFBBB88-3A5D-4460-A411-00CC5699F5C0}">
      <dgm:prSet/>
      <dgm:spPr/>
      <dgm:t>
        <a:bodyPr/>
        <a:lstStyle/>
        <a:p>
          <a:r>
            <a:rPr lang="en-US" dirty="0"/>
            <a:t>According to a survey conducted by ONC,</a:t>
          </a:r>
          <a:r>
            <a:rPr lang="en-US" b="0" i="0" dirty="0"/>
            <a:t> 70% of hospitals experienced at least one challenge related to public health reporting with common issues being:</a:t>
          </a:r>
          <a:endParaRPr lang="en-US" dirty="0"/>
        </a:p>
      </dgm:t>
    </dgm:pt>
    <dgm:pt modelId="{80074023-4324-464C-A015-167681B2A379}" type="parTrans" cxnId="{AA6D2434-29CF-4B68-9386-EB7E36737477}">
      <dgm:prSet/>
      <dgm:spPr/>
      <dgm:t>
        <a:bodyPr/>
        <a:lstStyle/>
        <a:p>
          <a:endParaRPr lang="en-US"/>
        </a:p>
      </dgm:t>
    </dgm:pt>
    <dgm:pt modelId="{A36F3B68-CF1D-4342-B05D-DB2D0F093579}" type="sibTrans" cxnId="{AA6D2434-29CF-4B68-9386-EB7E36737477}">
      <dgm:prSet/>
      <dgm:spPr/>
      <dgm:t>
        <a:bodyPr/>
        <a:lstStyle/>
        <a:p>
          <a:endParaRPr lang="en-US"/>
        </a:p>
      </dgm:t>
    </dgm:pt>
    <dgm:pt modelId="{BA82A5E7-01EB-43E0-83EC-FB73831AA104}">
      <dgm:prSet/>
      <dgm:spPr/>
      <dgm:t>
        <a:bodyPr/>
        <a:lstStyle/>
        <a:p>
          <a:r>
            <a:rPr lang="en-US" b="1" i="0" dirty="0"/>
            <a:t>Lack of Capacity for Electronic Information Exchange</a:t>
          </a:r>
          <a:r>
            <a:rPr lang="en-US" b="0" i="0" dirty="0"/>
            <a:t>:  50% of hospitals reported a lack of capacity to electronically exchange information.</a:t>
          </a:r>
          <a:endParaRPr lang="en-US" dirty="0"/>
        </a:p>
      </dgm:t>
    </dgm:pt>
    <dgm:pt modelId="{33C5DC9A-CBAB-4D53-98EF-29058CCCB10E}" type="parTrans" cxnId="{C1A3C080-2FD8-4D2C-A956-F89F45A83E65}">
      <dgm:prSet/>
      <dgm:spPr/>
      <dgm:t>
        <a:bodyPr/>
        <a:lstStyle/>
        <a:p>
          <a:endParaRPr lang="en-US"/>
        </a:p>
      </dgm:t>
    </dgm:pt>
    <dgm:pt modelId="{26E43B5D-B722-4CAE-8748-C6498EF94E09}" type="sibTrans" cxnId="{C1A3C080-2FD8-4D2C-A956-F89F45A83E65}">
      <dgm:prSet/>
      <dgm:spPr/>
      <dgm:t>
        <a:bodyPr/>
        <a:lstStyle/>
        <a:p>
          <a:endParaRPr lang="en-US"/>
        </a:p>
      </dgm:t>
    </dgm:pt>
    <dgm:pt modelId="{60F8160D-28AA-460E-9EA6-DA9F7710D560}">
      <dgm:prSet/>
      <dgm:spPr/>
      <dgm:t>
        <a:bodyPr/>
        <a:lstStyle/>
        <a:p>
          <a:r>
            <a:rPr lang="en-US" b="1" i="0" dirty="0"/>
            <a:t>Interface-Related Issues</a:t>
          </a:r>
          <a:r>
            <a:rPr lang="en-US" b="0" i="0" dirty="0"/>
            <a:t>: 40% hospitals encountered technical problems and complexities with the interfaces used for reporting.</a:t>
          </a:r>
          <a:endParaRPr lang="en-US" dirty="0"/>
        </a:p>
      </dgm:t>
    </dgm:pt>
    <dgm:pt modelId="{E8912C17-0478-45D6-A707-D1EE1553D155}" type="parTrans" cxnId="{2BB92214-1D37-415E-843D-792B404B2B2A}">
      <dgm:prSet/>
      <dgm:spPr/>
      <dgm:t>
        <a:bodyPr/>
        <a:lstStyle/>
        <a:p>
          <a:endParaRPr lang="en-US"/>
        </a:p>
      </dgm:t>
    </dgm:pt>
    <dgm:pt modelId="{DDEBCAC8-DCF7-40D0-A4D5-70D8CB7E7F1A}" type="sibTrans" cxnId="{2BB92214-1D37-415E-843D-792B404B2B2A}">
      <dgm:prSet/>
      <dgm:spPr/>
      <dgm:t>
        <a:bodyPr/>
        <a:lstStyle/>
        <a:p>
          <a:endParaRPr lang="en-US"/>
        </a:p>
      </dgm:t>
    </dgm:pt>
    <dgm:pt modelId="{7C27623F-56E3-4E73-9117-B4597D0B1069}">
      <dgm:prSet/>
      <dgm:spPr/>
      <dgm:t>
        <a:bodyPr/>
        <a:lstStyle/>
        <a:p>
          <a:r>
            <a:rPr lang="en-US" b="1" i="0"/>
            <a:t>Vocabulary Standards Challenges: </a:t>
          </a:r>
          <a:r>
            <a:rPr lang="en-US"/>
            <a:t>19</a:t>
          </a:r>
          <a:r>
            <a:rPr lang="en-US" b="0" i="0"/>
            <a:t>% reported difficulties due to differing vocabulary standards, highlighting the complexity of electronic health records (EHR) usage.</a:t>
          </a:r>
          <a:endParaRPr lang="en-US"/>
        </a:p>
      </dgm:t>
    </dgm:pt>
    <dgm:pt modelId="{58B4EC34-C825-4058-AE51-DEB57314763A}" type="parTrans" cxnId="{B62AD5B2-DA1F-477D-9744-70AE64EC0E1A}">
      <dgm:prSet/>
      <dgm:spPr/>
      <dgm:t>
        <a:bodyPr/>
        <a:lstStyle/>
        <a:p>
          <a:endParaRPr lang="en-US"/>
        </a:p>
      </dgm:t>
    </dgm:pt>
    <dgm:pt modelId="{A265FCE9-A277-4D0D-AFA0-B91C4987F2F0}" type="sibTrans" cxnId="{B62AD5B2-DA1F-477D-9744-70AE64EC0E1A}">
      <dgm:prSet/>
      <dgm:spPr/>
      <dgm:t>
        <a:bodyPr/>
        <a:lstStyle/>
        <a:p>
          <a:endParaRPr lang="en-US"/>
        </a:p>
      </dgm:t>
    </dgm:pt>
    <dgm:pt modelId="{D91A0603-E26D-41C2-BC29-37487E242896}">
      <dgm:prSet/>
      <dgm:spPr/>
      <dgm:t>
        <a:bodyPr/>
        <a:lstStyle/>
        <a:p>
          <a:r>
            <a:rPr lang="en-US" b="0" i="0"/>
            <a:t>These challenges affect the ability of public health officials to effectively monitor trends of diseases.</a:t>
          </a:r>
          <a:endParaRPr lang="en-US"/>
        </a:p>
      </dgm:t>
    </dgm:pt>
    <dgm:pt modelId="{67095299-C950-4551-81E9-59EFFCA8757A}" type="parTrans" cxnId="{3FF129E4-70CC-4C64-956E-93C2F9DB2AF1}">
      <dgm:prSet/>
      <dgm:spPr/>
      <dgm:t>
        <a:bodyPr/>
        <a:lstStyle/>
        <a:p>
          <a:endParaRPr lang="en-US"/>
        </a:p>
      </dgm:t>
    </dgm:pt>
    <dgm:pt modelId="{A115891B-9EA4-45FD-B43B-1204C40FFBCB}" type="sibTrans" cxnId="{3FF129E4-70CC-4C64-956E-93C2F9DB2AF1}">
      <dgm:prSet/>
      <dgm:spPr/>
      <dgm:t>
        <a:bodyPr/>
        <a:lstStyle/>
        <a:p>
          <a:endParaRPr lang="en-US"/>
        </a:p>
      </dgm:t>
    </dgm:pt>
    <dgm:pt modelId="{0FF29890-E3E6-4A32-8D73-EFA43BD0E8F5}" type="pres">
      <dgm:prSet presAssocID="{5F01803A-36EE-48C1-8DFF-15BB1575990E}" presName="outerComposite" presStyleCnt="0">
        <dgm:presLayoutVars>
          <dgm:chMax val="5"/>
          <dgm:dir/>
          <dgm:resizeHandles val="exact"/>
        </dgm:presLayoutVars>
      </dgm:prSet>
      <dgm:spPr/>
    </dgm:pt>
    <dgm:pt modelId="{48296297-8956-41E7-896E-16C15E5F01B4}" type="pres">
      <dgm:prSet presAssocID="{5F01803A-36EE-48C1-8DFF-15BB1575990E}" presName="dummyMaxCanvas" presStyleCnt="0">
        <dgm:presLayoutVars/>
      </dgm:prSet>
      <dgm:spPr/>
    </dgm:pt>
    <dgm:pt modelId="{5D1ED4A6-7842-4B0A-B8D4-DE6278757238}" type="pres">
      <dgm:prSet presAssocID="{5F01803A-36EE-48C1-8DFF-15BB1575990E}" presName="FiveNodes_1" presStyleLbl="node1" presStyleIdx="0" presStyleCnt="5">
        <dgm:presLayoutVars>
          <dgm:bulletEnabled val="1"/>
        </dgm:presLayoutVars>
      </dgm:prSet>
      <dgm:spPr/>
    </dgm:pt>
    <dgm:pt modelId="{59EF2E2C-17FB-496A-BF7D-32D9223986B2}" type="pres">
      <dgm:prSet presAssocID="{5F01803A-36EE-48C1-8DFF-15BB1575990E}" presName="FiveNodes_2" presStyleLbl="node1" presStyleIdx="1" presStyleCnt="5">
        <dgm:presLayoutVars>
          <dgm:bulletEnabled val="1"/>
        </dgm:presLayoutVars>
      </dgm:prSet>
      <dgm:spPr/>
    </dgm:pt>
    <dgm:pt modelId="{841954F6-5123-4F23-A5C6-822CE28C96E4}" type="pres">
      <dgm:prSet presAssocID="{5F01803A-36EE-48C1-8DFF-15BB1575990E}" presName="FiveNodes_3" presStyleLbl="node1" presStyleIdx="2" presStyleCnt="5">
        <dgm:presLayoutVars>
          <dgm:bulletEnabled val="1"/>
        </dgm:presLayoutVars>
      </dgm:prSet>
      <dgm:spPr/>
    </dgm:pt>
    <dgm:pt modelId="{C83F508E-8264-47B0-804D-482545856CFD}" type="pres">
      <dgm:prSet presAssocID="{5F01803A-36EE-48C1-8DFF-15BB1575990E}" presName="FiveNodes_4" presStyleLbl="node1" presStyleIdx="3" presStyleCnt="5">
        <dgm:presLayoutVars>
          <dgm:bulletEnabled val="1"/>
        </dgm:presLayoutVars>
      </dgm:prSet>
      <dgm:spPr/>
    </dgm:pt>
    <dgm:pt modelId="{94651564-2B56-4AA6-9209-722EAC43E029}" type="pres">
      <dgm:prSet presAssocID="{5F01803A-36EE-48C1-8DFF-15BB1575990E}" presName="FiveNodes_5" presStyleLbl="node1" presStyleIdx="4" presStyleCnt="5">
        <dgm:presLayoutVars>
          <dgm:bulletEnabled val="1"/>
        </dgm:presLayoutVars>
      </dgm:prSet>
      <dgm:spPr/>
    </dgm:pt>
    <dgm:pt modelId="{96E22339-1001-434B-9716-87AED1A4437B}" type="pres">
      <dgm:prSet presAssocID="{5F01803A-36EE-48C1-8DFF-15BB1575990E}" presName="FiveConn_1-2" presStyleLbl="fgAccFollowNode1" presStyleIdx="0" presStyleCnt="4">
        <dgm:presLayoutVars>
          <dgm:bulletEnabled val="1"/>
        </dgm:presLayoutVars>
      </dgm:prSet>
      <dgm:spPr/>
    </dgm:pt>
    <dgm:pt modelId="{D874F104-8602-424A-B217-D7D092575616}" type="pres">
      <dgm:prSet presAssocID="{5F01803A-36EE-48C1-8DFF-15BB1575990E}" presName="FiveConn_2-3" presStyleLbl="fgAccFollowNode1" presStyleIdx="1" presStyleCnt="4">
        <dgm:presLayoutVars>
          <dgm:bulletEnabled val="1"/>
        </dgm:presLayoutVars>
      </dgm:prSet>
      <dgm:spPr/>
    </dgm:pt>
    <dgm:pt modelId="{18A26236-D2CE-48FA-BB10-84FEC4FC1130}" type="pres">
      <dgm:prSet presAssocID="{5F01803A-36EE-48C1-8DFF-15BB1575990E}" presName="FiveConn_3-4" presStyleLbl="fgAccFollowNode1" presStyleIdx="2" presStyleCnt="4">
        <dgm:presLayoutVars>
          <dgm:bulletEnabled val="1"/>
        </dgm:presLayoutVars>
      </dgm:prSet>
      <dgm:spPr/>
    </dgm:pt>
    <dgm:pt modelId="{D922C2CC-D66E-476E-8917-CC809660D7AF}" type="pres">
      <dgm:prSet presAssocID="{5F01803A-36EE-48C1-8DFF-15BB1575990E}" presName="FiveConn_4-5" presStyleLbl="fgAccFollowNode1" presStyleIdx="3" presStyleCnt="4">
        <dgm:presLayoutVars>
          <dgm:bulletEnabled val="1"/>
        </dgm:presLayoutVars>
      </dgm:prSet>
      <dgm:spPr/>
    </dgm:pt>
    <dgm:pt modelId="{F466E3FC-7A9B-465C-A9D2-C6569086B53B}" type="pres">
      <dgm:prSet presAssocID="{5F01803A-36EE-48C1-8DFF-15BB1575990E}" presName="FiveNodes_1_text" presStyleLbl="node1" presStyleIdx="4" presStyleCnt="5">
        <dgm:presLayoutVars>
          <dgm:bulletEnabled val="1"/>
        </dgm:presLayoutVars>
      </dgm:prSet>
      <dgm:spPr/>
    </dgm:pt>
    <dgm:pt modelId="{D0EAA3F0-87E6-4942-ADCA-9C574CBD3743}" type="pres">
      <dgm:prSet presAssocID="{5F01803A-36EE-48C1-8DFF-15BB1575990E}" presName="FiveNodes_2_text" presStyleLbl="node1" presStyleIdx="4" presStyleCnt="5">
        <dgm:presLayoutVars>
          <dgm:bulletEnabled val="1"/>
        </dgm:presLayoutVars>
      </dgm:prSet>
      <dgm:spPr/>
    </dgm:pt>
    <dgm:pt modelId="{96DBD3AF-BED4-48C8-9176-3268685221E2}" type="pres">
      <dgm:prSet presAssocID="{5F01803A-36EE-48C1-8DFF-15BB1575990E}" presName="FiveNodes_3_text" presStyleLbl="node1" presStyleIdx="4" presStyleCnt="5">
        <dgm:presLayoutVars>
          <dgm:bulletEnabled val="1"/>
        </dgm:presLayoutVars>
      </dgm:prSet>
      <dgm:spPr/>
    </dgm:pt>
    <dgm:pt modelId="{8DF8B85E-DA76-4A9D-BDA8-BD15394B1980}" type="pres">
      <dgm:prSet presAssocID="{5F01803A-36EE-48C1-8DFF-15BB1575990E}" presName="FiveNodes_4_text" presStyleLbl="node1" presStyleIdx="4" presStyleCnt="5">
        <dgm:presLayoutVars>
          <dgm:bulletEnabled val="1"/>
        </dgm:presLayoutVars>
      </dgm:prSet>
      <dgm:spPr/>
    </dgm:pt>
    <dgm:pt modelId="{B48658B7-A549-47AC-899B-7C1E36296D15}" type="pres">
      <dgm:prSet presAssocID="{5F01803A-36EE-48C1-8DFF-15BB1575990E}" presName="FiveNodes_5_text" presStyleLbl="node1" presStyleIdx="4" presStyleCnt="5">
        <dgm:presLayoutVars>
          <dgm:bulletEnabled val="1"/>
        </dgm:presLayoutVars>
      </dgm:prSet>
      <dgm:spPr/>
    </dgm:pt>
  </dgm:ptLst>
  <dgm:cxnLst>
    <dgm:cxn modelId="{DC4BE906-8AA8-4414-889B-D01746360BE8}" type="presOf" srcId="{D91A0603-E26D-41C2-BC29-37487E242896}" destId="{B48658B7-A549-47AC-899B-7C1E36296D15}" srcOrd="1" destOrd="0" presId="urn:microsoft.com/office/officeart/2005/8/layout/vProcess5"/>
    <dgm:cxn modelId="{6E5F8408-78BA-4298-A7EC-9CB5B30FBADA}" type="presOf" srcId="{7C27623F-56E3-4E73-9117-B4597D0B1069}" destId="{8DF8B85E-DA76-4A9D-BDA8-BD15394B1980}" srcOrd="1" destOrd="0" presId="urn:microsoft.com/office/officeart/2005/8/layout/vProcess5"/>
    <dgm:cxn modelId="{6082550E-D27B-490C-933B-D74FD61919D2}" type="presOf" srcId="{A265FCE9-A277-4D0D-AFA0-B91C4987F2F0}" destId="{D922C2CC-D66E-476E-8917-CC809660D7AF}" srcOrd="0" destOrd="0" presId="urn:microsoft.com/office/officeart/2005/8/layout/vProcess5"/>
    <dgm:cxn modelId="{2BB92214-1D37-415E-843D-792B404B2B2A}" srcId="{5F01803A-36EE-48C1-8DFF-15BB1575990E}" destId="{60F8160D-28AA-460E-9EA6-DA9F7710D560}" srcOrd="2" destOrd="0" parTransId="{E8912C17-0478-45D6-A707-D1EE1553D155}" sibTransId="{DDEBCAC8-DCF7-40D0-A4D5-70D8CB7E7F1A}"/>
    <dgm:cxn modelId="{7E80761A-8DE7-44BA-84E9-2DDA94D02E82}" type="presOf" srcId="{5F01803A-36EE-48C1-8DFF-15BB1575990E}" destId="{0FF29890-E3E6-4A32-8D73-EFA43BD0E8F5}" srcOrd="0" destOrd="0" presId="urn:microsoft.com/office/officeart/2005/8/layout/vProcess5"/>
    <dgm:cxn modelId="{0026101C-5152-4BD5-B083-CB4D9ABDC0AB}" type="presOf" srcId="{60F8160D-28AA-460E-9EA6-DA9F7710D560}" destId="{96DBD3AF-BED4-48C8-9176-3268685221E2}" srcOrd="1" destOrd="0" presId="urn:microsoft.com/office/officeart/2005/8/layout/vProcess5"/>
    <dgm:cxn modelId="{7837A41F-B34C-4312-A59B-D22D33982D3D}" type="presOf" srcId="{DDEBCAC8-DCF7-40D0-A4D5-70D8CB7E7F1A}" destId="{18A26236-D2CE-48FA-BB10-84FEC4FC1130}" srcOrd="0" destOrd="0" presId="urn:microsoft.com/office/officeart/2005/8/layout/vProcess5"/>
    <dgm:cxn modelId="{74897325-D537-4F16-913E-99532BEB3A07}" type="presOf" srcId="{26E43B5D-B722-4CAE-8748-C6498EF94E09}" destId="{D874F104-8602-424A-B217-D7D092575616}" srcOrd="0" destOrd="0" presId="urn:microsoft.com/office/officeart/2005/8/layout/vProcess5"/>
    <dgm:cxn modelId="{AA6D2434-29CF-4B68-9386-EB7E36737477}" srcId="{5F01803A-36EE-48C1-8DFF-15BB1575990E}" destId="{5CFBBB88-3A5D-4460-A411-00CC5699F5C0}" srcOrd="0" destOrd="0" parTransId="{80074023-4324-464C-A015-167681B2A379}" sibTransId="{A36F3B68-CF1D-4342-B05D-DB2D0F093579}"/>
    <dgm:cxn modelId="{3A53D36D-3404-426C-A21B-D3D6619339C5}" type="presOf" srcId="{7C27623F-56E3-4E73-9117-B4597D0B1069}" destId="{C83F508E-8264-47B0-804D-482545856CFD}" srcOrd="0" destOrd="0" presId="urn:microsoft.com/office/officeart/2005/8/layout/vProcess5"/>
    <dgm:cxn modelId="{C1A3C080-2FD8-4D2C-A956-F89F45A83E65}" srcId="{5F01803A-36EE-48C1-8DFF-15BB1575990E}" destId="{BA82A5E7-01EB-43E0-83EC-FB73831AA104}" srcOrd="1" destOrd="0" parTransId="{33C5DC9A-CBAB-4D53-98EF-29058CCCB10E}" sibTransId="{26E43B5D-B722-4CAE-8748-C6498EF94E09}"/>
    <dgm:cxn modelId="{B62AD5B2-DA1F-477D-9744-70AE64EC0E1A}" srcId="{5F01803A-36EE-48C1-8DFF-15BB1575990E}" destId="{7C27623F-56E3-4E73-9117-B4597D0B1069}" srcOrd="3" destOrd="0" parTransId="{58B4EC34-C825-4058-AE51-DEB57314763A}" sibTransId="{A265FCE9-A277-4D0D-AFA0-B91C4987F2F0}"/>
    <dgm:cxn modelId="{F83BF8B2-B74A-4DCE-9C2A-838CC65372E5}" type="presOf" srcId="{5CFBBB88-3A5D-4460-A411-00CC5699F5C0}" destId="{5D1ED4A6-7842-4B0A-B8D4-DE6278757238}" srcOrd="0" destOrd="0" presId="urn:microsoft.com/office/officeart/2005/8/layout/vProcess5"/>
    <dgm:cxn modelId="{D93520B8-E80E-4B35-B627-ABC2DEFCD708}" type="presOf" srcId="{BA82A5E7-01EB-43E0-83EC-FB73831AA104}" destId="{D0EAA3F0-87E6-4942-ADCA-9C574CBD3743}" srcOrd="1" destOrd="0" presId="urn:microsoft.com/office/officeart/2005/8/layout/vProcess5"/>
    <dgm:cxn modelId="{AE6D9CD4-9743-4BF8-8AC1-773E2FAA3DDC}" type="presOf" srcId="{BA82A5E7-01EB-43E0-83EC-FB73831AA104}" destId="{59EF2E2C-17FB-496A-BF7D-32D9223986B2}" srcOrd="0" destOrd="0" presId="urn:microsoft.com/office/officeart/2005/8/layout/vProcess5"/>
    <dgm:cxn modelId="{6EF0BBE2-ECC9-4A43-B951-1308F0C8BE58}" type="presOf" srcId="{D91A0603-E26D-41C2-BC29-37487E242896}" destId="{94651564-2B56-4AA6-9209-722EAC43E029}" srcOrd="0" destOrd="0" presId="urn:microsoft.com/office/officeart/2005/8/layout/vProcess5"/>
    <dgm:cxn modelId="{3FF129E4-70CC-4C64-956E-93C2F9DB2AF1}" srcId="{5F01803A-36EE-48C1-8DFF-15BB1575990E}" destId="{D91A0603-E26D-41C2-BC29-37487E242896}" srcOrd="4" destOrd="0" parTransId="{67095299-C950-4551-81E9-59EFFCA8757A}" sibTransId="{A115891B-9EA4-45FD-B43B-1204C40FFBCB}"/>
    <dgm:cxn modelId="{DF97D4EB-BC68-43DA-9822-F09023D838AF}" type="presOf" srcId="{5CFBBB88-3A5D-4460-A411-00CC5699F5C0}" destId="{F466E3FC-7A9B-465C-A9D2-C6569086B53B}" srcOrd="1" destOrd="0" presId="urn:microsoft.com/office/officeart/2005/8/layout/vProcess5"/>
    <dgm:cxn modelId="{06A0D1F2-D75E-4057-896D-E20A54A4E4F7}" type="presOf" srcId="{60F8160D-28AA-460E-9EA6-DA9F7710D560}" destId="{841954F6-5123-4F23-A5C6-822CE28C96E4}" srcOrd="0" destOrd="0" presId="urn:microsoft.com/office/officeart/2005/8/layout/vProcess5"/>
    <dgm:cxn modelId="{95B63FF3-B39A-4076-8BF5-4F2AB903246A}" type="presOf" srcId="{A36F3B68-CF1D-4342-B05D-DB2D0F093579}" destId="{96E22339-1001-434B-9716-87AED1A4437B}" srcOrd="0" destOrd="0" presId="urn:microsoft.com/office/officeart/2005/8/layout/vProcess5"/>
    <dgm:cxn modelId="{FD5FF2CB-8189-4669-866D-0164E92B9D7A}" type="presParOf" srcId="{0FF29890-E3E6-4A32-8D73-EFA43BD0E8F5}" destId="{48296297-8956-41E7-896E-16C15E5F01B4}" srcOrd="0" destOrd="0" presId="urn:microsoft.com/office/officeart/2005/8/layout/vProcess5"/>
    <dgm:cxn modelId="{7D49E349-ECA5-4F2E-A907-44985D08FB5C}" type="presParOf" srcId="{0FF29890-E3E6-4A32-8D73-EFA43BD0E8F5}" destId="{5D1ED4A6-7842-4B0A-B8D4-DE6278757238}" srcOrd="1" destOrd="0" presId="urn:microsoft.com/office/officeart/2005/8/layout/vProcess5"/>
    <dgm:cxn modelId="{DD5E00CB-4E31-4324-B6FB-3223B5FE8E84}" type="presParOf" srcId="{0FF29890-E3E6-4A32-8D73-EFA43BD0E8F5}" destId="{59EF2E2C-17FB-496A-BF7D-32D9223986B2}" srcOrd="2" destOrd="0" presId="urn:microsoft.com/office/officeart/2005/8/layout/vProcess5"/>
    <dgm:cxn modelId="{CEDCCF5C-E6C8-4C2C-97D1-9AF9538BD8DB}" type="presParOf" srcId="{0FF29890-E3E6-4A32-8D73-EFA43BD0E8F5}" destId="{841954F6-5123-4F23-A5C6-822CE28C96E4}" srcOrd="3" destOrd="0" presId="urn:microsoft.com/office/officeart/2005/8/layout/vProcess5"/>
    <dgm:cxn modelId="{9DF0BC20-D823-4C90-908A-DFEBE310BF8B}" type="presParOf" srcId="{0FF29890-E3E6-4A32-8D73-EFA43BD0E8F5}" destId="{C83F508E-8264-47B0-804D-482545856CFD}" srcOrd="4" destOrd="0" presId="urn:microsoft.com/office/officeart/2005/8/layout/vProcess5"/>
    <dgm:cxn modelId="{F049DC59-BECA-475E-8FEC-060F44A821AC}" type="presParOf" srcId="{0FF29890-E3E6-4A32-8D73-EFA43BD0E8F5}" destId="{94651564-2B56-4AA6-9209-722EAC43E029}" srcOrd="5" destOrd="0" presId="urn:microsoft.com/office/officeart/2005/8/layout/vProcess5"/>
    <dgm:cxn modelId="{DFB1B5E8-BC1D-47BE-BD60-FC35A4E61A0F}" type="presParOf" srcId="{0FF29890-E3E6-4A32-8D73-EFA43BD0E8F5}" destId="{96E22339-1001-434B-9716-87AED1A4437B}" srcOrd="6" destOrd="0" presId="urn:microsoft.com/office/officeart/2005/8/layout/vProcess5"/>
    <dgm:cxn modelId="{C79615BC-EDBB-41DF-BAA1-E1D20B6C8E18}" type="presParOf" srcId="{0FF29890-E3E6-4A32-8D73-EFA43BD0E8F5}" destId="{D874F104-8602-424A-B217-D7D092575616}" srcOrd="7" destOrd="0" presId="urn:microsoft.com/office/officeart/2005/8/layout/vProcess5"/>
    <dgm:cxn modelId="{8D814D13-9528-4FA0-8173-4CD1AA69C534}" type="presParOf" srcId="{0FF29890-E3E6-4A32-8D73-EFA43BD0E8F5}" destId="{18A26236-D2CE-48FA-BB10-84FEC4FC1130}" srcOrd="8" destOrd="0" presId="urn:microsoft.com/office/officeart/2005/8/layout/vProcess5"/>
    <dgm:cxn modelId="{937F6CC2-26AD-471E-B7D5-6C6E77B2D9DD}" type="presParOf" srcId="{0FF29890-E3E6-4A32-8D73-EFA43BD0E8F5}" destId="{D922C2CC-D66E-476E-8917-CC809660D7AF}" srcOrd="9" destOrd="0" presId="urn:microsoft.com/office/officeart/2005/8/layout/vProcess5"/>
    <dgm:cxn modelId="{56794801-B2DB-4FA4-B4E9-59B2CD14A11E}" type="presParOf" srcId="{0FF29890-E3E6-4A32-8D73-EFA43BD0E8F5}" destId="{F466E3FC-7A9B-465C-A9D2-C6569086B53B}" srcOrd="10" destOrd="0" presId="urn:microsoft.com/office/officeart/2005/8/layout/vProcess5"/>
    <dgm:cxn modelId="{518F31F0-1CB3-4CA5-92C0-C0A392624A6F}" type="presParOf" srcId="{0FF29890-E3E6-4A32-8D73-EFA43BD0E8F5}" destId="{D0EAA3F0-87E6-4942-ADCA-9C574CBD3743}" srcOrd="11" destOrd="0" presId="urn:microsoft.com/office/officeart/2005/8/layout/vProcess5"/>
    <dgm:cxn modelId="{C1D2249F-44C3-4515-B026-7525FE90A2E0}" type="presParOf" srcId="{0FF29890-E3E6-4A32-8D73-EFA43BD0E8F5}" destId="{96DBD3AF-BED4-48C8-9176-3268685221E2}" srcOrd="12" destOrd="0" presId="urn:microsoft.com/office/officeart/2005/8/layout/vProcess5"/>
    <dgm:cxn modelId="{F538C8F4-400A-4B1F-9417-A68117207BAC}" type="presParOf" srcId="{0FF29890-E3E6-4A32-8D73-EFA43BD0E8F5}" destId="{8DF8B85E-DA76-4A9D-BDA8-BD15394B1980}" srcOrd="13" destOrd="0" presId="urn:microsoft.com/office/officeart/2005/8/layout/vProcess5"/>
    <dgm:cxn modelId="{DCE521A2-21CE-4725-A550-DF108807DA4B}" type="presParOf" srcId="{0FF29890-E3E6-4A32-8D73-EFA43BD0E8F5}" destId="{B48658B7-A549-47AC-899B-7C1E36296D15}"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F69CAB-EA58-4E26-9D02-27022FFB9A87}"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C2E5A332-ECB4-4D39-8365-2A67110D78EA}">
      <dgm:prSet/>
      <dgm:spPr/>
      <dgm:t>
        <a:bodyPr/>
        <a:lstStyle/>
        <a:p>
          <a:r>
            <a:rPr lang="en-US" b="1"/>
            <a:t>Early EHR Development and growth</a:t>
          </a:r>
          <a:endParaRPr lang="en-US"/>
        </a:p>
      </dgm:t>
    </dgm:pt>
    <dgm:pt modelId="{030A3BEB-B9B8-481F-A285-D436A42479B2}" type="parTrans" cxnId="{72EA143E-42F8-4D98-8C53-79EAAF75F9F4}">
      <dgm:prSet/>
      <dgm:spPr/>
      <dgm:t>
        <a:bodyPr/>
        <a:lstStyle/>
        <a:p>
          <a:endParaRPr lang="en-US"/>
        </a:p>
      </dgm:t>
    </dgm:pt>
    <dgm:pt modelId="{CBDE715B-2334-48ED-8972-03C346AC4BBD}" type="sibTrans" cxnId="{72EA143E-42F8-4D98-8C53-79EAAF75F9F4}">
      <dgm:prSet/>
      <dgm:spPr/>
      <dgm:t>
        <a:bodyPr/>
        <a:lstStyle/>
        <a:p>
          <a:endParaRPr lang="en-US"/>
        </a:p>
      </dgm:t>
    </dgm:pt>
    <dgm:pt modelId="{BA274692-5769-4959-A7E4-FF3F62BE3AC7}">
      <dgm:prSet/>
      <dgm:spPr/>
      <dgm:t>
        <a:bodyPr/>
        <a:lstStyle/>
        <a:p>
          <a:r>
            <a:rPr lang="en-US" dirty="0"/>
            <a:t>1960s: Lockheed’s system set a foundation with fast processing and multi-user support</a:t>
          </a:r>
        </a:p>
      </dgm:t>
    </dgm:pt>
    <dgm:pt modelId="{0C4D5AAC-DD47-4908-9A20-04768A427A2C}" type="parTrans" cxnId="{D59D0F3B-96FC-487C-97EB-D872B186C381}">
      <dgm:prSet/>
      <dgm:spPr/>
      <dgm:t>
        <a:bodyPr/>
        <a:lstStyle/>
        <a:p>
          <a:endParaRPr lang="en-US"/>
        </a:p>
      </dgm:t>
    </dgm:pt>
    <dgm:pt modelId="{AD0DCD44-B0BF-4C98-BFD3-CE7252D1CA7D}" type="sibTrans" cxnId="{D59D0F3B-96FC-487C-97EB-D872B186C381}">
      <dgm:prSet/>
      <dgm:spPr/>
      <dgm:t>
        <a:bodyPr/>
        <a:lstStyle/>
        <a:p>
          <a:endParaRPr lang="en-US"/>
        </a:p>
      </dgm:t>
    </dgm:pt>
    <dgm:pt modelId="{E764DA13-D38E-4253-87FD-0FE4EE815898}">
      <dgm:prSet/>
      <dgm:spPr/>
      <dgm:t>
        <a:bodyPr/>
        <a:lstStyle/>
        <a:p>
          <a:r>
            <a:rPr lang="en-US"/>
            <a:t>University of Utah &amp; 3M developed HELP, an early clinical decision support system</a:t>
          </a:r>
        </a:p>
      </dgm:t>
    </dgm:pt>
    <dgm:pt modelId="{653B5EA0-81AF-4BB5-8AC2-253360F2919B}" type="parTrans" cxnId="{F6EC8B39-31F8-482D-9F90-57D92CE9FC53}">
      <dgm:prSet/>
      <dgm:spPr/>
      <dgm:t>
        <a:bodyPr/>
        <a:lstStyle/>
        <a:p>
          <a:endParaRPr lang="en-US"/>
        </a:p>
      </dgm:t>
    </dgm:pt>
    <dgm:pt modelId="{7A6FCE45-15E5-4C89-A23E-2A535F0A2105}" type="sibTrans" cxnId="{F6EC8B39-31F8-482D-9F90-57D92CE9FC53}">
      <dgm:prSet/>
      <dgm:spPr/>
      <dgm:t>
        <a:bodyPr/>
        <a:lstStyle/>
        <a:p>
          <a:endParaRPr lang="en-US"/>
        </a:p>
      </dgm:t>
    </dgm:pt>
    <dgm:pt modelId="{5B8C69EE-D7C0-4909-B4C6-B47685915AAF}">
      <dgm:prSet/>
      <dgm:spPr/>
      <dgm:t>
        <a:bodyPr/>
        <a:lstStyle/>
        <a:p>
          <a:r>
            <a:rPr lang="en-US" dirty="0"/>
            <a:t>In the 1970s, the Department of Veteran Affairs launched </a:t>
          </a:r>
          <a:r>
            <a:rPr lang="en-US" dirty="0" err="1"/>
            <a:t>VistA</a:t>
          </a:r>
          <a:r>
            <a:rPr lang="en-US" dirty="0"/>
            <a:t>, reducing medical errors and improving record integration</a:t>
          </a:r>
        </a:p>
      </dgm:t>
    </dgm:pt>
    <dgm:pt modelId="{2726ACCB-9BEB-4C9B-A0B2-ACE524FB36F7}" type="parTrans" cxnId="{5911C038-5EDC-48C0-A3EE-70203041FF09}">
      <dgm:prSet/>
      <dgm:spPr/>
      <dgm:t>
        <a:bodyPr/>
        <a:lstStyle/>
        <a:p>
          <a:endParaRPr lang="en-US"/>
        </a:p>
      </dgm:t>
    </dgm:pt>
    <dgm:pt modelId="{E5C5502B-70E3-4708-B951-46D7D62DCBB7}" type="sibTrans" cxnId="{5911C038-5EDC-48C0-A3EE-70203041FF09}">
      <dgm:prSet/>
      <dgm:spPr/>
      <dgm:t>
        <a:bodyPr/>
        <a:lstStyle/>
        <a:p>
          <a:endParaRPr lang="en-US"/>
        </a:p>
      </dgm:t>
    </dgm:pt>
    <dgm:pt modelId="{BA58D074-6395-4A0A-91E0-7927EF5E2E2C}">
      <dgm:prSet/>
      <dgm:spPr/>
      <dgm:t>
        <a:bodyPr/>
        <a:lstStyle/>
        <a:p>
          <a:r>
            <a:rPr lang="en-US" b="1"/>
            <a:t>Expanding Focus in the 1980s</a:t>
          </a:r>
          <a:endParaRPr lang="en-US"/>
        </a:p>
      </dgm:t>
    </dgm:pt>
    <dgm:pt modelId="{24C06905-832D-4E47-BD34-3EB8F393B711}" type="parTrans" cxnId="{BA833855-7080-4D16-9D80-CA7EA4060719}">
      <dgm:prSet/>
      <dgm:spPr/>
      <dgm:t>
        <a:bodyPr/>
        <a:lstStyle/>
        <a:p>
          <a:endParaRPr lang="en-US"/>
        </a:p>
      </dgm:t>
    </dgm:pt>
    <dgm:pt modelId="{800E8BD3-60B5-4440-B4CA-43271E990BED}" type="sibTrans" cxnId="{BA833855-7080-4D16-9D80-CA7EA4060719}">
      <dgm:prSet/>
      <dgm:spPr/>
      <dgm:t>
        <a:bodyPr/>
        <a:lstStyle/>
        <a:p>
          <a:endParaRPr lang="en-US"/>
        </a:p>
      </dgm:t>
    </dgm:pt>
    <dgm:pt modelId="{E7661240-8646-46D6-A10E-BF915677F43A}">
      <dgm:prSet/>
      <dgm:spPr/>
      <dgm:t>
        <a:bodyPr/>
        <a:lstStyle/>
        <a:p>
          <a:r>
            <a:rPr lang="en-US"/>
            <a:t>Institute of Medicine (IOM) promoted EHR for improved patient care</a:t>
          </a:r>
        </a:p>
      </dgm:t>
    </dgm:pt>
    <dgm:pt modelId="{B97BE59D-EB08-430F-BC6B-4702023EDB48}" type="parTrans" cxnId="{5A025DE0-BB03-40DC-8B75-9FC912CFF052}">
      <dgm:prSet/>
      <dgm:spPr/>
      <dgm:t>
        <a:bodyPr/>
        <a:lstStyle/>
        <a:p>
          <a:endParaRPr lang="en-US"/>
        </a:p>
      </dgm:t>
    </dgm:pt>
    <dgm:pt modelId="{9B52A400-A1BE-4E59-8DFE-CCFA0B940428}" type="sibTrans" cxnId="{5A025DE0-BB03-40DC-8B75-9FC912CFF052}">
      <dgm:prSet/>
      <dgm:spPr/>
      <dgm:t>
        <a:bodyPr/>
        <a:lstStyle/>
        <a:p>
          <a:endParaRPr lang="en-US"/>
        </a:p>
      </dgm:t>
    </dgm:pt>
    <dgm:pt modelId="{11EBF67D-CC4E-4921-A45C-8160E74241C8}">
      <dgm:prSet/>
      <dgm:spPr/>
      <dgm:t>
        <a:bodyPr/>
        <a:lstStyle/>
        <a:p>
          <a:r>
            <a:rPr lang="en-US"/>
            <a:t>Computer-Based Patient Record Institute (CPRI) was established to address EHR adoption challenges</a:t>
          </a:r>
        </a:p>
      </dgm:t>
    </dgm:pt>
    <dgm:pt modelId="{4C1C4391-9CA2-41C1-8EE7-DE0823DC289C}" type="parTrans" cxnId="{7F0FB3D6-8E91-45FF-8D47-57C5719CA1F7}">
      <dgm:prSet/>
      <dgm:spPr/>
      <dgm:t>
        <a:bodyPr/>
        <a:lstStyle/>
        <a:p>
          <a:endParaRPr lang="en-US"/>
        </a:p>
      </dgm:t>
    </dgm:pt>
    <dgm:pt modelId="{379635AE-B9D9-4610-AD34-B08E02EE7CF5}" type="sibTrans" cxnId="{7F0FB3D6-8E91-45FF-8D47-57C5719CA1F7}">
      <dgm:prSet/>
      <dgm:spPr/>
      <dgm:t>
        <a:bodyPr/>
        <a:lstStyle/>
        <a:p>
          <a:endParaRPr lang="en-US"/>
        </a:p>
      </dgm:t>
    </dgm:pt>
    <dgm:pt modelId="{ABECCB38-43F5-4D38-8888-9FB1C73868C8}">
      <dgm:prSet/>
      <dgm:spPr/>
      <dgm:t>
        <a:bodyPr/>
        <a:lstStyle/>
        <a:p>
          <a:r>
            <a:rPr lang="en-US" b="1"/>
            <a:t>Major Policy Shift in 2009</a:t>
          </a:r>
          <a:endParaRPr lang="en-US"/>
        </a:p>
      </dgm:t>
    </dgm:pt>
    <dgm:pt modelId="{B5D6AAA0-1301-493E-9CDD-C5F74BCE16FE}" type="parTrans" cxnId="{A3691906-6919-4F1D-8762-7C8A0E3C8500}">
      <dgm:prSet/>
      <dgm:spPr/>
      <dgm:t>
        <a:bodyPr/>
        <a:lstStyle/>
        <a:p>
          <a:endParaRPr lang="en-US"/>
        </a:p>
      </dgm:t>
    </dgm:pt>
    <dgm:pt modelId="{4DFCB20C-98A8-4B54-B75D-C9EB472CD968}" type="sibTrans" cxnId="{A3691906-6919-4F1D-8762-7C8A0E3C8500}">
      <dgm:prSet/>
      <dgm:spPr/>
      <dgm:t>
        <a:bodyPr/>
        <a:lstStyle/>
        <a:p>
          <a:endParaRPr lang="en-US"/>
        </a:p>
      </dgm:t>
    </dgm:pt>
    <dgm:pt modelId="{D4690CAD-AFF6-41EE-AFE9-2CF112E2F319}">
      <dgm:prSet/>
      <dgm:spPr/>
      <dgm:t>
        <a:bodyPr/>
        <a:lstStyle/>
        <a:p>
          <a:r>
            <a:rPr lang="en-US"/>
            <a:t>President Obama incorporated EHR into the American Recovery and Reinvestment Act</a:t>
          </a:r>
        </a:p>
      </dgm:t>
    </dgm:pt>
    <dgm:pt modelId="{6052CFE4-A56F-4BDD-86DD-193767F7FD90}" type="parTrans" cxnId="{9E77A5DC-8228-4D66-BD92-952F1C23A035}">
      <dgm:prSet/>
      <dgm:spPr/>
      <dgm:t>
        <a:bodyPr/>
        <a:lstStyle/>
        <a:p>
          <a:endParaRPr lang="en-US"/>
        </a:p>
      </dgm:t>
    </dgm:pt>
    <dgm:pt modelId="{97781D67-AA93-4E63-909A-54781C5822ED}" type="sibTrans" cxnId="{9E77A5DC-8228-4D66-BD92-952F1C23A035}">
      <dgm:prSet/>
      <dgm:spPr/>
      <dgm:t>
        <a:bodyPr/>
        <a:lstStyle/>
        <a:p>
          <a:endParaRPr lang="en-US"/>
        </a:p>
      </dgm:t>
    </dgm:pt>
    <dgm:pt modelId="{97C634F2-8B83-46AE-81D4-E432B89BE163}">
      <dgm:prSet/>
      <dgm:spPr/>
      <dgm:t>
        <a:bodyPr/>
        <a:lstStyle/>
        <a:p>
          <a:r>
            <a:rPr lang="en-US"/>
            <a:t>Linked higher payments to the adoption of </a:t>
          </a:r>
          <a:r>
            <a:rPr lang="en-US" b="1"/>
            <a:t>meaningful use standards</a:t>
          </a:r>
          <a:r>
            <a:rPr lang="en-US"/>
            <a:t>.</a:t>
          </a:r>
        </a:p>
      </dgm:t>
    </dgm:pt>
    <dgm:pt modelId="{F3DDFA8B-64F4-4F42-929F-226ACA7246C9}" type="parTrans" cxnId="{4CF2C3E3-1F52-4253-8BF5-083ADCEA0412}">
      <dgm:prSet/>
      <dgm:spPr/>
      <dgm:t>
        <a:bodyPr/>
        <a:lstStyle/>
        <a:p>
          <a:endParaRPr lang="en-US"/>
        </a:p>
      </dgm:t>
    </dgm:pt>
    <dgm:pt modelId="{10127DC8-8CFC-43C8-8B23-BA0944568567}" type="sibTrans" cxnId="{4CF2C3E3-1F52-4253-8BF5-083ADCEA0412}">
      <dgm:prSet/>
      <dgm:spPr/>
      <dgm:t>
        <a:bodyPr/>
        <a:lstStyle/>
        <a:p>
          <a:endParaRPr lang="en-US"/>
        </a:p>
      </dgm:t>
    </dgm:pt>
    <dgm:pt modelId="{10827625-8E70-4EED-9D56-0297A2DE3169}">
      <dgm:prSet/>
      <dgm:spPr/>
      <dgm:t>
        <a:bodyPr/>
        <a:lstStyle/>
        <a:p>
          <a:r>
            <a:rPr lang="x-none"/>
            <a:t>These developments highlight the increasing importance of EHR in enhancing patient care and healthcare delivery.</a:t>
          </a:r>
          <a:endParaRPr lang="en-US"/>
        </a:p>
      </dgm:t>
    </dgm:pt>
    <dgm:pt modelId="{3D151258-7AD2-40F4-A3FD-4296EEB56BA3}" type="parTrans" cxnId="{296E15D0-B3DB-439C-924B-65B5F4844772}">
      <dgm:prSet/>
      <dgm:spPr/>
      <dgm:t>
        <a:bodyPr/>
        <a:lstStyle/>
        <a:p>
          <a:endParaRPr lang="en-US"/>
        </a:p>
      </dgm:t>
    </dgm:pt>
    <dgm:pt modelId="{34E7D1EB-AEBA-4A9A-9F25-A142364475DA}" type="sibTrans" cxnId="{296E15D0-B3DB-439C-924B-65B5F4844772}">
      <dgm:prSet/>
      <dgm:spPr/>
      <dgm:t>
        <a:bodyPr/>
        <a:lstStyle/>
        <a:p>
          <a:endParaRPr lang="en-US"/>
        </a:p>
      </dgm:t>
    </dgm:pt>
    <dgm:pt modelId="{3392BF59-59DE-4E11-AE0C-407711DB5586}" type="pres">
      <dgm:prSet presAssocID="{ECF69CAB-EA58-4E26-9D02-27022FFB9A87}" presName="diagram" presStyleCnt="0">
        <dgm:presLayoutVars>
          <dgm:dir/>
          <dgm:resizeHandles val="exact"/>
        </dgm:presLayoutVars>
      </dgm:prSet>
      <dgm:spPr/>
    </dgm:pt>
    <dgm:pt modelId="{8C1ED828-89A1-4B2A-A413-830B66291F05}" type="pres">
      <dgm:prSet presAssocID="{C2E5A332-ECB4-4D39-8365-2A67110D78EA}" presName="node" presStyleLbl="node1" presStyleIdx="0" presStyleCnt="11">
        <dgm:presLayoutVars>
          <dgm:bulletEnabled val="1"/>
        </dgm:presLayoutVars>
      </dgm:prSet>
      <dgm:spPr/>
    </dgm:pt>
    <dgm:pt modelId="{C30EFEC4-2BFD-401A-9947-53CCD58CA4C8}" type="pres">
      <dgm:prSet presAssocID="{CBDE715B-2334-48ED-8972-03C346AC4BBD}" presName="sibTrans" presStyleLbl="sibTrans2D1" presStyleIdx="0" presStyleCnt="10"/>
      <dgm:spPr/>
    </dgm:pt>
    <dgm:pt modelId="{2E5FFB97-4D0A-446E-A77A-1DF5B1DDA93A}" type="pres">
      <dgm:prSet presAssocID="{CBDE715B-2334-48ED-8972-03C346AC4BBD}" presName="connectorText" presStyleLbl="sibTrans2D1" presStyleIdx="0" presStyleCnt="10"/>
      <dgm:spPr/>
    </dgm:pt>
    <dgm:pt modelId="{B8E0322E-E841-4827-A696-25D41716B56F}" type="pres">
      <dgm:prSet presAssocID="{BA274692-5769-4959-A7E4-FF3F62BE3AC7}" presName="node" presStyleLbl="node1" presStyleIdx="1" presStyleCnt="11">
        <dgm:presLayoutVars>
          <dgm:bulletEnabled val="1"/>
        </dgm:presLayoutVars>
      </dgm:prSet>
      <dgm:spPr/>
    </dgm:pt>
    <dgm:pt modelId="{0E43ACC1-CEC0-4B2C-87DD-66890961F28A}" type="pres">
      <dgm:prSet presAssocID="{AD0DCD44-B0BF-4C98-BFD3-CE7252D1CA7D}" presName="sibTrans" presStyleLbl="sibTrans2D1" presStyleIdx="1" presStyleCnt="10"/>
      <dgm:spPr/>
    </dgm:pt>
    <dgm:pt modelId="{A1913DC7-1E71-4CA1-8923-4EFBF1FB6AFD}" type="pres">
      <dgm:prSet presAssocID="{AD0DCD44-B0BF-4C98-BFD3-CE7252D1CA7D}" presName="connectorText" presStyleLbl="sibTrans2D1" presStyleIdx="1" presStyleCnt="10"/>
      <dgm:spPr/>
    </dgm:pt>
    <dgm:pt modelId="{FFEE1892-9D58-40CD-9FFF-45531302403A}" type="pres">
      <dgm:prSet presAssocID="{E764DA13-D38E-4253-87FD-0FE4EE815898}" presName="node" presStyleLbl="node1" presStyleIdx="2" presStyleCnt="11">
        <dgm:presLayoutVars>
          <dgm:bulletEnabled val="1"/>
        </dgm:presLayoutVars>
      </dgm:prSet>
      <dgm:spPr/>
    </dgm:pt>
    <dgm:pt modelId="{B703E6B1-86FE-4BC1-9823-383E7453B8D0}" type="pres">
      <dgm:prSet presAssocID="{7A6FCE45-15E5-4C89-A23E-2A535F0A2105}" presName="sibTrans" presStyleLbl="sibTrans2D1" presStyleIdx="2" presStyleCnt="10"/>
      <dgm:spPr/>
    </dgm:pt>
    <dgm:pt modelId="{E1C807F7-EBC1-472F-AA7F-37EFBE990D93}" type="pres">
      <dgm:prSet presAssocID="{7A6FCE45-15E5-4C89-A23E-2A535F0A2105}" presName="connectorText" presStyleLbl="sibTrans2D1" presStyleIdx="2" presStyleCnt="10"/>
      <dgm:spPr/>
    </dgm:pt>
    <dgm:pt modelId="{575B2A8D-C304-46A9-948D-D5504A7DC67D}" type="pres">
      <dgm:prSet presAssocID="{5B8C69EE-D7C0-4909-B4C6-B47685915AAF}" presName="node" presStyleLbl="node1" presStyleIdx="3" presStyleCnt="11">
        <dgm:presLayoutVars>
          <dgm:bulletEnabled val="1"/>
        </dgm:presLayoutVars>
      </dgm:prSet>
      <dgm:spPr/>
    </dgm:pt>
    <dgm:pt modelId="{246A0AE3-9B31-4520-9D0E-4AFBA9062D90}" type="pres">
      <dgm:prSet presAssocID="{E5C5502B-70E3-4708-B951-46D7D62DCBB7}" presName="sibTrans" presStyleLbl="sibTrans2D1" presStyleIdx="3" presStyleCnt="10"/>
      <dgm:spPr/>
    </dgm:pt>
    <dgm:pt modelId="{06669DF1-BD04-4B56-B90F-DDC2181CD028}" type="pres">
      <dgm:prSet presAssocID="{E5C5502B-70E3-4708-B951-46D7D62DCBB7}" presName="connectorText" presStyleLbl="sibTrans2D1" presStyleIdx="3" presStyleCnt="10"/>
      <dgm:spPr/>
    </dgm:pt>
    <dgm:pt modelId="{E5A31607-AD30-4C01-9612-A59A879370CD}" type="pres">
      <dgm:prSet presAssocID="{BA58D074-6395-4A0A-91E0-7927EF5E2E2C}" presName="node" presStyleLbl="node1" presStyleIdx="4" presStyleCnt="11">
        <dgm:presLayoutVars>
          <dgm:bulletEnabled val="1"/>
        </dgm:presLayoutVars>
      </dgm:prSet>
      <dgm:spPr/>
    </dgm:pt>
    <dgm:pt modelId="{A14B0333-A397-4E56-A6E8-5E2B2391AD7D}" type="pres">
      <dgm:prSet presAssocID="{800E8BD3-60B5-4440-B4CA-43271E990BED}" presName="sibTrans" presStyleLbl="sibTrans2D1" presStyleIdx="4" presStyleCnt="10"/>
      <dgm:spPr/>
    </dgm:pt>
    <dgm:pt modelId="{3BE6467F-8D21-4451-89DF-DA80F00591D2}" type="pres">
      <dgm:prSet presAssocID="{800E8BD3-60B5-4440-B4CA-43271E990BED}" presName="connectorText" presStyleLbl="sibTrans2D1" presStyleIdx="4" presStyleCnt="10"/>
      <dgm:spPr/>
    </dgm:pt>
    <dgm:pt modelId="{EB9CB018-97E9-4B55-B932-FAB715E7C83C}" type="pres">
      <dgm:prSet presAssocID="{E7661240-8646-46D6-A10E-BF915677F43A}" presName="node" presStyleLbl="node1" presStyleIdx="5" presStyleCnt="11">
        <dgm:presLayoutVars>
          <dgm:bulletEnabled val="1"/>
        </dgm:presLayoutVars>
      </dgm:prSet>
      <dgm:spPr/>
    </dgm:pt>
    <dgm:pt modelId="{14A4AB3B-5839-4CC9-895C-727B2D9B2D6B}" type="pres">
      <dgm:prSet presAssocID="{9B52A400-A1BE-4E59-8DFE-CCFA0B940428}" presName="sibTrans" presStyleLbl="sibTrans2D1" presStyleIdx="5" presStyleCnt="10"/>
      <dgm:spPr/>
    </dgm:pt>
    <dgm:pt modelId="{F4CC098F-0D33-44B4-A5EC-2F8EEE466017}" type="pres">
      <dgm:prSet presAssocID="{9B52A400-A1BE-4E59-8DFE-CCFA0B940428}" presName="connectorText" presStyleLbl="sibTrans2D1" presStyleIdx="5" presStyleCnt="10"/>
      <dgm:spPr/>
    </dgm:pt>
    <dgm:pt modelId="{0F849CC8-B545-497F-9A15-055C46BBA17E}" type="pres">
      <dgm:prSet presAssocID="{11EBF67D-CC4E-4921-A45C-8160E74241C8}" presName="node" presStyleLbl="node1" presStyleIdx="6" presStyleCnt="11">
        <dgm:presLayoutVars>
          <dgm:bulletEnabled val="1"/>
        </dgm:presLayoutVars>
      </dgm:prSet>
      <dgm:spPr/>
    </dgm:pt>
    <dgm:pt modelId="{7C2B270C-06DE-4214-9B50-6223231E91A2}" type="pres">
      <dgm:prSet presAssocID="{379635AE-B9D9-4610-AD34-B08E02EE7CF5}" presName="sibTrans" presStyleLbl="sibTrans2D1" presStyleIdx="6" presStyleCnt="10"/>
      <dgm:spPr/>
    </dgm:pt>
    <dgm:pt modelId="{FB74920D-6A89-4BC9-BADF-0848694CE4AD}" type="pres">
      <dgm:prSet presAssocID="{379635AE-B9D9-4610-AD34-B08E02EE7CF5}" presName="connectorText" presStyleLbl="sibTrans2D1" presStyleIdx="6" presStyleCnt="10"/>
      <dgm:spPr/>
    </dgm:pt>
    <dgm:pt modelId="{D634975F-1A8F-4B1D-B36A-3DA9B624BEAA}" type="pres">
      <dgm:prSet presAssocID="{ABECCB38-43F5-4D38-8888-9FB1C73868C8}" presName="node" presStyleLbl="node1" presStyleIdx="7" presStyleCnt="11">
        <dgm:presLayoutVars>
          <dgm:bulletEnabled val="1"/>
        </dgm:presLayoutVars>
      </dgm:prSet>
      <dgm:spPr/>
    </dgm:pt>
    <dgm:pt modelId="{A61945EF-3059-45CE-A7B6-FD6FCA5A2810}" type="pres">
      <dgm:prSet presAssocID="{4DFCB20C-98A8-4B54-B75D-C9EB472CD968}" presName="sibTrans" presStyleLbl="sibTrans2D1" presStyleIdx="7" presStyleCnt="10"/>
      <dgm:spPr/>
    </dgm:pt>
    <dgm:pt modelId="{A9FFF774-4238-4CE8-98ED-B18A050B8750}" type="pres">
      <dgm:prSet presAssocID="{4DFCB20C-98A8-4B54-B75D-C9EB472CD968}" presName="connectorText" presStyleLbl="sibTrans2D1" presStyleIdx="7" presStyleCnt="10"/>
      <dgm:spPr/>
    </dgm:pt>
    <dgm:pt modelId="{6601DB10-DB92-40E1-A80A-DC5FA96D893B}" type="pres">
      <dgm:prSet presAssocID="{D4690CAD-AFF6-41EE-AFE9-2CF112E2F319}" presName="node" presStyleLbl="node1" presStyleIdx="8" presStyleCnt="11">
        <dgm:presLayoutVars>
          <dgm:bulletEnabled val="1"/>
        </dgm:presLayoutVars>
      </dgm:prSet>
      <dgm:spPr/>
    </dgm:pt>
    <dgm:pt modelId="{678F5445-FD53-4A93-A660-D7CF991171E3}" type="pres">
      <dgm:prSet presAssocID="{97781D67-AA93-4E63-909A-54781C5822ED}" presName="sibTrans" presStyleLbl="sibTrans2D1" presStyleIdx="8" presStyleCnt="10"/>
      <dgm:spPr/>
    </dgm:pt>
    <dgm:pt modelId="{10723726-7BB7-4306-83BB-271982DBC857}" type="pres">
      <dgm:prSet presAssocID="{97781D67-AA93-4E63-909A-54781C5822ED}" presName="connectorText" presStyleLbl="sibTrans2D1" presStyleIdx="8" presStyleCnt="10"/>
      <dgm:spPr/>
    </dgm:pt>
    <dgm:pt modelId="{DEFA4784-B689-4BEB-AAD7-6C13B92DFA24}" type="pres">
      <dgm:prSet presAssocID="{97C634F2-8B83-46AE-81D4-E432B89BE163}" presName="node" presStyleLbl="node1" presStyleIdx="9" presStyleCnt="11">
        <dgm:presLayoutVars>
          <dgm:bulletEnabled val="1"/>
        </dgm:presLayoutVars>
      </dgm:prSet>
      <dgm:spPr/>
    </dgm:pt>
    <dgm:pt modelId="{4AE9A801-8E57-4324-B3E2-A5895CA555FD}" type="pres">
      <dgm:prSet presAssocID="{10127DC8-8CFC-43C8-8B23-BA0944568567}" presName="sibTrans" presStyleLbl="sibTrans2D1" presStyleIdx="9" presStyleCnt="10"/>
      <dgm:spPr/>
    </dgm:pt>
    <dgm:pt modelId="{8967A98B-B0B4-46A2-A9CD-FC1F81D44D43}" type="pres">
      <dgm:prSet presAssocID="{10127DC8-8CFC-43C8-8B23-BA0944568567}" presName="connectorText" presStyleLbl="sibTrans2D1" presStyleIdx="9" presStyleCnt="10"/>
      <dgm:spPr/>
    </dgm:pt>
    <dgm:pt modelId="{912980A6-6A88-494D-85A3-472EAE56298E}" type="pres">
      <dgm:prSet presAssocID="{10827625-8E70-4EED-9D56-0297A2DE3169}" presName="node" presStyleLbl="node1" presStyleIdx="10" presStyleCnt="11">
        <dgm:presLayoutVars>
          <dgm:bulletEnabled val="1"/>
        </dgm:presLayoutVars>
      </dgm:prSet>
      <dgm:spPr/>
    </dgm:pt>
  </dgm:ptLst>
  <dgm:cxnLst>
    <dgm:cxn modelId="{1DFECF00-9809-4049-97F1-889D512BDF18}" type="presOf" srcId="{97781D67-AA93-4E63-909A-54781C5822ED}" destId="{10723726-7BB7-4306-83BB-271982DBC857}" srcOrd="1" destOrd="0" presId="urn:microsoft.com/office/officeart/2005/8/layout/process5"/>
    <dgm:cxn modelId="{C69AC904-5408-48E6-A24A-F6AE2B753F87}" type="presOf" srcId="{AD0DCD44-B0BF-4C98-BFD3-CE7252D1CA7D}" destId="{0E43ACC1-CEC0-4B2C-87DD-66890961F28A}" srcOrd="0" destOrd="0" presId="urn:microsoft.com/office/officeart/2005/8/layout/process5"/>
    <dgm:cxn modelId="{A3691906-6919-4F1D-8762-7C8A0E3C8500}" srcId="{ECF69CAB-EA58-4E26-9D02-27022FFB9A87}" destId="{ABECCB38-43F5-4D38-8888-9FB1C73868C8}" srcOrd="7" destOrd="0" parTransId="{B5D6AAA0-1301-493E-9CDD-C5F74BCE16FE}" sibTransId="{4DFCB20C-98A8-4B54-B75D-C9EB472CD968}"/>
    <dgm:cxn modelId="{243A201E-FDEA-4691-BB94-AEBE1F3238F5}" type="presOf" srcId="{4DFCB20C-98A8-4B54-B75D-C9EB472CD968}" destId="{A61945EF-3059-45CE-A7B6-FD6FCA5A2810}" srcOrd="0" destOrd="0" presId="urn:microsoft.com/office/officeart/2005/8/layout/process5"/>
    <dgm:cxn modelId="{F8577022-2139-4D49-8D46-2FD1F7C81C90}" type="presOf" srcId="{E764DA13-D38E-4253-87FD-0FE4EE815898}" destId="{FFEE1892-9D58-40CD-9FFF-45531302403A}" srcOrd="0" destOrd="0" presId="urn:microsoft.com/office/officeart/2005/8/layout/process5"/>
    <dgm:cxn modelId="{20DBD129-548D-4776-BE65-593210BBD174}" type="presOf" srcId="{379635AE-B9D9-4610-AD34-B08E02EE7CF5}" destId="{FB74920D-6A89-4BC9-BADF-0848694CE4AD}" srcOrd="1" destOrd="0" presId="urn:microsoft.com/office/officeart/2005/8/layout/process5"/>
    <dgm:cxn modelId="{C72C4331-B026-4DC2-9D44-81E8368CAEBB}" type="presOf" srcId="{800E8BD3-60B5-4440-B4CA-43271E990BED}" destId="{3BE6467F-8D21-4451-89DF-DA80F00591D2}" srcOrd="1" destOrd="0" presId="urn:microsoft.com/office/officeart/2005/8/layout/process5"/>
    <dgm:cxn modelId="{FA888533-080B-4C49-9C64-D72FE5D707DE}" type="presOf" srcId="{ABECCB38-43F5-4D38-8888-9FB1C73868C8}" destId="{D634975F-1A8F-4B1D-B36A-3DA9B624BEAA}" srcOrd="0" destOrd="0" presId="urn:microsoft.com/office/officeart/2005/8/layout/process5"/>
    <dgm:cxn modelId="{5911C038-5EDC-48C0-A3EE-70203041FF09}" srcId="{ECF69CAB-EA58-4E26-9D02-27022FFB9A87}" destId="{5B8C69EE-D7C0-4909-B4C6-B47685915AAF}" srcOrd="3" destOrd="0" parTransId="{2726ACCB-9BEB-4C9B-A0B2-ACE524FB36F7}" sibTransId="{E5C5502B-70E3-4708-B951-46D7D62DCBB7}"/>
    <dgm:cxn modelId="{F6EC8B39-31F8-482D-9F90-57D92CE9FC53}" srcId="{ECF69CAB-EA58-4E26-9D02-27022FFB9A87}" destId="{E764DA13-D38E-4253-87FD-0FE4EE815898}" srcOrd="2" destOrd="0" parTransId="{653B5EA0-81AF-4BB5-8AC2-253360F2919B}" sibTransId="{7A6FCE45-15E5-4C89-A23E-2A535F0A2105}"/>
    <dgm:cxn modelId="{D59D0F3B-96FC-487C-97EB-D872B186C381}" srcId="{ECF69CAB-EA58-4E26-9D02-27022FFB9A87}" destId="{BA274692-5769-4959-A7E4-FF3F62BE3AC7}" srcOrd="1" destOrd="0" parTransId="{0C4D5AAC-DD47-4908-9A20-04768A427A2C}" sibTransId="{AD0DCD44-B0BF-4C98-BFD3-CE7252D1CA7D}"/>
    <dgm:cxn modelId="{72EA143E-42F8-4D98-8C53-79EAAF75F9F4}" srcId="{ECF69CAB-EA58-4E26-9D02-27022FFB9A87}" destId="{C2E5A332-ECB4-4D39-8365-2A67110D78EA}" srcOrd="0" destOrd="0" parTransId="{030A3BEB-B9B8-481F-A285-D436A42479B2}" sibTransId="{CBDE715B-2334-48ED-8972-03C346AC4BBD}"/>
    <dgm:cxn modelId="{15FFCC68-D1A0-4EF2-8D68-854B4E5141B4}" type="presOf" srcId="{CBDE715B-2334-48ED-8972-03C346AC4BBD}" destId="{2E5FFB97-4D0A-446E-A77A-1DF5B1DDA93A}" srcOrd="1" destOrd="0" presId="urn:microsoft.com/office/officeart/2005/8/layout/process5"/>
    <dgm:cxn modelId="{F5DC4149-B37F-48CE-9936-5DD661296D49}" type="presOf" srcId="{9B52A400-A1BE-4E59-8DFE-CCFA0B940428}" destId="{F4CC098F-0D33-44B4-A5EC-2F8EEE466017}" srcOrd="1" destOrd="0" presId="urn:microsoft.com/office/officeart/2005/8/layout/process5"/>
    <dgm:cxn modelId="{E5C1556A-6DCC-450D-9C77-7B8887B6D596}" type="presOf" srcId="{D4690CAD-AFF6-41EE-AFE9-2CF112E2F319}" destId="{6601DB10-DB92-40E1-A80A-DC5FA96D893B}" srcOrd="0" destOrd="0" presId="urn:microsoft.com/office/officeart/2005/8/layout/process5"/>
    <dgm:cxn modelId="{6C8B0B4B-C06F-45DD-B6E6-CFFAAF9B777C}" type="presOf" srcId="{10127DC8-8CFC-43C8-8B23-BA0944568567}" destId="{4AE9A801-8E57-4324-B3E2-A5895CA555FD}" srcOrd="0" destOrd="0" presId="urn:microsoft.com/office/officeart/2005/8/layout/process5"/>
    <dgm:cxn modelId="{DD50144F-32E7-45E2-896A-E56F5586031A}" type="presOf" srcId="{97C634F2-8B83-46AE-81D4-E432B89BE163}" destId="{DEFA4784-B689-4BEB-AAD7-6C13B92DFA24}" srcOrd="0" destOrd="0" presId="urn:microsoft.com/office/officeart/2005/8/layout/process5"/>
    <dgm:cxn modelId="{E92A1A52-22E6-4C82-81B5-F60EC8709FC4}" type="presOf" srcId="{5B8C69EE-D7C0-4909-B4C6-B47685915AAF}" destId="{575B2A8D-C304-46A9-948D-D5504A7DC67D}" srcOrd="0" destOrd="0" presId="urn:microsoft.com/office/officeart/2005/8/layout/process5"/>
    <dgm:cxn modelId="{BA833855-7080-4D16-9D80-CA7EA4060719}" srcId="{ECF69CAB-EA58-4E26-9D02-27022FFB9A87}" destId="{BA58D074-6395-4A0A-91E0-7927EF5E2E2C}" srcOrd="4" destOrd="0" parTransId="{24C06905-832D-4E47-BD34-3EB8F393B711}" sibTransId="{800E8BD3-60B5-4440-B4CA-43271E990BED}"/>
    <dgm:cxn modelId="{AD85BF81-7884-4560-8250-BD726D69B1BB}" type="presOf" srcId="{BA274692-5769-4959-A7E4-FF3F62BE3AC7}" destId="{B8E0322E-E841-4827-A696-25D41716B56F}" srcOrd="0" destOrd="0" presId="urn:microsoft.com/office/officeart/2005/8/layout/process5"/>
    <dgm:cxn modelId="{09009582-7839-46E7-BBD3-59B88B48A3B3}" type="presOf" srcId="{379635AE-B9D9-4610-AD34-B08E02EE7CF5}" destId="{7C2B270C-06DE-4214-9B50-6223231E91A2}" srcOrd="0" destOrd="0" presId="urn:microsoft.com/office/officeart/2005/8/layout/process5"/>
    <dgm:cxn modelId="{8BC4D582-CECE-478E-B0AD-C26FCF9E61C2}" type="presOf" srcId="{7A6FCE45-15E5-4C89-A23E-2A535F0A2105}" destId="{B703E6B1-86FE-4BC1-9823-383E7453B8D0}" srcOrd="0" destOrd="0" presId="urn:microsoft.com/office/officeart/2005/8/layout/process5"/>
    <dgm:cxn modelId="{608E5283-CB69-4948-A111-C892ECA35A93}" type="presOf" srcId="{11EBF67D-CC4E-4921-A45C-8160E74241C8}" destId="{0F849CC8-B545-497F-9A15-055C46BBA17E}" srcOrd="0" destOrd="0" presId="urn:microsoft.com/office/officeart/2005/8/layout/process5"/>
    <dgm:cxn modelId="{0934A78C-4245-4155-8180-7BCFBDFE5CCA}" type="presOf" srcId="{7A6FCE45-15E5-4C89-A23E-2A535F0A2105}" destId="{E1C807F7-EBC1-472F-AA7F-37EFBE990D93}" srcOrd="1" destOrd="0" presId="urn:microsoft.com/office/officeart/2005/8/layout/process5"/>
    <dgm:cxn modelId="{18674D8D-786E-4FB4-B8F8-F69327D707E6}" type="presOf" srcId="{10127DC8-8CFC-43C8-8B23-BA0944568567}" destId="{8967A98B-B0B4-46A2-A9CD-FC1F81D44D43}" srcOrd="1" destOrd="0" presId="urn:microsoft.com/office/officeart/2005/8/layout/process5"/>
    <dgm:cxn modelId="{96267B91-7B13-4120-9DB0-15A165E40890}" type="presOf" srcId="{800E8BD3-60B5-4440-B4CA-43271E990BED}" destId="{A14B0333-A397-4E56-A6E8-5E2B2391AD7D}" srcOrd="0" destOrd="0" presId="urn:microsoft.com/office/officeart/2005/8/layout/process5"/>
    <dgm:cxn modelId="{67D89895-BDB7-4AD3-A2B3-CEAC4E4CB67E}" type="presOf" srcId="{E7661240-8646-46D6-A10E-BF915677F43A}" destId="{EB9CB018-97E9-4B55-B932-FAB715E7C83C}" srcOrd="0" destOrd="0" presId="urn:microsoft.com/office/officeart/2005/8/layout/process5"/>
    <dgm:cxn modelId="{F194B09D-6425-4248-A711-240C692B4E09}" type="presOf" srcId="{BA58D074-6395-4A0A-91E0-7927EF5E2E2C}" destId="{E5A31607-AD30-4C01-9612-A59A879370CD}" srcOrd="0" destOrd="0" presId="urn:microsoft.com/office/officeart/2005/8/layout/process5"/>
    <dgm:cxn modelId="{50B10EAE-0815-4C8E-A338-8D026C6532B5}" type="presOf" srcId="{4DFCB20C-98A8-4B54-B75D-C9EB472CD968}" destId="{A9FFF774-4238-4CE8-98ED-B18A050B8750}" srcOrd="1" destOrd="0" presId="urn:microsoft.com/office/officeart/2005/8/layout/process5"/>
    <dgm:cxn modelId="{7FAD83B3-52D3-4F99-86B7-00AA44EFBE89}" type="presOf" srcId="{C2E5A332-ECB4-4D39-8365-2A67110D78EA}" destId="{8C1ED828-89A1-4B2A-A413-830B66291F05}" srcOrd="0" destOrd="0" presId="urn:microsoft.com/office/officeart/2005/8/layout/process5"/>
    <dgm:cxn modelId="{0E6B4FBF-10AD-45C3-A9C4-F909CF0FC2AB}" type="presOf" srcId="{CBDE715B-2334-48ED-8972-03C346AC4BBD}" destId="{C30EFEC4-2BFD-401A-9947-53CCD58CA4C8}" srcOrd="0" destOrd="0" presId="urn:microsoft.com/office/officeart/2005/8/layout/process5"/>
    <dgm:cxn modelId="{431E5FC2-651D-48E8-A089-6BDD84812C87}" type="presOf" srcId="{9B52A400-A1BE-4E59-8DFE-CCFA0B940428}" destId="{14A4AB3B-5839-4CC9-895C-727B2D9B2D6B}" srcOrd="0" destOrd="0" presId="urn:microsoft.com/office/officeart/2005/8/layout/process5"/>
    <dgm:cxn modelId="{793C57C9-A727-43CE-8A6B-A7151456DB31}" type="presOf" srcId="{97781D67-AA93-4E63-909A-54781C5822ED}" destId="{678F5445-FD53-4A93-A660-D7CF991171E3}" srcOrd="0" destOrd="0" presId="urn:microsoft.com/office/officeart/2005/8/layout/process5"/>
    <dgm:cxn modelId="{296E15D0-B3DB-439C-924B-65B5F4844772}" srcId="{ECF69CAB-EA58-4E26-9D02-27022FFB9A87}" destId="{10827625-8E70-4EED-9D56-0297A2DE3169}" srcOrd="10" destOrd="0" parTransId="{3D151258-7AD2-40F4-A3FD-4296EEB56BA3}" sibTransId="{34E7D1EB-AEBA-4A9A-9F25-A142364475DA}"/>
    <dgm:cxn modelId="{3AE6B1D0-E04B-4C1D-B1B1-1FC2A14EA4ED}" type="presOf" srcId="{AD0DCD44-B0BF-4C98-BFD3-CE7252D1CA7D}" destId="{A1913DC7-1E71-4CA1-8923-4EFBF1FB6AFD}" srcOrd="1" destOrd="0" presId="urn:microsoft.com/office/officeart/2005/8/layout/process5"/>
    <dgm:cxn modelId="{5840B0D6-438C-4BDB-82E4-18D0D271939C}" type="presOf" srcId="{10827625-8E70-4EED-9D56-0297A2DE3169}" destId="{912980A6-6A88-494D-85A3-472EAE56298E}" srcOrd="0" destOrd="0" presId="urn:microsoft.com/office/officeart/2005/8/layout/process5"/>
    <dgm:cxn modelId="{7F0FB3D6-8E91-45FF-8D47-57C5719CA1F7}" srcId="{ECF69CAB-EA58-4E26-9D02-27022FFB9A87}" destId="{11EBF67D-CC4E-4921-A45C-8160E74241C8}" srcOrd="6" destOrd="0" parTransId="{4C1C4391-9CA2-41C1-8EE7-DE0823DC289C}" sibTransId="{379635AE-B9D9-4610-AD34-B08E02EE7CF5}"/>
    <dgm:cxn modelId="{9E77A5DC-8228-4D66-BD92-952F1C23A035}" srcId="{ECF69CAB-EA58-4E26-9D02-27022FFB9A87}" destId="{D4690CAD-AFF6-41EE-AFE9-2CF112E2F319}" srcOrd="8" destOrd="0" parTransId="{6052CFE4-A56F-4BDD-86DD-193767F7FD90}" sibTransId="{97781D67-AA93-4E63-909A-54781C5822ED}"/>
    <dgm:cxn modelId="{5A025DE0-BB03-40DC-8B75-9FC912CFF052}" srcId="{ECF69CAB-EA58-4E26-9D02-27022FFB9A87}" destId="{E7661240-8646-46D6-A10E-BF915677F43A}" srcOrd="5" destOrd="0" parTransId="{B97BE59D-EB08-430F-BC6B-4702023EDB48}" sibTransId="{9B52A400-A1BE-4E59-8DFE-CCFA0B940428}"/>
    <dgm:cxn modelId="{4CF2C3E3-1F52-4253-8BF5-083ADCEA0412}" srcId="{ECF69CAB-EA58-4E26-9D02-27022FFB9A87}" destId="{97C634F2-8B83-46AE-81D4-E432B89BE163}" srcOrd="9" destOrd="0" parTransId="{F3DDFA8B-64F4-4F42-929F-226ACA7246C9}" sibTransId="{10127DC8-8CFC-43C8-8B23-BA0944568567}"/>
    <dgm:cxn modelId="{F83BF8E4-EBAB-4CE9-AE79-D99E392EAC4C}" type="presOf" srcId="{ECF69CAB-EA58-4E26-9D02-27022FFB9A87}" destId="{3392BF59-59DE-4E11-AE0C-407711DB5586}" srcOrd="0" destOrd="0" presId="urn:microsoft.com/office/officeart/2005/8/layout/process5"/>
    <dgm:cxn modelId="{48F594E7-DF1D-45D7-9286-BA62973448BF}" type="presOf" srcId="{E5C5502B-70E3-4708-B951-46D7D62DCBB7}" destId="{06669DF1-BD04-4B56-B90F-DDC2181CD028}" srcOrd="1" destOrd="0" presId="urn:microsoft.com/office/officeart/2005/8/layout/process5"/>
    <dgm:cxn modelId="{EE962EF3-B4F5-4623-BD1F-30F7B713E9F5}" type="presOf" srcId="{E5C5502B-70E3-4708-B951-46D7D62DCBB7}" destId="{246A0AE3-9B31-4520-9D0E-4AFBA9062D90}" srcOrd="0" destOrd="0" presId="urn:microsoft.com/office/officeart/2005/8/layout/process5"/>
    <dgm:cxn modelId="{762765F8-0984-4F61-A015-9D3FE1E1BB81}" type="presParOf" srcId="{3392BF59-59DE-4E11-AE0C-407711DB5586}" destId="{8C1ED828-89A1-4B2A-A413-830B66291F05}" srcOrd="0" destOrd="0" presId="urn:microsoft.com/office/officeart/2005/8/layout/process5"/>
    <dgm:cxn modelId="{3CFAB787-67DD-481B-A490-DCC1B84BD281}" type="presParOf" srcId="{3392BF59-59DE-4E11-AE0C-407711DB5586}" destId="{C30EFEC4-2BFD-401A-9947-53CCD58CA4C8}" srcOrd="1" destOrd="0" presId="urn:microsoft.com/office/officeart/2005/8/layout/process5"/>
    <dgm:cxn modelId="{01609837-9311-49F6-9FDD-D00B61420257}" type="presParOf" srcId="{C30EFEC4-2BFD-401A-9947-53CCD58CA4C8}" destId="{2E5FFB97-4D0A-446E-A77A-1DF5B1DDA93A}" srcOrd="0" destOrd="0" presId="urn:microsoft.com/office/officeart/2005/8/layout/process5"/>
    <dgm:cxn modelId="{50A10549-5F58-45EE-8D6E-826E6D526AC2}" type="presParOf" srcId="{3392BF59-59DE-4E11-AE0C-407711DB5586}" destId="{B8E0322E-E841-4827-A696-25D41716B56F}" srcOrd="2" destOrd="0" presId="urn:microsoft.com/office/officeart/2005/8/layout/process5"/>
    <dgm:cxn modelId="{52EC2AF0-15C7-4C1D-A88A-11CBBEA82E10}" type="presParOf" srcId="{3392BF59-59DE-4E11-AE0C-407711DB5586}" destId="{0E43ACC1-CEC0-4B2C-87DD-66890961F28A}" srcOrd="3" destOrd="0" presId="urn:microsoft.com/office/officeart/2005/8/layout/process5"/>
    <dgm:cxn modelId="{F2C0D168-DAE8-4413-8FCF-87E94620719F}" type="presParOf" srcId="{0E43ACC1-CEC0-4B2C-87DD-66890961F28A}" destId="{A1913DC7-1E71-4CA1-8923-4EFBF1FB6AFD}" srcOrd="0" destOrd="0" presId="urn:microsoft.com/office/officeart/2005/8/layout/process5"/>
    <dgm:cxn modelId="{F1DC961C-628E-4663-81FD-8549643400CD}" type="presParOf" srcId="{3392BF59-59DE-4E11-AE0C-407711DB5586}" destId="{FFEE1892-9D58-40CD-9FFF-45531302403A}" srcOrd="4" destOrd="0" presId="urn:microsoft.com/office/officeart/2005/8/layout/process5"/>
    <dgm:cxn modelId="{79531AE9-0F6C-47FE-8446-67A35E6410B2}" type="presParOf" srcId="{3392BF59-59DE-4E11-AE0C-407711DB5586}" destId="{B703E6B1-86FE-4BC1-9823-383E7453B8D0}" srcOrd="5" destOrd="0" presId="urn:microsoft.com/office/officeart/2005/8/layout/process5"/>
    <dgm:cxn modelId="{B36D4857-2CCE-4738-85A4-E1FDEACA2A0D}" type="presParOf" srcId="{B703E6B1-86FE-4BC1-9823-383E7453B8D0}" destId="{E1C807F7-EBC1-472F-AA7F-37EFBE990D93}" srcOrd="0" destOrd="0" presId="urn:microsoft.com/office/officeart/2005/8/layout/process5"/>
    <dgm:cxn modelId="{DFDCD228-B57C-411C-B12D-D124075C6F2C}" type="presParOf" srcId="{3392BF59-59DE-4E11-AE0C-407711DB5586}" destId="{575B2A8D-C304-46A9-948D-D5504A7DC67D}" srcOrd="6" destOrd="0" presId="urn:microsoft.com/office/officeart/2005/8/layout/process5"/>
    <dgm:cxn modelId="{8780D9F8-CFE1-4463-BDD2-5D61AE3E8ACB}" type="presParOf" srcId="{3392BF59-59DE-4E11-AE0C-407711DB5586}" destId="{246A0AE3-9B31-4520-9D0E-4AFBA9062D90}" srcOrd="7" destOrd="0" presId="urn:microsoft.com/office/officeart/2005/8/layout/process5"/>
    <dgm:cxn modelId="{F817BED0-7517-4EAA-97F5-E67CF216F275}" type="presParOf" srcId="{246A0AE3-9B31-4520-9D0E-4AFBA9062D90}" destId="{06669DF1-BD04-4B56-B90F-DDC2181CD028}" srcOrd="0" destOrd="0" presId="urn:microsoft.com/office/officeart/2005/8/layout/process5"/>
    <dgm:cxn modelId="{40D56844-BCD2-4F62-B799-941B284F092A}" type="presParOf" srcId="{3392BF59-59DE-4E11-AE0C-407711DB5586}" destId="{E5A31607-AD30-4C01-9612-A59A879370CD}" srcOrd="8" destOrd="0" presId="urn:microsoft.com/office/officeart/2005/8/layout/process5"/>
    <dgm:cxn modelId="{3F2451F0-E57F-4E88-A124-7CA5C58CB3C2}" type="presParOf" srcId="{3392BF59-59DE-4E11-AE0C-407711DB5586}" destId="{A14B0333-A397-4E56-A6E8-5E2B2391AD7D}" srcOrd="9" destOrd="0" presId="urn:microsoft.com/office/officeart/2005/8/layout/process5"/>
    <dgm:cxn modelId="{A9AAB177-74D5-4149-A173-60274231F54F}" type="presParOf" srcId="{A14B0333-A397-4E56-A6E8-5E2B2391AD7D}" destId="{3BE6467F-8D21-4451-89DF-DA80F00591D2}" srcOrd="0" destOrd="0" presId="urn:microsoft.com/office/officeart/2005/8/layout/process5"/>
    <dgm:cxn modelId="{0917BD68-F619-42AD-B0B0-76F432505121}" type="presParOf" srcId="{3392BF59-59DE-4E11-AE0C-407711DB5586}" destId="{EB9CB018-97E9-4B55-B932-FAB715E7C83C}" srcOrd="10" destOrd="0" presId="urn:microsoft.com/office/officeart/2005/8/layout/process5"/>
    <dgm:cxn modelId="{63B7B314-FD68-48BC-AA60-51274D741C56}" type="presParOf" srcId="{3392BF59-59DE-4E11-AE0C-407711DB5586}" destId="{14A4AB3B-5839-4CC9-895C-727B2D9B2D6B}" srcOrd="11" destOrd="0" presId="urn:microsoft.com/office/officeart/2005/8/layout/process5"/>
    <dgm:cxn modelId="{46EB11E3-ADCA-42F1-8B01-6AAF2001BA98}" type="presParOf" srcId="{14A4AB3B-5839-4CC9-895C-727B2D9B2D6B}" destId="{F4CC098F-0D33-44B4-A5EC-2F8EEE466017}" srcOrd="0" destOrd="0" presId="urn:microsoft.com/office/officeart/2005/8/layout/process5"/>
    <dgm:cxn modelId="{6B9A511B-84B0-4BAD-8DF1-5CD798871FAE}" type="presParOf" srcId="{3392BF59-59DE-4E11-AE0C-407711DB5586}" destId="{0F849CC8-B545-497F-9A15-055C46BBA17E}" srcOrd="12" destOrd="0" presId="urn:microsoft.com/office/officeart/2005/8/layout/process5"/>
    <dgm:cxn modelId="{A2B997A5-F8C1-45D3-B69C-B8C3A3D45E83}" type="presParOf" srcId="{3392BF59-59DE-4E11-AE0C-407711DB5586}" destId="{7C2B270C-06DE-4214-9B50-6223231E91A2}" srcOrd="13" destOrd="0" presId="urn:microsoft.com/office/officeart/2005/8/layout/process5"/>
    <dgm:cxn modelId="{975816F7-A617-4354-BA8F-DF0E185423F6}" type="presParOf" srcId="{7C2B270C-06DE-4214-9B50-6223231E91A2}" destId="{FB74920D-6A89-4BC9-BADF-0848694CE4AD}" srcOrd="0" destOrd="0" presId="urn:microsoft.com/office/officeart/2005/8/layout/process5"/>
    <dgm:cxn modelId="{E4DA1348-F74B-4BD2-A938-A0DD4EC4A2C8}" type="presParOf" srcId="{3392BF59-59DE-4E11-AE0C-407711DB5586}" destId="{D634975F-1A8F-4B1D-B36A-3DA9B624BEAA}" srcOrd="14" destOrd="0" presId="urn:microsoft.com/office/officeart/2005/8/layout/process5"/>
    <dgm:cxn modelId="{89E7E245-2FE7-4293-ABC2-D51DE62765A1}" type="presParOf" srcId="{3392BF59-59DE-4E11-AE0C-407711DB5586}" destId="{A61945EF-3059-45CE-A7B6-FD6FCA5A2810}" srcOrd="15" destOrd="0" presId="urn:microsoft.com/office/officeart/2005/8/layout/process5"/>
    <dgm:cxn modelId="{CF38A529-2D48-4F98-BB1F-478618D42636}" type="presParOf" srcId="{A61945EF-3059-45CE-A7B6-FD6FCA5A2810}" destId="{A9FFF774-4238-4CE8-98ED-B18A050B8750}" srcOrd="0" destOrd="0" presId="urn:microsoft.com/office/officeart/2005/8/layout/process5"/>
    <dgm:cxn modelId="{8B6308CF-867E-4874-B184-B9A287DEE4D3}" type="presParOf" srcId="{3392BF59-59DE-4E11-AE0C-407711DB5586}" destId="{6601DB10-DB92-40E1-A80A-DC5FA96D893B}" srcOrd="16" destOrd="0" presId="urn:microsoft.com/office/officeart/2005/8/layout/process5"/>
    <dgm:cxn modelId="{514F3624-A1EB-4149-96F5-63B9935772DB}" type="presParOf" srcId="{3392BF59-59DE-4E11-AE0C-407711DB5586}" destId="{678F5445-FD53-4A93-A660-D7CF991171E3}" srcOrd="17" destOrd="0" presId="urn:microsoft.com/office/officeart/2005/8/layout/process5"/>
    <dgm:cxn modelId="{80A91D1A-F964-443E-BAF0-04246DEF823E}" type="presParOf" srcId="{678F5445-FD53-4A93-A660-D7CF991171E3}" destId="{10723726-7BB7-4306-83BB-271982DBC857}" srcOrd="0" destOrd="0" presId="urn:microsoft.com/office/officeart/2005/8/layout/process5"/>
    <dgm:cxn modelId="{9A2A84BC-257A-4F8C-BF37-1A8CD9741116}" type="presParOf" srcId="{3392BF59-59DE-4E11-AE0C-407711DB5586}" destId="{DEFA4784-B689-4BEB-AAD7-6C13B92DFA24}" srcOrd="18" destOrd="0" presId="urn:microsoft.com/office/officeart/2005/8/layout/process5"/>
    <dgm:cxn modelId="{224FBFD4-7C83-4039-B205-ECE5EC1FE4B0}" type="presParOf" srcId="{3392BF59-59DE-4E11-AE0C-407711DB5586}" destId="{4AE9A801-8E57-4324-B3E2-A5895CA555FD}" srcOrd="19" destOrd="0" presId="urn:microsoft.com/office/officeart/2005/8/layout/process5"/>
    <dgm:cxn modelId="{76E4162B-F09E-4EB4-AB81-0D4F2B61E7B8}" type="presParOf" srcId="{4AE9A801-8E57-4324-B3E2-A5895CA555FD}" destId="{8967A98B-B0B4-46A2-A9CD-FC1F81D44D43}" srcOrd="0" destOrd="0" presId="urn:microsoft.com/office/officeart/2005/8/layout/process5"/>
    <dgm:cxn modelId="{7BE0F713-5826-4FF5-81EB-C3D284891FB2}" type="presParOf" srcId="{3392BF59-59DE-4E11-AE0C-407711DB5586}" destId="{912980A6-6A88-494D-85A3-472EAE56298E}"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CC4D12F-4BFB-43BC-8332-ED333BAB4DFC}"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FEE171CB-F402-4209-98B9-B98AB0974FD4}">
      <dgm:prSet/>
      <dgm:spPr/>
      <dgm:t>
        <a:bodyPr/>
        <a:lstStyle/>
        <a:p>
          <a:pPr>
            <a:defRPr b="1"/>
          </a:pPr>
          <a:r>
            <a:rPr lang="en-US"/>
            <a:t>2014–2023</a:t>
          </a:r>
        </a:p>
      </dgm:t>
    </dgm:pt>
    <dgm:pt modelId="{34CECC26-E304-4CF6-A1BC-C7D5AC847167}" type="parTrans" cxnId="{400AC792-06FF-44BD-B431-AD25CFA27A68}">
      <dgm:prSet/>
      <dgm:spPr/>
      <dgm:t>
        <a:bodyPr/>
        <a:lstStyle/>
        <a:p>
          <a:endParaRPr lang="en-US"/>
        </a:p>
      </dgm:t>
    </dgm:pt>
    <dgm:pt modelId="{E828AF06-1909-4082-97AC-085E803C8FB9}" type="sibTrans" cxnId="{400AC792-06FF-44BD-B431-AD25CFA27A68}">
      <dgm:prSet/>
      <dgm:spPr/>
      <dgm:t>
        <a:bodyPr/>
        <a:lstStyle/>
        <a:p>
          <a:endParaRPr lang="en-US"/>
        </a:p>
      </dgm:t>
    </dgm:pt>
    <dgm:pt modelId="{E868A649-11BD-42E1-B5B5-29390E6A3848}">
      <dgm:prSet/>
      <dgm:spPr/>
      <dgm:t>
        <a:bodyPr/>
        <a:lstStyle/>
        <a:p>
          <a:r>
            <a:rPr lang="en-US"/>
            <a:t>From 2014 to 2023, hospitals demonstrated increased engagement in interoperable data exchange, with 70% participating in all four domains (find, send, receive, integrate).</a:t>
          </a:r>
        </a:p>
      </dgm:t>
    </dgm:pt>
    <dgm:pt modelId="{C937F142-C0EC-420F-A997-77B73FAA97C4}" type="parTrans" cxnId="{57D0308E-AC71-460A-A8FA-55DCAA5BDF2B}">
      <dgm:prSet/>
      <dgm:spPr/>
      <dgm:t>
        <a:bodyPr/>
        <a:lstStyle/>
        <a:p>
          <a:endParaRPr lang="en-US"/>
        </a:p>
      </dgm:t>
    </dgm:pt>
    <dgm:pt modelId="{35A83D70-039A-4023-A18A-2883B830295B}" type="sibTrans" cxnId="{57D0308E-AC71-460A-A8FA-55DCAA5BDF2B}">
      <dgm:prSet/>
      <dgm:spPr/>
      <dgm:t>
        <a:bodyPr/>
        <a:lstStyle/>
        <a:p>
          <a:endParaRPr lang="en-US"/>
        </a:p>
      </dgm:t>
    </dgm:pt>
    <dgm:pt modelId="{7C039B25-3B5D-451B-AB04-B35B4B352669}">
      <dgm:prSet/>
      <dgm:spPr/>
      <dgm:t>
        <a:bodyPr/>
        <a:lstStyle/>
        <a:p>
          <a:pPr>
            <a:defRPr b="1"/>
          </a:pPr>
          <a:r>
            <a:rPr lang="en-US"/>
            <a:t>2021</a:t>
          </a:r>
        </a:p>
      </dgm:t>
    </dgm:pt>
    <dgm:pt modelId="{A29123A1-57DD-46D4-8C4B-87AEE0D97B2E}" type="parTrans" cxnId="{8E6729C6-1C30-46A9-B5F0-EFF8CDDB8D4D}">
      <dgm:prSet/>
      <dgm:spPr/>
      <dgm:t>
        <a:bodyPr/>
        <a:lstStyle/>
        <a:p>
          <a:endParaRPr lang="en-US"/>
        </a:p>
      </dgm:t>
    </dgm:pt>
    <dgm:pt modelId="{C67DF06D-445B-496C-B6B6-3442FAE65A62}" type="sibTrans" cxnId="{8E6729C6-1C30-46A9-B5F0-EFF8CDDB8D4D}">
      <dgm:prSet/>
      <dgm:spPr/>
      <dgm:t>
        <a:bodyPr/>
        <a:lstStyle/>
        <a:p>
          <a:endParaRPr lang="en-US"/>
        </a:p>
      </dgm:t>
    </dgm:pt>
    <dgm:pt modelId="{105B9413-D7AA-4CE7-B902-80F0EC14D070}">
      <dgm:prSet/>
      <dgm:spPr/>
      <dgm:t>
        <a:bodyPr/>
        <a:lstStyle/>
        <a:p>
          <a:r>
            <a:rPr lang="en-US"/>
            <a:t>E-prescribing adoption surged from 7% in 2008 to 92% in 2021, with significant improvements in the electronic prescribing of controlled substances (EPCS) as well.</a:t>
          </a:r>
        </a:p>
      </dgm:t>
    </dgm:pt>
    <dgm:pt modelId="{6EC5B3C7-AE5A-420D-8395-859D1C9C8BF9}" type="parTrans" cxnId="{3918091F-A0FB-4726-91F5-71D12E282F68}">
      <dgm:prSet/>
      <dgm:spPr/>
      <dgm:t>
        <a:bodyPr/>
        <a:lstStyle/>
        <a:p>
          <a:endParaRPr lang="en-US"/>
        </a:p>
      </dgm:t>
    </dgm:pt>
    <dgm:pt modelId="{A08A9DAE-C3B4-432C-8B17-28E52AF8ECA6}" type="sibTrans" cxnId="{3918091F-A0FB-4726-91F5-71D12E282F68}">
      <dgm:prSet/>
      <dgm:spPr/>
      <dgm:t>
        <a:bodyPr/>
        <a:lstStyle/>
        <a:p>
          <a:endParaRPr lang="en-US"/>
        </a:p>
      </dgm:t>
    </dgm:pt>
    <dgm:pt modelId="{54863092-8AB9-4A6A-BA72-8BAF9EE35288}">
      <dgm:prSet/>
      <dgm:spPr/>
      <dgm:t>
        <a:bodyPr/>
        <a:lstStyle/>
        <a:p>
          <a:pPr>
            <a:defRPr b="1"/>
          </a:pPr>
          <a:r>
            <a:rPr lang="en-US"/>
            <a:t>2022</a:t>
          </a:r>
        </a:p>
      </dgm:t>
    </dgm:pt>
    <dgm:pt modelId="{D26EA83E-1F14-4708-8835-30DD3DA2088D}" type="parTrans" cxnId="{BE3A148B-A912-4D7A-92ED-1946CAF66BFF}">
      <dgm:prSet/>
      <dgm:spPr/>
      <dgm:t>
        <a:bodyPr/>
        <a:lstStyle/>
        <a:p>
          <a:endParaRPr lang="en-US"/>
        </a:p>
      </dgm:t>
    </dgm:pt>
    <dgm:pt modelId="{806EE62B-99FB-4AC2-B54B-FAACD07CA465}" type="sibTrans" cxnId="{BE3A148B-A912-4D7A-92ED-1946CAF66BFF}">
      <dgm:prSet/>
      <dgm:spPr/>
      <dgm:t>
        <a:bodyPr/>
        <a:lstStyle/>
        <a:p>
          <a:endParaRPr lang="en-US"/>
        </a:p>
      </dgm:t>
    </dgm:pt>
    <dgm:pt modelId="{AE5B3F88-A5E6-4875-99CF-2003D01C1D45}">
      <dgm:prSet/>
      <dgm:spPr/>
      <dgm:t>
        <a:bodyPr/>
        <a:lstStyle/>
        <a:p>
          <a:r>
            <a:rPr lang="en-US"/>
            <a:t>Public health reporting capabilities among hospitals and primary care physicians have improved. By 2022, 90% of hospitals could report immunization data electronically.</a:t>
          </a:r>
        </a:p>
      </dgm:t>
    </dgm:pt>
    <dgm:pt modelId="{C92A8A09-97E6-4DB3-B1EB-95032C1586BF}" type="parTrans" cxnId="{694BF08F-C26C-4A41-A23C-E12394356E8A}">
      <dgm:prSet/>
      <dgm:spPr/>
      <dgm:t>
        <a:bodyPr/>
        <a:lstStyle/>
        <a:p>
          <a:endParaRPr lang="en-US"/>
        </a:p>
      </dgm:t>
    </dgm:pt>
    <dgm:pt modelId="{2877A1EE-41EA-4F2E-9C04-2687679711FA}" type="sibTrans" cxnId="{694BF08F-C26C-4A41-A23C-E12394356E8A}">
      <dgm:prSet/>
      <dgm:spPr/>
      <dgm:t>
        <a:bodyPr/>
        <a:lstStyle/>
        <a:p>
          <a:endParaRPr lang="en-US"/>
        </a:p>
      </dgm:t>
    </dgm:pt>
    <dgm:pt modelId="{91EC9CEC-BC34-4193-BBCD-19FC48755CBA}" type="pres">
      <dgm:prSet presAssocID="{0CC4D12F-4BFB-43BC-8332-ED333BAB4DFC}" presName="root" presStyleCnt="0">
        <dgm:presLayoutVars>
          <dgm:chMax/>
          <dgm:chPref/>
          <dgm:animLvl val="lvl"/>
        </dgm:presLayoutVars>
      </dgm:prSet>
      <dgm:spPr/>
    </dgm:pt>
    <dgm:pt modelId="{C26DC66C-C884-4403-8825-1413FFDCB688}" type="pres">
      <dgm:prSet presAssocID="{0CC4D12F-4BFB-43BC-8332-ED333BAB4DFC}" presName="divider" presStyleLbl="node1" presStyleIdx="0" presStyleCnt="1"/>
      <dgm:spPr/>
    </dgm:pt>
    <dgm:pt modelId="{36E43975-7736-4577-9E56-0A762DF5DACD}" type="pres">
      <dgm:prSet presAssocID="{0CC4D12F-4BFB-43BC-8332-ED333BAB4DFC}" presName="nodes" presStyleCnt="0">
        <dgm:presLayoutVars>
          <dgm:chMax/>
          <dgm:chPref/>
          <dgm:animLvl val="lvl"/>
        </dgm:presLayoutVars>
      </dgm:prSet>
      <dgm:spPr/>
    </dgm:pt>
    <dgm:pt modelId="{C677FAD0-63FF-4EA3-8097-5C445F0B7A96}" type="pres">
      <dgm:prSet presAssocID="{FEE171CB-F402-4209-98B9-B98AB0974FD4}" presName="composite" presStyleCnt="0"/>
      <dgm:spPr/>
    </dgm:pt>
    <dgm:pt modelId="{966E7EED-7075-41DE-8E42-BCA7EAE15DFD}" type="pres">
      <dgm:prSet presAssocID="{FEE171CB-F402-4209-98B9-B98AB0974FD4}" presName="L1TextContainer" presStyleLbl="revTx" presStyleIdx="0" presStyleCnt="3">
        <dgm:presLayoutVars>
          <dgm:chMax val="1"/>
          <dgm:chPref val="1"/>
          <dgm:bulletEnabled val="1"/>
        </dgm:presLayoutVars>
      </dgm:prSet>
      <dgm:spPr/>
    </dgm:pt>
    <dgm:pt modelId="{B0919CD0-A4E0-45EC-A16C-6896BA4FC2B6}" type="pres">
      <dgm:prSet presAssocID="{FEE171CB-F402-4209-98B9-B98AB0974FD4}" presName="L2TextContainerWrapper" presStyleCnt="0">
        <dgm:presLayoutVars>
          <dgm:chMax val="0"/>
          <dgm:chPref val="0"/>
          <dgm:bulletEnabled val="1"/>
        </dgm:presLayoutVars>
      </dgm:prSet>
      <dgm:spPr/>
    </dgm:pt>
    <dgm:pt modelId="{CA78E775-0595-4EDD-A0DA-E85D2529EE71}" type="pres">
      <dgm:prSet presAssocID="{FEE171CB-F402-4209-98B9-B98AB0974FD4}" presName="L2TextContainer" presStyleLbl="bgAccFollowNode1" presStyleIdx="0" presStyleCnt="3"/>
      <dgm:spPr/>
    </dgm:pt>
    <dgm:pt modelId="{184D85A4-9615-405F-BE2D-91103DA68658}" type="pres">
      <dgm:prSet presAssocID="{FEE171CB-F402-4209-98B9-B98AB0974FD4}" presName="FlexibleEmptyPlaceHolder" presStyleCnt="0"/>
      <dgm:spPr/>
    </dgm:pt>
    <dgm:pt modelId="{A46D8AAD-BF5C-48E9-B4A8-4BF2C8DD3B05}" type="pres">
      <dgm:prSet presAssocID="{FEE171CB-F402-4209-98B9-B98AB0974FD4}" presName="ConnectLine" presStyleLbl="alignNode1" presStyleIdx="0"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BEDF5550-78D3-4CE5-ADC6-4BAAB31F794E}" type="pres">
      <dgm:prSet presAssocID="{FEE171CB-F402-4209-98B9-B98AB0974FD4}" presName="ConnectorPoint" presStyleLbl="fgAcc1" presStyleIdx="0" presStyleCnt="3"/>
      <dgm:spPr>
        <a:solidFill>
          <a:schemeClr val="lt1">
            <a:alpha val="90000"/>
            <a:hueOff val="0"/>
            <a:satOff val="0"/>
            <a:lumOff val="0"/>
            <a:alphaOff val="0"/>
          </a:schemeClr>
        </a:solidFill>
        <a:ln w="15875" cap="flat" cmpd="sng" algn="ctr">
          <a:noFill/>
          <a:prstDash val="solid"/>
        </a:ln>
        <a:effectLst/>
      </dgm:spPr>
    </dgm:pt>
    <dgm:pt modelId="{6215965C-CDD4-4CAC-9B20-6EF5861B5C7A}" type="pres">
      <dgm:prSet presAssocID="{FEE171CB-F402-4209-98B9-B98AB0974FD4}" presName="EmptyPlaceHolder" presStyleCnt="0"/>
      <dgm:spPr/>
    </dgm:pt>
    <dgm:pt modelId="{ABC62F1A-8A43-4073-A730-9829B0DB62A3}" type="pres">
      <dgm:prSet presAssocID="{E828AF06-1909-4082-97AC-085E803C8FB9}" presName="spaceBetweenRectangles" presStyleCnt="0"/>
      <dgm:spPr/>
    </dgm:pt>
    <dgm:pt modelId="{A24344F8-8A89-4EA7-B7AA-3D046EB14455}" type="pres">
      <dgm:prSet presAssocID="{7C039B25-3B5D-451B-AB04-B35B4B352669}" presName="composite" presStyleCnt="0"/>
      <dgm:spPr/>
    </dgm:pt>
    <dgm:pt modelId="{7330F393-5C46-4640-9766-C8132DBEA860}" type="pres">
      <dgm:prSet presAssocID="{7C039B25-3B5D-451B-AB04-B35B4B352669}" presName="L1TextContainer" presStyleLbl="revTx" presStyleIdx="1" presStyleCnt="3">
        <dgm:presLayoutVars>
          <dgm:chMax val="1"/>
          <dgm:chPref val="1"/>
          <dgm:bulletEnabled val="1"/>
        </dgm:presLayoutVars>
      </dgm:prSet>
      <dgm:spPr/>
    </dgm:pt>
    <dgm:pt modelId="{F0DED466-FE8B-40CC-947F-748B6EBA44CF}" type="pres">
      <dgm:prSet presAssocID="{7C039B25-3B5D-451B-AB04-B35B4B352669}" presName="L2TextContainerWrapper" presStyleCnt="0">
        <dgm:presLayoutVars>
          <dgm:chMax val="0"/>
          <dgm:chPref val="0"/>
          <dgm:bulletEnabled val="1"/>
        </dgm:presLayoutVars>
      </dgm:prSet>
      <dgm:spPr/>
    </dgm:pt>
    <dgm:pt modelId="{B8C71100-FD82-4DC9-8CFF-C1E3A5229242}" type="pres">
      <dgm:prSet presAssocID="{7C039B25-3B5D-451B-AB04-B35B4B352669}" presName="L2TextContainer" presStyleLbl="bgAccFollowNode1" presStyleIdx="1" presStyleCnt="3"/>
      <dgm:spPr/>
    </dgm:pt>
    <dgm:pt modelId="{3B191826-6C83-4676-B830-1570D63324D5}" type="pres">
      <dgm:prSet presAssocID="{7C039B25-3B5D-451B-AB04-B35B4B352669}" presName="FlexibleEmptyPlaceHolder" presStyleCnt="0"/>
      <dgm:spPr/>
    </dgm:pt>
    <dgm:pt modelId="{11ED411A-3991-4966-AE77-BE6AA45D1032}" type="pres">
      <dgm:prSet presAssocID="{7C039B25-3B5D-451B-AB04-B35B4B352669}" presName="ConnectLine" presStyleLbl="alignNode1" presStyleIdx="1"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A4F0F28E-7273-41D6-8615-2149EC227037}" type="pres">
      <dgm:prSet presAssocID="{7C039B25-3B5D-451B-AB04-B35B4B352669}" presName="ConnectorPoint" presStyleLbl="fgAcc1" presStyleIdx="1" presStyleCnt="3"/>
      <dgm:spPr>
        <a:solidFill>
          <a:schemeClr val="lt1">
            <a:alpha val="90000"/>
            <a:hueOff val="0"/>
            <a:satOff val="0"/>
            <a:lumOff val="0"/>
            <a:alphaOff val="0"/>
          </a:schemeClr>
        </a:solidFill>
        <a:ln w="15875" cap="flat" cmpd="sng" algn="ctr">
          <a:noFill/>
          <a:prstDash val="solid"/>
        </a:ln>
        <a:effectLst/>
      </dgm:spPr>
    </dgm:pt>
    <dgm:pt modelId="{3A0B052F-0A28-4706-9FF1-3BF244E1C5E0}" type="pres">
      <dgm:prSet presAssocID="{7C039B25-3B5D-451B-AB04-B35B4B352669}" presName="EmptyPlaceHolder" presStyleCnt="0"/>
      <dgm:spPr/>
    </dgm:pt>
    <dgm:pt modelId="{1E67480F-4FCD-42C0-9ADE-A8197FF0532A}" type="pres">
      <dgm:prSet presAssocID="{C67DF06D-445B-496C-B6B6-3442FAE65A62}" presName="spaceBetweenRectangles" presStyleCnt="0"/>
      <dgm:spPr/>
    </dgm:pt>
    <dgm:pt modelId="{7097B66C-3D86-44CE-9616-FA280A3AB236}" type="pres">
      <dgm:prSet presAssocID="{54863092-8AB9-4A6A-BA72-8BAF9EE35288}" presName="composite" presStyleCnt="0"/>
      <dgm:spPr/>
    </dgm:pt>
    <dgm:pt modelId="{4756F851-3CB6-481F-B291-FCB8F1153176}" type="pres">
      <dgm:prSet presAssocID="{54863092-8AB9-4A6A-BA72-8BAF9EE35288}" presName="L1TextContainer" presStyleLbl="revTx" presStyleIdx="2" presStyleCnt="3">
        <dgm:presLayoutVars>
          <dgm:chMax val="1"/>
          <dgm:chPref val="1"/>
          <dgm:bulletEnabled val="1"/>
        </dgm:presLayoutVars>
      </dgm:prSet>
      <dgm:spPr/>
    </dgm:pt>
    <dgm:pt modelId="{68801A18-BBE7-435A-82E2-6E3D3AAF3484}" type="pres">
      <dgm:prSet presAssocID="{54863092-8AB9-4A6A-BA72-8BAF9EE35288}" presName="L2TextContainerWrapper" presStyleCnt="0">
        <dgm:presLayoutVars>
          <dgm:chMax val="0"/>
          <dgm:chPref val="0"/>
          <dgm:bulletEnabled val="1"/>
        </dgm:presLayoutVars>
      </dgm:prSet>
      <dgm:spPr/>
    </dgm:pt>
    <dgm:pt modelId="{CC354F5D-368A-49FE-AFF9-FCCFCB827373}" type="pres">
      <dgm:prSet presAssocID="{54863092-8AB9-4A6A-BA72-8BAF9EE35288}" presName="L2TextContainer" presStyleLbl="bgAccFollowNode1" presStyleIdx="2" presStyleCnt="3"/>
      <dgm:spPr/>
    </dgm:pt>
    <dgm:pt modelId="{8C92B28F-5547-44F1-9F18-260B53F1B0DA}" type="pres">
      <dgm:prSet presAssocID="{54863092-8AB9-4A6A-BA72-8BAF9EE35288}" presName="FlexibleEmptyPlaceHolder" presStyleCnt="0"/>
      <dgm:spPr/>
    </dgm:pt>
    <dgm:pt modelId="{55096A2D-518A-4BD3-951C-C8DF3477E3AC}" type="pres">
      <dgm:prSet presAssocID="{54863092-8AB9-4A6A-BA72-8BAF9EE35288}" presName="ConnectLine" presStyleLbl="alignNode1" presStyleIdx="2" presStyleCnt="3"/>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F527C9C1-FF11-494F-ACCA-7FCE682B319D}" type="pres">
      <dgm:prSet presAssocID="{54863092-8AB9-4A6A-BA72-8BAF9EE35288}" presName="ConnectorPoint" presStyleLbl="fgAcc1" presStyleIdx="2" presStyleCnt="3"/>
      <dgm:spPr>
        <a:solidFill>
          <a:schemeClr val="lt1">
            <a:alpha val="90000"/>
            <a:hueOff val="0"/>
            <a:satOff val="0"/>
            <a:lumOff val="0"/>
            <a:alphaOff val="0"/>
          </a:schemeClr>
        </a:solidFill>
        <a:ln w="15875" cap="flat" cmpd="sng" algn="ctr">
          <a:noFill/>
          <a:prstDash val="solid"/>
        </a:ln>
        <a:effectLst/>
      </dgm:spPr>
    </dgm:pt>
    <dgm:pt modelId="{15F0EB3C-4232-4C64-A5F3-3CF28A5A4779}" type="pres">
      <dgm:prSet presAssocID="{54863092-8AB9-4A6A-BA72-8BAF9EE35288}" presName="EmptyPlaceHolder" presStyleCnt="0"/>
      <dgm:spPr/>
    </dgm:pt>
  </dgm:ptLst>
  <dgm:cxnLst>
    <dgm:cxn modelId="{3918091F-A0FB-4726-91F5-71D12E282F68}" srcId="{7C039B25-3B5D-451B-AB04-B35B4B352669}" destId="{105B9413-D7AA-4CE7-B902-80F0EC14D070}" srcOrd="0" destOrd="0" parTransId="{6EC5B3C7-AE5A-420D-8395-859D1C9C8BF9}" sibTransId="{A08A9DAE-C3B4-432C-8B17-28E52AF8ECA6}"/>
    <dgm:cxn modelId="{35FC0626-DEEA-4200-87FD-AC195FB09AFC}" type="presOf" srcId="{105B9413-D7AA-4CE7-B902-80F0EC14D070}" destId="{B8C71100-FD82-4DC9-8CFF-C1E3A5229242}" srcOrd="0" destOrd="0" presId="urn:microsoft.com/office/officeart/2017/3/layout/HorizontalPathTimeline"/>
    <dgm:cxn modelId="{F2147737-58D1-4BB1-8D71-C2F4892E8B7A}" type="presOf" srcId="{E868A649-11BD-42E1-B5B5-29390E6A3848}" destId="{CA78E775-0595-4EDD-A0DA-E85D2529EE71}" srcOrd="0" destOrd="0" presId="urn:microsoft.com/office/officeart/2017/3/layout/HorizontalPathTimeline"/>
    <dgm:cxn modelId="{7BF5526E-C57A-452E-916B-F3DEF8425604}" type="presOf" srcId="{54863092-8AB9-4A6A-BA72-8BAF9EE35288}" destId="{4756F851-3CB6-481F-B291-FCB8F1153176}" srcOrd="0" destOrd="0" presId="urn:microsoft.com/office/officeart/2017/3/layout/HorizontalPathTimeline"/>
    <dgm:cxn modelId="{3E53EE59-B916-44BF-B5B3-86EEB7F1D950}" type="presOf" srcId="{AE5B3F88-A5E6-4875-99CF-2003D01C1D45}" destId="{CC354F5D-368A-49FE-AFF9-FCCFCB827373}" srcOrd="0" destOrd="0" presId="urn:microsoft.com/office/officeart/2017/3/layout/HorizontalPathTimeline"/>
    <dgm:cxn modelId="{28AC4285-9189-4428-A777-1721649A0F38}" type="presOf" srcId="{0CC4D12F-4BFB-43BC-8332-ED333BAB4DFC}" destId="{91EC9CEC-BC34-4193-BBCD-19FC48755CBA}" srcOrd="0" destOrd="0" presId="urn:microsoft.com/office/officeart/2017/3/layout/HorizontalPathTimeline"/>
    <dgm:cxn modelId="{BE3A148B-A912-4D7A-92ED-1946CAF66BFF}" srcId="{0CC4D12F-4BFB-43BC-8332-ED333BAB4DFC}" destId="{54863092-8AB9-4A6A-BA72-8BAF9EE35288}" srcOrd="2" destOrd="0" parTransId="{D26EA83E-1F14-4708-8835-30DD3DA2088D}" sibTransId="{806EE62B-99FB-4AC2-B54B-FAACD07CA465}"/>
    <dgm:cxn modelId="{57D0308E-AC71-460A-A8FA-55DCAA5BDF2B}" srcId="{FEE171CB-F402-4209-98B9-B98AB0974FD4}" destId="{E868A649-11BD-42E1-B5B5-29390E6A3848}" srcOrd="0" destOrd="0" parTransId="{C937F142-C0EC-420F-A997-77B73FAA97C4}" sibTransId="{35A83D70-039A-4023-A18A-2883B830295B}"/>
    <dgm:cxn modelId="{694BF08F-C26C-4A41-A23C-E12394356E8A}" srcId="{54863092-8AB9-4A6A-BA72-8BAF9EE35288}" destId="{AE5B3F88-A5E6-4875-99CF-2003D01C1D45}" srcOrd="0" destOrd="0" parTransId="{C92A8A09-97E6-4DB3-B1EB-95032C1586BF}" sibTransId="{2877A1EE-41EA-4F2E-9C04-2687679711FA}"/>
    <dgm:cxn modelId="{400AC792-06FF-44BD-B431-AD25CFA27A68}" srcId="{0CC4D12F-4BFB-43BC-8332-ED333BAB4DFC}" destId="{FEE171CB-F402-4209-98B9-B98AB0974FD4}" srcOrd="0" destOrd="0" parTransId="{34CECC26-E304-4CF6-A1BC-C7D5AC847167}" sibTransId="{E828AF06-1909-4082-97AC-085E803C8FB9}"/>
    <dgm:cxn modelId="{0700C4BE-8804-450F-B27F-BB5C2932AAA0}" type="presOf" srcId="{FEE171CB-F402-4209-98B9-B98AB0974FD4}" destId="{966E7EED-7075-41DE-8E42-BCA7EAE15DFD}" srcOrd="0" destOrd="0" presId="urn:microsoft.com/office/officeart/2017/3/layout/HorizontalPathTimeline"/>
    <dgm:cxn modelId="{8E6729C6-1C30-46A9-B5F0-EFF8CDDB8D4D}" srcId="{0CC4D12F-4BFB-43BC-8332-ED333BAB4DFC}" destId="{7C039B25-3B5D-451B-AB04-B35B4B352669}" srcOrd="1" destOrd="0" parTransId="{A29123A1-57DD-46D4-8C4B-87AEE0D97B2E}" sibTransId="{C67DF06D-445B-496C-B6B6-3442FAE65A62}"/>
    <dgm:cxn modelId="{EC46A6ED-C3BC-45BB-A56A-17B18A873F7C}" type="presOf" srcId="{7C039B25-3B5D-451B-AB04-B35B4B352669}" destId="{7330F393-5C46-4640-9766-C8132DBEA860}" srcOrd="0" destOrd="0" presId="urn:microsoft.com/office/officeart/2017/3/layout/HorizontalPathTimeline"/>
    <dgm:cxn modelId="{11877F2A-C3CD-467B-A979-5894B833E047}" type="presParOf" srcId="{91EC9CEC-BC34-4193-BBCD-19FC48755CBA}" destId="{C26DC66C-C884-4403-8825-1413FFDCB688}" srcOrd="0" destOrd="0" presId="urn:microsoft.com/office/officeart/2017/3/layout/HorizontalPathTimeline"/>
    <dgm:cxn modelId="{926B791F-3363-4D8B-953D-969CF0349A27}" type="presParOf" srcId="{91EC9CEC-BC34-4193-BBCD-19FC48755CBA}" destId="{36E43975-7736-4577-9E56-0A762DF5DACD}" srcOrd="1" destOrd="0" presId="urn:microsoft.com/office/officeart/2017/3/layout/HorizontalPathTimeline"/>
    <dgm:cxn modelId="{221FCE45-5497-4CE0-A9BB-A7FB86F84BE6}" type="presParOf" srcId="{36E43975-7736-4577-9E56-0A762DF5DACD}" destId="{C677FAD0-63FF-4EA3-8097-5C445F0B7A96}" srcOrd="0" destOrd="0" presId="urn:microsoft.com/office/officeart/2017/3/layout/HorizontalPathTimeline"/>
    <dgm:cxn modelId="{2F44ABE5-AAE5-47BF-8975-D34AEBECAC9E}" type="presParOf" srcId="{C677FAD0-63FF-4EA3-8097-5C445F0B7A96}" destId="{966E7EED-7075-41DE-8E42-BCA7EAE15DFD}" srcOrd="0" destOrd="0" presId="urn:microsoft.com/office/officeart/2017/3/layout/HorizontalPathTimeline"/>
    <dgm:cxn modelId="{C99F3F33-20D4-486C-95D8-68B534A1494C}" type="presParOf" srcId="{C677FAD0-63FF-4EA3-8097-5C445F0B7A96}" destId="{B0919CD0-A4E0-45EC-A16C-6896BA4FC2B6}" srcOrd="1" destOrd="0" presId="urn:microsoft.com/office/officeart/2017/3/layout/HorizontalPathTimeline"/>
    <dgm:cxn modelId="{5002A343-8A1D-41DE-BBC0-8B24BFA39F0C}" type="presParOf" srcId="{B0919CD0-A4E0-45EC-A16C-6896BA4FC2B6}" destId="{CA78E775-0595-4EDD-A0DA-E85D2529EE71}" srcOrd="0" destOrd="0" presId="urn:microsoft.com/office/officeart/2017/3/layout/HorizontalPathTimeline"/>
    <dgm:cxn modelId="{2FA2F13D-77D8-49E3-8F93-16BEE32C7F7F}" type="presParOf" srcId="{B0919CD0-A4E0-45EC-A16C-6896BA4FC2B6}" destId="{184D85A4-9615-405F-BE2D-91103DA68658}" srcOrd="1" destOrd="0" presId="urn:microsoft.com/office/officeart/2017/3/layout/HorizontalPathTimeline"/>
    <dgm:cxn modelId="{6321D634-0C7E-4092-B6AC-AC25509954E8}" type="presParOf" srcId="{C677FAD0-63FF-4EA3-8097-5C445F0B7A96}" destId="{A46D8AAD-BF5C-48E9-B4A8-4BF2C8DD3B05}" srcOrd="2" destOrd="0" presId="urn:microsoft.com/office/officeart/2017/3/layout/HorizontalPathTimeline"/>
    <dgm:cxn modelId="{F46D8FD5-EE8C-44BC-8F41-D829BCF85904}" type="presParOf" srcId="{C677FAD0-63FF-4EA3-8097-5C445F0B7A96}" destId="{BEDF5550-78D3-4CE5-ADC6-4BAAB31F794E}" srcOrd="3" destOrd="0" presId="urn:microsoft.com/office/officeart/2017/3/layout/HorizontalPathTimeline"/>
    <dgm:cxn modelId="{B3053423-9967-473A-90E9-A9E959CFF34D}" type="presParOf" srcId="{C677FAD0-63FF-4EA3-8097-5C445F0B7A96}" destId="{6215965C-CDD4-4CAC-9B20-6EF5861B5C7A}" srcOrd="4" destOrd="0" presId="urn:microsoft.com/office/officeart/2017/3/layout/HorizontalPathTimeline"/>
    <dgm:cxn modelId="{8F7EAD37-994D-425C-BBC1-7C1056510253}" type="presParOf" srcId="{36E43975-7736-4577-9E56-0A762DF5DACD}" destId="{ABC62F1A-8A43-4073-A730-9829B0DB62A3}" srcOrd="1" destOrd="0" presId="urn:microsoft.com/office/officeart/2017/3/layout/HorizontalPathTimeline"/>
    <dgm:cxn modelId="{3FBA9205-10CE-4799-BCA5-21EC7D31E734}" type="presParOf" srcId="{36E43975-7736-4577-9E56-0A762DF5DACD}" destId="{A24344F8-8A89-4EA7-B7AA-3D046EB14455}" srcOrd="2" destOrd="0" presId="urn:microsoft.com/office/officeart/2017/3/layout/HorizontalPathTimeline"/>
    <dgm:cxn modelId="{AF4EA224-696D-4997-A43F-728EDF90BCE1}" type="presParOf" srcId="{A24344F8-8A89-4EA7-B7AA-3D046EB14455}" destId="{7330F393-5C46-4640-9766-C8132DBEA860}" srcOrd="0" destOrd="0" presId="urn:microsoft.com/office/officeart/2017/3/layout/HorizontalPathTimeline"/>
    <dgm:cxn modelId="{B86ADD90-4E94-459A-81AA-AF2439C28996}" type="presParOf" srcId="{A24344F8-8A89-4EA7-B7AA-3D046EB14455}" destId="{F0DED466-FE8B-40CC-947F-748B6EBA44CF}" srcOrd="1" destOrd="0" presId="urn:microsoft.com/office/officeart/2017/3/layout/HorizontalPathTimeline"/>
    <dgm:cxn modelId="{EF250E44-DC6B-4E0A-A929-01C8669D2AFB}" type="presParOf" srcId="{F0DED466-FE8B-40CC-947F-748B6EBA44CF}" destId="{B8C71100-FD82-4DC9-8CFF-C1E3A5229242}" srcOrd="0" destOrd="0" presId="urn:microsoft.com/office/officeart/2017/3/layout/HorizontalPathTimeline"/>
    <dgm:cxn modelId="{561B7378-E2F3-4391-9BE9-D22CD1FA0C6E}" type="presParOf" srcId="{F0DED466-FE8B-40CC-947F-748B6EBA44CF}" destId="{3B191826-6C83-4676-B830-1570D63324D5}" srcOrd="1" destOrd="0" presId="urn:microsoft.com/office/officeart/2017/3/layout/HorizontalPathTimeline"/>
    <dgm:cxn modelId="{7558A98A-E2C9-4CF4-9C63-3C6496BAA0B4}" type="presParOf" srcId="{A24344F8-8A89-4EA7-B7AA-3D046EB14455}" destId="{11ED411A-3991-4966-AE77-BE6AA45D1032}" srcOrd="2" destOrd="0" presId="urn:microsoft.com/office/officeart/2017/3/layout/HorizontalPathTimeline"/>
    <dgm:cxn modelId="{0AC87472-7DD7-4A16-9FFF-1E3C5D9FBD8E}" type="presParOf" srcId="{A24344F8-8A89-4EA7-B7AA-3D046EB14455}" destId="{A4F0F28E-7273-41D6-8615-2149EC227037}" srcOrd="3" destOrd="0" presId="urn:microsoft.com/office/officeart/2017/3/layout/HorizontalPathTimeline"/>
    <dgm:cxn modelId="{DCA30785-7510-4B11-BFDB-92AF10B3CB16}" type="presParOf" srcId="{A24344F8-8A89-4EA7-B7AA-3D046EB14455}" destId="{3A0B052F-0A28-4706-9FF1-3BF244E1C5E0}" srcOrd="4" destOrd="0" presId="urn:microsoft.com/office/officeart/2017/3/layout/HorizontalPathTimeline"/>
    <dgm:cxn modelId="{07AC38C7-9317-448A-A666-65AEABC73B56}" type="presParOf" srcId="{36E43975-7736-4577-9E56-0A762DF5DACD}" destId="{1E67480F-4FCD-42C0-9ADE-A8197FF0532A}" srcOrd="3" destOrd="0" presId="urn:microsoft.com/office/officeart/2017/3/layout/HorizontalPathTimeline"/>
    <dgm:cxn modelId="{65D71EA5-F19B-4534-8CB5-969D6203C839}" type="presParOf" srcId="{36E43975-7736-4577-9E56-0A762DF5DACD}" destId="{7097B66C-3D86-44CE-9616-FA280A3AB236}" srcOrd="4" destOrd="0" presId="urn:microsoft.com/office/officeart/2017/3/layout/HorizontalPathTimeline"/>
    <dgm:cxn modelId="{CE7E43C0-35C6-47DB-8CF4-FEA63B0F2235}" type="presParOf" srcId="{7097B66C-3D86-44CE-9616-FA280A3AB236}" destId="{4756F851-3CB6-481F-B291-FCB8F1153176}" srcOrd="0" destOrd="0" presId="urn:microsoft.com/office/officeart/2017/3/layout/HorizontalPathTimeline"/>
    <dgm:cxn modelId="{B446217D-DD85-4679-B87E-50277E026BB7}" type="presParOf" srcId="{7097B66C-3D86-44CE-9616-FA280A3AB236}" destId="{68801A18-BBE7-435A-82E2-6E3D3AAF3484}" srcOrd="1" destOrd="0" presId="urn:microsoft.com/office/officeart/2017/3/layout/HorizontalPathTimeline"/>
    <dgm:cxn modelId="{D35C3932-ECB0-472F-83D3-041A1C2F8105}" type="presParOf" srcId="{68801A18-BBE7-435A-82E2-6E3D3AAF3484}" destId="{CC354F5D-368A-49FE-AFF9-FCCFCB827373}" srcOrd="0" destOrd="0" presId="urn:microsoft.com/office/officeart/2017/3/layout/HorizontalPathTimeline"/>
    <dgm:cxn modelId="{A5C15E76-13FC-41DC-8FB2-CA8BE7E82DA1}" type="presParOf" srcId="{68801A18-BBE7-435A-82E2-6E3D3AAF3484}" destId="{8C92B28F-5547-44F1-9F18-260B53F1B0DA}" srcOrd="1" destOrd="0" presId="urn:microsoft.com/office/officeart/2017/3/layout/HorizontalPathTimeline"/>
    <dgm:cxn modelId="{DD5CE84D-ABD5-482B-BB46-0A20BD48B79B}" type="presParOf" srcId="{7097B66C-3D86-44CE-9616-FA280A3AB236}" destId="{55096A2D-518A-4BD3-951C-C8DF3477E3AC}" srcOrd="2" destOrd="0" presId="urn:microsoft.com/office/officeart/2017/3/layout/HorizontalPathTimeline"/>
    <dgm:cxn modelId="{A143783A-9C8E-461A-AB62-FC67A5B02DD8}" type="presParOf" srcId="{7097B66C-3D86-44CE-9616-FA280A3AB236}" destId="{F527C9C1-FF11-494F-ACCA-7FCE682B319D}" srcOrd="3" destOrd="0" presId="urn:microsoft.com/office/officeart/2017/3/layout/HorizontalPathTimeline"/>
    <dgm:cxn modelId="{AD0B07E9-C41D-4CF8-8E4B-45DA6BFD2699}" type="presParOf" srcId="{7097B66C-3D86-44CE-9616-FA280A3AB236}" destId="{15F0EB3C-4232-4C64-A5F3-3CF28A5A4779}"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30D56-51A7-450E-94D7-4B31EA544E58}">
      <dsp:nvSpPr>
        <dsp:cNvPr id="0" name=""/>
        <dsp:cNvSpPr/>
      </dsp:nvSpPr>
      <dsp:spPr>
        <a:xfrm>
          <a:off x="0" y="547"/>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07EB63-45F5-4BBB-9C7C-643631593298}">
      <dsp:nvSpPr>
        <dsp:cNvPr id="0" name=""/>
        <dsp:cNvSpPr/>
      </dsp:nvSpPr>
      <dsp:spPr>
        <a:xfrm>
          <a:off x="0" y="547"/>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Electronic Health Records is the digital versions of patients' paper charts. It reduces errors associated with manual documentation and prescribing.</a:t>
          </a:r>
        </a:p>
      </dsp:txBody>
      <dsp:txXfrm>
        <a:off x="0" y="547"/>
        <a:ext cx="10724147" cy="640016"/>
      </dsp:txXfrm>
    </dsp:sp>
    <dsp:sp modelId="{D7958B15-05F5-4503-A1A5-34213EBD601D}">
      <dsp:nvSpPr>
        <dsp:cNvPr id="0" name=""/>
        <dsp:cNvSpPr/>
      </dsp:nvSpPr>
      <dsp:spPr>
        <a:xfrm>
          <a:off x="0" y="640563"/>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DE423F-1AEB-4633-8495-751D3DCB67B2}">
      <dsp:nvSpPr>
        <dsp:cNvPr id="0" name=""/>
        <dsp:cNvSpPr/>
      </dsp:nvSpPr>
      <dsp:spPr>
        <a:xfrm>
          <a:off x="0" y="640563"/>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EHRs contain a wide range of information, including medical history, diagnoses, medications, treatment plans, immunization data, allergies, radiology images, and laboratory test results.</a:t>
          </a:r>
        </a:p>
      </dsp:txBody>
      <dsp:txXfrm>
        <a:off x="0" y="640563"/>
        <a:ext cx="10724147" cy="640016"/>
      </dsp:txXfrm>
    </dsp:sp>
    <dsp:sp modelId="{7816457D-4778-44D3-A106-C915260B67B5}">
      <dsp:nvSpPr>
        <dsp:cNvPr id="0" name=""/>
        <dsp:cNvSpPr/>
      </dsp:nvSpPr>
      <dsp:spPr>
        <a:xfrm>
          <a:off x="0" y="1280579"/>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7350C-0216-486A-B330-5203BBCC723C}">
      <dsp:nvSpPr>
        <dsp:cNvPr id="0" name=""/>
        <dsp:cNvSpPr/>
      </dsp:nvSpPr>
      <dsp:spPr>
        <a:xfrm>
          <a:off x="0" y="1280579"/>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EHRs assist in tracking public health trends and outbreaks.</a:t>
          </a:r>
        </a:p>
      </dsp:txBody>
      <dsp:txXfrm>
        <a:off x="0" y="1280579"/>
        <a:ext cx="10724147" cy="640016"/>
      </dsp:txXfrm>
    </dsp:sp>
    <dsp:sp modelId="{85A109D4-1093-4CA0-89E8-6D4D34ACAA69}">
      <dsp:nvSpPr>
        <dsp:cNvPr id="0" name=""/>
        <dsp:cNvSpPr/>
      </dsp:nvSpPr>
      <dsp:spPr>
        <a:xfrm>
          <a:off x="0" y="1920595"/>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1D15C8-EC47-4E81-9C7B-A5F25AC7B2A1}">
      <dsp:nvSpPr>
        <dsp:cNvPr id="0" name=""/>
        <dsp:cNvSpPr/>
      </dsp:nvSpPr>
      <dsp:spPr>
        <a:xfrm>
          <a:off x="0" y="1920595"/>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EHRs are designed to be shared across different healthcare settings, allowing for the seamless exchange of information among healthcare providers.</a:t>
          </a:r>
        </a:p>
      </dsp:txBody>
      <dsp:txXfrm>
        <a:off x="0" y="1920595"/>
        <a:ext cx="10724147" cy="640016"/>
      </dsp:txXfrm>
    </dsp:sp>
    <dsp:sp modelId="{632C0B31-F53D-434D-A74E-FE26ECC8DA02}">
      <dsp:nvSpPr>
        <dsp:cNvPr id="0" name=""/>
        <dsp:cNvSpPr/>
      </dsp:nvSpPr>
      <dsp:spPr>
        <a:xfrm>
          <a:off x="0" y="2560611"/>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EB0208-E25E-42F4-BF29-D62E0A36E70A}">
      <dsp:nvSpPr>
        <dsp:cNvPr id="0" name=""/>
        <dsp:cNvSpPr/>
      </dsp:nvSpPr>
      <dsp:spPr>
        <a:xfrm>
          <a:off x="0" y="2560611"/>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primary goal of EHRs is to enhance patient care by providing healthcare professionals with timely access to accurate and up-to-date patient information, which can lead to better decision-making and improved health outcomes.</a:t>
          </a:r>
        </a:p>
      </dsp:txBody>
      <dsp:txXfrm>
        <a:off x="0" y="2560611"/>
        <a:ext cx="10724147" cy="640016"/>
      </dsp:txXfrm>
    </dsp:sp>
    <dsp:sp modelId="{196CD022-AAE6-4C79-AF5E-71343CC11815}">
      <dsp:nvSpPr>
        <dsp:cNvPr id="0" name=""/>
        <dsp:cNvSpPr/>
      </dsp:nvSpPr>
      <dsp:spPr>
        <a:xfrm>
          <a:off x="0" y="3200627"/>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1A7BC3-A23D-4C67-96A9-9D753B13B1C9}">
      <dsp:nvSpPr>
        <dsp:cNvPr id="0" name=""/>
        <dsp:cNvSpPr/>
      </dsp:nvSpPr>
      <dsp:spPr>
        <a:xfrm>
          <a:off x="0" y="3200627"/>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EHRs are central to the Meaningful Use program, which incentivizes healthcare providers to use EHR technology effectively to improve healthcare quality and efficiency.</a:t>
          </a:r>
        </a:p>
      </dsp:txBody>
      <dsp:txXfrm>
        <a:off x="0" y="3200627"/>
        <a:ext cx="10724147" cy="640016"/>
      </dsp:txXfrm>
    </dsp:sp>
    <dsp:sp modelId="{7BA8ED6C-0E9D-4240-83D2-02759B34D732}">
      <dsp:nvSpPr>
        <dsp:cNvPr id="0" name=""/>
        <dsp:cNvSpPr/>
      </dsp:nvSpPr>
      <dsp:spPr>
        <a:xfrm>
          <a:off x="0" y="3840643"/>
          <a:ext cx="1072414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5BC3F6-E0F5-4FFE-87E8-ACD057C844B4}">
      <dsp:nvSpPr>
        <dsp:cNvPr id="0" name=""/>
        <dsp:cNvSpPr/>
      </dsp:nvSpPr>
      <dsp:spPr>
        <a:xfrm>
          <a:off x="0" y="3840643"/>
          <a:ext cx="10724147" cy="64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It is against this background we explore the role of EHRs particularly on public health decision making at the Michigan Department of Human and Health Service (MDHHS)</a:t>
          </a:r>
        </a:p>
      </dsp:txBody>
      <dsp:txXfrm>
        <a:off x="0" y="3840643"/>
        <a:ext cx="10724147" cy="640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ED4A6-7842-4B0A-B8D4-DE6278757238}">
      <dsp:nvSpPr>
        <dsp:cNvPr id="0" name=""/>
        <dsp:cNvSpPr/>
      </dsp:nvSpPr>
      <dsp:spPr>
        <a:xfrm>
          <a:off x="0" y="0"/>
          <a:ext cx="8101238" cy="744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According to a survey conducted by ONC,</a:t>
          </a:r>
          <a:r>
            <a:rPr lang="en-US" sz="1400" b="0" i="0" kern="1200" dirty="0"/>
            <a:t> 70% of hospitals experienced at least one challenge related to public health reporting with common issues being:</a:t>
          </a:r>
          <a:endParaRPr lang="en-US" sz="1400" kern="1200" dirty="0"/>
        </a:p>
      </dsp:txBody>
      <dsp:txXfrm>
        <a:off x="21812" y="21812"/>
        <a:ext cx="7210489" cy="701101"/>
      </dsp:txXfrm>
    </dsp:sp>
    <dsp:sp modelId="{59EF2E2C-17FB-496A-BF7D-32D9223986B2}">
      <dsp:nvSpPr>
        <dsp:cNvPr id="0" name=""/>
        <dsp:cNvSpPr/>
      </dsp:nvSpPr>
      <dsp:spPr>
        <a:xfrm>
          <a:off x="604962" y="848159"/>
          <a:ext cx="8101238" cy="744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Lack of Capacity for Electronic Information Exchange</a:t>
          </a:r>
          <a:r>
            <a:rPr lang="en-US" sz="1400" b="0" i="0" kern="1200" dirty="0"/>
            <a:t>:  50% of hospitals reported a lack of capacity to electronically exchange information.</a:t>
          </a:r>
          <a:endParaRPr lang="en-US" sz="1400" kern="1200" dirty="0"/>
        </a:p>
      </dsp:txBody>
      <dsp:txXfrm>
        <a:off x="626774" y="869971"/>
        <a:ext cx="6968580" cy="701101"/>
      </dsp:txXfrm>
    </dsp:sp>
    <dsp:sp modelId="{841954F6-5123-4F23-A5C6-822CE28C96E4}">
      <dsp:nvSpPr>
        <dsp:cNvPr id="0" name=""/>
        <dsp:cNvSpPr/>
      </dsp:nvSpPr>
      <dsp:spPr>
        <a:xfrm>
          <a:off x="1209925" y="1696319"/>
          <a:ext cx="8101238" cy="744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Interface-Related Issues</a:t>
          </a:r>
          <a:r>
            <a:rPr lang="en-US" sz="1400" b="0" i="0" kern="1200" dirty="0"/>
            <a:t>: 40% hospitals encountered technical problems and complexities with the interfaces used for reporting.</a:t>
          </a:r>
          <a:endParaRPr lang="en-US" sz="1400" kern="1200" dirty="0"/>
        </a:p>
      </dsp:txBody>
      <dsp:txXfrm>
        <a:off x="1231737" y="1718131"/>
        <a:ext cx="6968580" cy="701101"/>
      </dsp:txXfrm>
    </dsp:sp>
    <dsp:sp modelId="{C83F508E-8264-47B0-804D-482545856CFD}">
      <dsp:nvSpPr>
        <dsp:cNvPr id="0" name=""/>
        <dsp:cNvSpPr/>
      </dsp:nvSpPr>
      <dsp:spPr>
        <a:xfrm>
          <a:off x="1814887" y="2544478"/>
          <a:ext cx="8101238" cy="744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t>Vocabulary Standards Challenges: </a:t>
          </a:r>
          <a:r>
            <a:rPr lang="en-US" sz="1400" kern="1200"/>
            <a:t>19</a:t>
          </a:r>
          <a:r>
            <a:rPr lang="en-US" sz="1400" b="0" i="0" kern="1200"/>
            <a:t>% reported difficulties due to differing vocabulary standards, highlighting the complexity of electronic health records (EHR) usage.</a:t>
          </a:r>
          <a:endParaRPr lang="en-US" sz="1400" kern="1200"/>
        </a:p>
      </dsp:txBody>
      <dsp:txXfrm>
        <a:off x="1836699" y="2566290"/>
        <a:ext cx="6968580" cy="701101"/>
      </dsp:txXfrm>
    </dsp:sp>
    <dsp:sp modelId="{94651564-2B56-4AA6-9209-722EAC43E029}">
      <dsp:nvSpPr>
        <dsp:cNvPr id="0" name=""/>
        <dsp:cNvSpPr/>
      </dsp:nvSpPr>
      <dsp:spPr>
        <a:xfrm>
          <a:off x="2419850" y="3392638"/>
          <a:ext cx="8101238" cy="744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These challenges affect the ability of public health officials to effectively monitor trends of diseases.</a:t>
          </a:r>
          <a:endParaRPr lang="en-US" sz="1400" kern="1200"/>
        </a:p>
      </dsp:txBody>
      <dsp:txXfrm>
        <a:off x="2441662" y="3414450"/>
        <a:ext cx="6968580" cy="701101"/>
      </dsp:txXfrm>
    </dsp:sp>
    <dsp:sp modelId="{96E22339-1001-434B-9716-87AED1A4437B}">
      <dsp:nvSpPr>
        <dsp:cNvPr id="0" name=""/>
        <dsp:cNvSpPr/>
      </dsp:nvSpPr>
      <dsp:spPr>
        <a:xfrm>
          <a:off x="7617166" y="544063"/>
          <a:ext cx="484071" cy="48407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26082" y="544063"/>
        <a:ext cx="266239" cy="364263"/>
      </dsp:txXfrm>
    </dsp:sp>
    <dsp:sp modelId="{D874F104-8602-424A-B217-D7D092575616}">
      <dsp:nvSpPr>
        <dsp:cNvPr id="0" name=""/>
        <dsp:cNvSpPr/>
      </dsp:nvSpPr>
      <dsp:spPr>
        <a:xfrm>
          <a:off x="8222129" y="1392222"/>
          <a:ext cx="484071" cy="48407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31045" y="1392222"/>
        <a:ext cx="266239" cy="364263"/>
      </dsp:txXfrm>
    </dsp:sp>
    <dsp:sp modelId="{18A26236-D2CE-48FA-BB10-84FEC4FC1130}">
      <dsp:nvSpPr>
        <dsp:cNvPr id="0" name=""/>
        <dsp:cNvSpPr/>
      </dsp:nvSpPr>
      <dsp:spPr>
        <a:xfrm>
          <a:off x="8827092" y="2227970"/>
          <a:ext cx="484071" cy="48407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36008" y="2227970"/>
        <a:ext cx="266239" cy="364263"/>
      </dsp:txXfrm>
    </dsp:sp>
    <dsp:sp modelId="{D922C2CC-D66E-476E-8917-CC809660D7AF}">
      <dsp:nvSpPr>
        <dsp:cNvPr id="0" name=""/>
        <dsp:cNvSpPr/>
      </dsp:nvSpPr>
      <dsp:spPr>
        <a:xfrm>
          <a:off x="9432054" y="3084404"/>
          <a:ext cx="484071" cy="48407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40970" y="3084404"/>
        <a:ext cx="266239" cy="364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ED828-89A1-4B2A-A413-830B66291F05}">
      <dsp:nvSpPr>
        <dsp:cNvPr id="0" name=""/>
        <dsp:cNvSpPr/>
      </dsp:nvSpPr>
      <dsp:spPr>
        <a:xfrm>
          <a:off x="984400" y="1197"/>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Early EHR Development and growth</a:t>
          </a:r>
          <a:endParaRPr lang="en-US" sz="1000" kern="1200"/>
        </a:p>
      </dsp:txBody>
      <dsp:txXfrm>
        <a:off x="1013474" y="30271"/>
        <a:ext cx="1596285" cy="934511"/>
      </dsp:txXfrm>
    </dsp:sp>
    <dsp:sp modelId="{C30EFEC4-2BFD-401A-9947-53CCD58CA4C8}">
      <dsp:nvSpPr>
        <dsp:cNvPr id="0" name=""/>
        <dsp:cNvSpPr/>
      </dsp:nvSpPr>
      <dsp:spPr>
        <a:xfrm>
          <a:off x="2784423" y="292378"/>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784423" y="374438"/>
        <a:ext cx="245517" cy="246179"/>
      </dsp:txXfrm>
    </dsp:sp>
    <dsp:sp modelId="{B8E0322E-E841-4827-A696-25D41716B56F}">
      <dsp:nvSpPr>
        <dsp:cNvPr id="0" name=""/>
        <dsp:cNvSpPr/>
      </dsp:nvSpPr>
      <dsp:spPr>
        <a:xfrm>
          <a:off x="3300607" y="1197"/>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1960s: Lockheed’s system set a foundation with fast processing and multi-user support</a:t>
          </a:r>
        </a:p>
      </dsp:txBody>
      <dsp:txXfrm>
        <a:off x="3329681" y="30271"/>
        <a:ext cx="1596285" cy="934511"/>
      </dsp:txXfrm>
    </dsp:sp>
    <dsp:sp modelId="{0E43ACC1-CEC0-4B2C-87DD-66890961F28A}">
      <dsp:nvSpPr>
        <dsp:cNvPr id="0" name=""/>
        <dsp:cNvSpPr/>
      </dsp:nvSpPr>
      <dsp:spPr>
        <a:xfrm>
          <a:off x="5100630" y="292378"/>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00630" y="374438"/>
        <a:ext cx="245517" cy="246179"/>
      </dsp:txXfrm>
    </dsp:sp>
    <dsp:sp modelId="{FFEE1892-9D58-40CD-9FFF-45531302403A}">
      <dsp:nvSpPr>
        <dsp:cNvPr id="0" name=""/>
        <dsp:cNvSpPr/>
      </dsp:nvSpPr>
      <dsp:spPr>
        <a:xfrm>
          <a:off x="5616813" y="1197"/>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University of Utah &amp; 3M developed HELP, an early clinical decision support system</a:t>
          </a:r>
        </a:p>
      </dsp:txBody>
      <dsp:txXfrm>
        <a:off x="5645887" y="30271"/>
        <a:ext cx="1596285" cy="934511"/>
      </dsp:txXfrm>
    </dsp:sp>
    <dsp:sp modelId="{B703E6B1-86FE-4BC1-9823-383E7453B8D0}">
      <dsp:nvSpPr>
        <dsp:cNvPr id="0" name=""/>
        <dsp:cNvSpPr/>
      </dsp:nvSpPr>
      <dsp:spPr>
        <a:xfrm>
          <a:off x="7416836" y="292378"/>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416836" y="374438"/>
        <a:ext cx="245517" cy="246179"/>
      </dsp:txXfrm>
    </dsp:sp>
    <dsp:sp modelId="{575B2A8D-C304-46A9-948D-D5504A7DC67D}">
      <dsp:nvSpPr>
        <dsp:cNvPr id="0" name=""/>
        <dsp:cNvSpPr/>
      </dsp:nvSpPr>
      <dsp:spPr>
        <a:xfrm>
          <a:off x="7933020" y="1197"/>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 the 1970s, the Department of Veteran Affairs launched </a:t>
          </a:r>
          <a:r>
            <a:rPr lang="en-US" sz="1000" kern="1200" dirty="0" err="1"/>
            <a:t>VistA</a:t>
          </a:r>
          <a:r>
            <a:rPr lang="en-US" sz="1000" kern="1200" dirty="0"/>
            <a:t>, reducing medical errors and improving record integration</a:t>
          </a:r>
        </a:p>
      </dsp:txBody>
      <dsp:txXfrm>
        <a:off x="7962094" y="30271"/>
        <a:ext cx="1596285" cy="934511"/>
      </dsp:txXfrm>
    </dsp:sp>
    <dsp:sp modelId="{246A0AE3-9B31-4520-9D0E-4AFBA9062D90}">
      <dsp:nvSpPr>
        <dsp:cNvPr id="0" name=""/>
        <dsp:cNvSpPr/>
      </dsp:nvSpPr>
      <dsp:spPr>
        <a:xfrm rot="5400000">
          <a:off x="8584866" y="1109668"/>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8637146" y="1139448"/>
        <a:ext cx="246179" cy="245517"/>
      </dsp:txXfrm>
    </dsp:sp>
    <dsp:sp modelId="{E5A31607-AD30-4C01-9612-A59A879370CD}">
      <dsp:nvSpPr>
        <dsp:cNvPr id="0" name=""/>
        <dsp:cNvSpPr/>
      </dsp:nvSpPr>
      <dsp:spPr>
        <a:xfrm>
          <a:off x="7933020" y="1655631"/>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Expanding Focus in the 1980s</a:t>
          </a:r>
          <a:endParaRPr lang="en-US" sz="1000" kern="1200"/>
        </a:p>
      </dsp:txBody>
      <dsp:txXfrm>
        <a:off x="7962094" y="1684705"/>
        <a:ext cx="1596285" cy="934511"/>
      </dsp:txXfrm>
    </dsp:sp>
    <dsp:sp modelId="{A14B0333-A397-4E56-A6E8-5E2B2391AD7D}">
      <dsp:nvSpPr>
        <dsp:cNvPr id="0" name=""/>
        <dsp:cNvSpPr/>
      </dsp:nvSpPr>
      <dsp:spPr>
        <a:xfrm rot="10800000">
          <a:off x="7436690" y="1946811"/>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7541912" y="2028871"/>
        <a:ext cx="245517" cy="246179"/>
      </dsp:txXfrm>
    </dsp:sp>
    <dsp:sp modelId="{EB9CB018-97E9-4B55-B932-FAB715E7C83C}">
      <dsp:nvSpPr>
        <dsp:cNvPr id="0" name=""/>
        <dsp:cNvSpPr/>
      </dsp:nvSpPr>
      <dsp:spPr>
        <a:xfrm>
          <a:off x="5616813" y="1655631"/>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Institute of Medicine (IOM) promoted EHR for improved patient care</a:t>
          </a:r>
        </a:p>
      </dsp:txBody>
      <dsp:txXfrm>
        <a:off x="5645887" y="1684705"/>
        <a:ext cx="1596285" cy="934511"/>
      </dsp:txXfrm>
    </dsp:sp>
    <dsp:sp modelId="{14A4AB3B-5839-4CC9-895C-727B2D9B2D6B}">
      <dsp:nvSpPr>
        <dsp:cNvPr id="0" name=""/>
        <dsp:cNvSpPr/>
      </dsp:nvSpPr>
      <dsp:spPr>
        <a:xfrm rot="10800000">
          <a:off x="5120483" y="1946811"/>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225705" y="2028871"/>
        <a:ext cx="245517" cy="246179"/>
      </dsp:txXfrm>
    </dsp:sp>
    <dsp:sp modelId="{0F849CC8-B545-497F-9A15-055C46BBA17E}">
      <dsp:nvSpPr>
        <dsp:cNvPr id="0" name=""/>
        <dsp:cNvSpPr/>
      </dsp:nvSpPr>
      <dsp:spPr>
        <a:xfrm>
          <a:off x="3300607" y="1655631"/>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Computer-Based Patient Record Institute (CPRI) was established to address EHR adoption challenges</a:t>
          </a:r>
        </a:p>
      </dsp:txBody>
      <dsp:txXfrm>
        <a:off x="3329681" y="1684705"/>
        <a:ext cx="1596285" cy="934511"/>
      </dsp:txXfrm>
    </dsp:sp>
    <dsp:sp modelId="{7C2B270C-06DE-4214-9B50-6223231E91A2}">
      <dsp:nvSpPr>
        <dsp:cNvPr id="0" name=""/>
        <dsp:cNvSpPr/>
      </dsp:nvSpPr>
      <dsp:spPr>
        <a:xfrm rot="10800000">
          <a:off x="2804277" y="1946811"/>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2909499" y="2028871"/>
        <a:ext cx="245517" cy="246179"/>
      </dsp:txXfrm>
    </dsp:sp>
    <dsp:sp modelId="{D634975F-1A8F-4B1D-B36A-3DA9B624BEAA}">
      <dsp:nvSpPr>
        <dsp:cNvPr id="0" name=""/>
        <dsp:cNvSpPr/>
      </dsp:nvSpPr>
      <dsp:spPr>
        <a:xfrm>
          <a:off x="984400" y="1655631"/>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Major Policy Shift in 2009</a:t>
          </a:r>
          <a:endParaRPr lang="en-US" sz="1000" kern="1200"/>
        </a:p>
      </dsp:txBody>
      <dsp:txXfrm>
        <a:off x="1013474" y="1684705"/>
        <a:ext cx="1596285" cy="934511"/>
      </dsp:txXfrm>
    </dsp:sp>
    <dsp:sp modelId="{A61945EF-3059-45CE-A7B6-FD6FCA5A2810}">
      <dsp:nvSpPr>
        <dsp:cNvPr id="0" name=""/>
        <dsp:cNvSpPr/>
      </dsp:nvSpPr>
      <dsp:spPr>
        <a:xfrm rot="5400000">
          <a:off x="1636247" y="2764101"/>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688527" y="2793881"/>
        <a:ext cx="246179" cy="245517"/>
      </dsp:txXfrm>
    </dsp:sp>
    <dsp:sp modelId="{6601DB10-DB92-40E1-A80A-DC5FA96D893B}">
      <dsp:nvSpPr>
        <dsp:cNvPr id="0" name=""/>
        <dsp:cNvSpPr/>
      </dsp:nvSpPr>
      <dsp:spPr>
        <a:xfrm>
          <a:off x="984400" y="3310064"/>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President Obama incorporated EHR into the American Recovery and Reinvestment Act</a:t>
          </a:r>
        </a:p>
      </dsp:txBody>
      <dsp:txXfrm>
        <a:off x="1013474" y="3339138"/>
        <a:ext cx="1596285" cy="934511"/>
      </dsp:txXfrm>
    </dsp:sp>
    <dsp:sp modelId="{678F5445-FD53-4A93-A660-D7CF991171E3}">
      <dsp:nvSpPr>
        <dsp:cNvPr id="0" name=""/>
        <dsp:cNvSpPr/>
      </dsp:nvSpPr>
      <dsp:spPr>
        <a:xfrm>
          <a:off x="2784423" y="3601244"/>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784423" y="3683304"/>
        <a:ext cx="245517" cy="246179"/>
      </dsp:txXfrm>
    </dsp:sp>
    <dsp:sp modelId="{DEFA4784-B689-4BEB-AAD7-6C13B92DFA24}">
      <dsp:nvSpPr>
        <dsp:cNvPr id="0" name=""/>
        <dsp:cNvSpPr/>
      </dsp:nvSpPr>
      <dsp:spPr>
        <a:xfrm>
          <a:off x="3300607" y="3310064"/>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Linked higher payments to the adoption of </a:t>
          </a:r>
          <a:r>
            <a:rPr lang="en-US" sz="1000" b="1" kern="1200"/>
            <a:t>meaningful use standards</a:t>
          </a:r>
          <a:r>
            <a:rPr lang="en-US" sz="1000" kern="1200"/>
            <a:t>.</a:t>
          </a:r>
        </a:p>
      </dsp:txBody>
      <dsp:txXfrm>
        <a:off x="3329681" y="3339138"/>
        <a:ext cx="1596285" cy="934511"/>
      </dsp:txXfrm>
    </dsp:sp>
    <dsp:sp modelId="{4AE9A801-8E57-4324-B3E2-A5895CA555FD}">
      <dsp:nvSpPr>
        <dsp:cNvPr id="0" name=""/>
        <dsp:cNvSpPr/>
      </dsp:nvSpPr>
      <dsp:spPr>
        <a:xfrm>
          <a:off x="5100630" y="3601244"/>
          <a:ext cx="350739" cy="4102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100630" y="3683304"/>
        <a:ext cx="245517" cy="246179"/>
      </dsp:txXfrm>
    </dsp:sp>
    <dsp:sp modelId="{912980A6-6A88-494D-85A3-472EAE56298E}">
      <dsp:nvSpPr>
        <dsp:cNvPr id="0" name=""/>
        <dsp:cNvSpPr/>
      </dsp:nvSpPr>
      <dsp:spPr>
        <a:xfrm>
          <a:off x="5616813" y="3310064"/>
          <a:ext cx="1654433" cy="9926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x-none" sz="1000" kern="1200"/>
            <a:t>These developments highlight the increasing importance of EHR in enhancing patient care and healthcare delivery.</a:t>
          </a:r>
          <a:endParaRPr lang="en-US" sz="1000" kern="1200"/>
        </a:p>
      </dsp:txBody>
      <dsp:txXfrm>
        <a:off x="5645887" y="3339138"/>
        <a:ext cx="1596285" cy="934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E7EED-7075-41DE-8E42-BCA7EAE15DFD}">
      <dsp:nvSpPr>
        <dsp:cNvPr id="0" name=""/>
        <dsp:cNvSpPr/>
      </dsp:nvSpPr>
      <dsp:spPr>
        <a:xfrm>
          <a:off x="533351" y="1758329"/>
          <a:ext cx="4266814" cy="370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2014–2023</a:t>
          </a:r>
        </a:p>
      </dsp:txBody>
      <dsp:txXfrm>
        <a:off x="533351" y="1758329"/>
        <a:ext cx="4266814" cy="370002"/>
      </dsp:txXfrm>
    </dsp:sp>
    <dsp:sp modelId="{C26DC66C-C884-4403-8825-1413FFDCB688}">
      <dsp:nvSpPr>
        <dsp:cNvPr id="0" name=""/>
        <dsp:cNvSpPr/>
      </dsp:nvSpPr>
      <dsp:spPr>
        <a:xfrm>
          <a:off x="0" y="1571691"/>
          <a:ext cx="10667035" cy="1309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8E775-0595-4EDD-A0DA-E85D2529EE71}">
      <dsp:nvSpPr>
        <dsp:cNvPr id="0" name=""/>
        <dsp:cNvSpPr/>
      </dsp:nvSpPr>
      <dsp:spPr>
        <a:xfrm>
          <a:off x="320011" y="0"/>
          <a:ext cx="4693495" cy="10150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From 2014 to 2023, hospitals demonstrated increased engagement in interoperable data exchange, with 70% participating in all four domains (find, send, receive, integrate).</a:t>
          </a:r>
        </a:p>
      </dsp:txBody>
      <dsp:txXfrm>
        <a:off x="320011" y="0"/>
        <a:ext cx="4693495" cy="1015050"/>
      </dsp:txXfrm>
    </dsp:sp>
    <dsp:sp modelId="{A46D8AAD-BF5C-48E9-B4A8-4BF2C8DD3B05}">
      <dsp:nvSpPr>
        <dsp:cNvPr id="0" name=""/>
        <dsp:cNvSpPr/>
      </dsp:nvSpPr>
      <dsp:spPr>
        <a:xfrm>
          <a:off x="2666758" y="1015050"/>
          <a:ext cx="0" cy="5566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7330F393-5C46-4640-9766-C8132DBEA860}">
      <dsp:nvSpPr>
        <dsp:cNvPr id="0" name=""/>
        <dsp:cNvSpPr/>
      </dsp:nvSpPr>
      <dsp:spPr>
        <a:xfrm>
          <a:off x="3200110" y="1146024"/>
          <a:ext cx="4266814" cy="370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t>2021</a:t>
          </a:r>
        </a:p>
      </dsp:txBody>
      <dsp:txXfrm>
        <a:off x="3200110" y="1146024"/>
        <a:ext cx="4266814" cy="370002"/>
      </dsp:txXfrm>
    </dsp:sp>
    <dsp:sp modelId="{B8C71100-FD82-4DC9-8CFF-C1E3A5229242}">
      <dsp:nvSpPr>
        <dsp:cNvPr id="0" name=""/>
        <dsp:cNvSpPr/>
      </dsp:nvSpPr>
      <dsp:spPr>
        <a:xfrm>
          <a:off x="2986769" y="2259306"/>
          <a:ext cx="4693495" cy="8279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E-prescribing adoption surged from 7% in 2008 to 92% in 2021, with significant improvements in the electronic prescribing of controlled substances (EPCS) as well.</a:t>
          </a:r>
        </a:p>
      </dsp:txBody>
      <dsp:txXfrm>
        <a:off x="2986769" y="2259306"/>
        <a:ext cx="4693495" cy="827900"/>
      </dsp:txXfrm>
    </dsp:sp>
    <dsp:sp modelId="{11ED411A-3991-4966-AE77-BE6AA45D1032}">
      <dsp:nvSpPr>
        <dsp:cNvPr id="0" name=""/>
        <dsp:cNvSpPr/>
      </dsp:nvSpPr>
      <dsp:spPr>
        <a:xfrm>
          <a:off x="5333517" y="1702665"/>
          <a:ext cx="0" cy="5566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BEDF5550-78D3-4CE5-ADC6-4BAAB31F794E}">
      <dsp:nvSpPr>
        <dsp:cNvPr id="0" name=""/>
        <dsp:cNvSpPr/>
      </dsp:nvSpPr>
      <dsp:spPr>
        <a:xfrm>
          <a:off x="2625829" y="1596249"/>
          <a:ext cx="81858" cy="8185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A4F0F28E-7273-41D6-8615-2149EC227037}">
      <dsp:nvSpPr>
        <dsp:cNvPr id="0" name=""/>
        <dsp:cNvSpPr/>
      </dsp:nvSpPr>
      <dsp:spPr>
        <a:xfrm>
          <a:off x="5292588" y="1596249"/>
          <a:ext cx="81858" cy="8185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4756F851-3CB6-481F-B291-FCB8F1153176}">
      <dsp:nvSpPr>
        <dsp:cNvPr id="0" name=""/>
        <dsp:cNvSpPr/>
      </dsp:nvSpPr>
      <dsp:spPr>
        <a:xfrm>
          <a:off x="5866869" y="1758329"/>
          <a:ext cx="4266814" cy="370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t>2022</a:t>
          </a:r>
        </a:p>
      </dsp:txBody>
      <dsp:txXfrm>
        <a:off x="5866869" y="1758329"/>
        <a:ext cx="4266814" cy="370002"/>
      </dsp:txXfrm>
    </dsp:sp>
    <dsp:sp modelId="{CC354F5D-368A-49FE-AFF9-FCCFCB827373}">
      <dsp:nvSpPr>
        <dsp:cNvPr id="0" name=""/>
        <dsp:cNvSpPr/>
      </dsp:nvSpPr>
      <dsp:spPr>
        <a:xfrm>
          <a:off x="5653528" y="0"/>
          <a:ext cx="4693495" cy="10150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22300">
            <a:lnSpc>
              <a:spcPct val="90000"/>
            </a:lnSpc>
            <a:spcBef>
              <a:spcPct val="0"/>
            </a:spcBef>
            <a:spcAft>
              <a:spcPct val="35000"/>
            </a:spcAft>
            <a:buNone/>
          </a:pPr>
          <a:r>
            <a:rPr lang="en-US" sz="1400" kern="1200"/>
            <a:t>Public health reporting capabilities among hospitals and primary care physicians have improved. By 2022, 90% of hospitals could report immunization data electronically.</a:t>
          </a:r>
        </a:p>
      </dsp:txBody>
      <dsp:txXfrm>
        <a:off x="5653528" y="0"/>
        <a:ext cx="4693495" cy="1015050"/>
      </dsp:txXfrm>
    </dsp:sp>
    <dsp:sp modelId="{55096A2D-518A-4BD3-951C-C8DF3477E3AC}">
      <dsp:nvSpPr>
        <dsp:cNvPr id="0" name=""/>
        <dsp:cNvSpPr/>
      </dsp:nvSpPr>
      <dsp:spPr>
        <a:xfrm>
          <a:off x="8000276" y="1015050"/>
          <a:ext cx="0" cy="55664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527C9C1-FF11-494F-ACCA-7FCE682B319D}">
      <dsp:nvSpPr>
        <dsp:cNvPr id="0" name=""/>
        <dsp:cNvSpPr/>
      </dsp:nvSpPr>
      <dsp:spPr>
        <a:xfrm>
          <a:off x="7959346" y="1596249"/>
          <a:ext cx="81858" cy="81858"/>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954923-7A80-13F1-D9A8-D4A4A86B8D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W"/>
          </a:p>
        </p:txBody>
      </p:sp>
      <p:sp>
        <p:nvSpPr>
          <p:cNvPr id="3" name="Date Placeholder 2">
            <a:extLst>
              <a:ext uri="{FF2B5EF4-FFF2-40B4-BE49-F238E27FC236}">
                <a16:creationId xmlns:a16="http://schemas.microsoft.com/office/drawing/2014/main" id="{63D3769D-456B-ABFF-330E-FE5594E48C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6CE709-FB47-4A82-BED2-5ACA74955BB6}" type="datetimeFigureOut">
              <a:rPr lang="en-MW" smtClean="0"/>
              <a:t>17/04/2025</a:t>
            </a:fld>
            <a:endParaRPr lang="en-MW"/>
          </a:p>
        </p:txBody>
      </p:sp>
      <p:sp>
        <p:nvSpPr>
          <p:cNvPr id="4" name="Footer Placeholder 3">
            <a:extLst>
              <a:ext uri="{FF2B5EF4-FFF2-40B4-BE49-F238E27FC236}">
                <a16:creationId xmlns:a16="http://schemas.microsoft.com/office/drawing/2014/main" id="{26DF1595-93F4-8F24-365E-5513B67616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W"/>
          </a:p>
        </p:txBody>
      </p:sp>
      <p:sp>
        <p:nvSpPr>
          <p:cNvPr id="5" name="Slide Number Placeholder 4">
            <a:extLst>
              <a:ext uri="{FF2B5EF4-FFF2-40B4-BE49-F238E27FC236}">
                <a16:creationId xmlns:a16="http://schemas.microsoft.com/office/drawing/2014/main" id="{1BB14287-C3FB-4A09-65BC-A23D684DA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19CA2-FCAF-483C-BD23-047F55312D76}" type="slidenum">
              <a:rPr lang="en-MW" smtClean="0"/>
              <a:t>‹#›</a:t>
            </a:fld>
            <a:endParaRPr lang="en-MW"/>
          </a:p>
        </p:txBody>
      </p:sp>
    </p:spTree>
    <p:extLst>
      <p:ext uri="{BB962C8B-B14F-4D97-AF65-F5344CB8AC3E}">
        <p14:creationId xmlns:p14="http://schemas.microsoft.com/office/powerpoint/2010/main" val="8747582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EFB18-12EF-4E43-990E-B395CC9E7752}" type="datetimeFigureOut">
              <a:rPr lang="en-US" smtClean="0"/>
              <a:t>4/17/2025</a:t>
            </a:fld>
            <a:endParaRPr lang="en-US"/>
          </a:p>
        </p:txBody>
      </p:sp>
      <p:sp>
        <p:nvSpPr>
          <p:cNvPr id="4" name="Slide Image Placeholder 3"/>
          <p:cNvSpPr>
            <a:spLocks noGrp="1" noRot="1" noChangeAspect="1"/>
          </p:cNvSpPr>
          <p:nvPr>
            <p:ph type="sldImg" idx="2"/>
          </p:nvPr>
        </p:nvSpPr>
        <p:spPr>
          <a:xfrm>
            <a:off x="722313" y="1143000"/>
            <a:ext cx="54133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50212-F4A9-460A-86DB-CC65E47F5739}" type="slidenum">
              <a:rPr lang="en-US" smtClean="0"/>
              <a:t>‹#›</a:t>
            </a:fld>
            <a:endParaRPr lang="en-US"/>
          </a:p>
        </p:txBody>
      </p:sp>
    </p:spTree>
    <p:extLst>
      <p:ext uri="{BB962C8B-B14F-4D97-AF65-F5344CB8AC3E}">
        <p14:creationId xmlns:p14="http://schemas.microsoft.com/office/powerpoint/2010/main" val="26160147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50212-F4A9-460A-86DB-CC65E47F5739}" type="slidenum">
              <a:rPr lang="en-US" smtClean="0"/>
              <a:t>1</a:t>
            </a:fld>
            <a:endParaRPr lang="en-US"/>
          </a:p>
        </p:txBody>
      </p:sp>
      <p:sp>
        <p:nvSpPr>
          <p:cNvPr id="5" name="Footer Placeholder 4">
            <a:extLst>
              <a:ext uri="{FF2B5EF4-FFF2-40B4-BE49-F238E27FC236}">
                <a16:creationId xmlns:a16="http://schemas.microsoft.com/office/drawing/2014/main" id="{063E48E1-B934-1CC2-A819-9EAD361AAACA}"/>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84902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150212-F4A9-460A-86DB-CC65E47F5739}" type="slidenum">
              <a:rPr lang="en-US" smtClean="0"/>
              <a:t>2</a:t>
            </a:fld>
            <a:endParaRPr lang="en-US"/>
          </a:p>
        </p:txBody>
      </p:sp>
      <p:sp>
        <p:nvSpPr>
          <p:cNvPr id="5" name="Footer Placeholder 4">
            <a:extLst>
              <a:ext uri="{FF2B5EF4-FFF2-40B4-BE49-F238E27FC236}">
                <a16:creationId xmlns:a16="http://schemas.microsoft.com/office/drawing/2014/main" id="{ACC79BE3-1FA6-D5CE-7080-119F94C95CBD}"/>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287912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946678"/>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95820"/>
            <a:ext cx="6815669" cy="1535530"/>
          </a:xfrm>
        </p:spPr>
        <p:txBody>
          <a:bodyPr anchor="b">
            <a:noAutofit/>
          </a:bodyPr>
          <a:lstStyle>
            <a:lvl1pPr algn="ctr">
              <a:defRPr sz="1400">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2692398" y="3705857"/>
            <a:ext cx="6815669" cy="1338229"/>
          </a:xfrm>
        </p:spPr>
        <p:txBody>
          <a:bodyPr anchor="t">
            <a:normAutofit/>
          </a:bodyPr>
          <a:lstStyle>
            <a:lvl1pPr marL="0" indent="0" algn="ctr">
              <a:buNone/>
              <a:defRPr sz="14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3" y="5104132"/>
            <a:ext cx="897467" cy="283087"/>
          </a:xfrm>
        </p:spPr>
        <p:txBody>
          <a:bodyPr/>
          <a:lstStyle>
            <a:lvl1pPr>
              <a:defRPr sz="1400">
                <a:latin typeface="Times New Roman" panose="02020603050405020304" pitchFamily="18" charset="0"/>
                <a:cs typeface="Times New Roman" panose="02020603050405020304" pitchFamily="18" charset="0"/>
              </a:defRPr>
            </a:lvl1pPr>
          </a:lstStyle>
          <a:p>
            <a:fld id="{39D782D8-EDD5-4FB8-ACC2-41160BC7B874}" type="datetime1">
              <a:rPr lang="en-US" smtClean="0"/>
              <a:t>4/17/2025</a:t>
            </a:fld>
            <a:endParaRPr lang="en-US" dirty="0"/>
          </a:p>
        </p:txBody>
      </p:sp>
      <p:sp>
        <p:nvSpPr>
          <p:cNvPr id="5" name="Footer Placeholder 4"/>
          <p:cNvSpPr>
            <a:spLocks noGrp="1"/>
          </p:cNvSpPr>
          <p:nvPr>
            <p:ph type="ftr" sz="quarter" idx="11"/>
          </p:nvPr>
        </p:nvSpPr>
        <p:spPr>
          <a:xfrm>
            <a:off x="2692398" y="5104132"/>
            <a:ext cx="5214635" cy="283087"/>
          </a:xfrm>
        </p:spPr>
        <p:txBody>
          <a:bodyPr/>
          <a:lstStyle>
            <a:lvl1pPr>
              <a:defRPr sz="1400">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p:cNvSpPr>
            <a:spLocks noGrp="1"/>
          </p:cNvSpPr>
          <p:nvPr>
            <p:ph type="sldNum" sz="quarter" idx="12"/>
          </p:nvPr>
        </p:nvSpPr>
        <p:spPr>
          <a:xfrm>
            <a:off x="8956901" y="5104132"/>
            <a:ext cx="551167" cy="283087"/>
          </a:xfrm>
        </p:spPr>
        <p:txBody>
          <a:bodyPr/>
          <a:lstStyle>
            <a:lvl1pPr>
              <a:defRPr sz="1400">
                <a:latin typeface="Times New Roman" panose="02020603050405020304" pitchFamily="18" charset="0"/>
                <a:cs typeface="Times New Roman" panose="02020603050405020304" pitchFamily="18" charset="0"/>
              </a:defRPr>
            </a:lvl1pPr>
          </a:lstStyle>
          <a:p>
            <a:fld id="{F79D4A95-3D12-463B-B464-85B8BE30F118}" type="slidenum">
              <a:rPr lang="en-US" smtClean="0"/>
              <a:pPr/>
              <a:t>‹#›</a:t>
            </a:fld>
            <a:endParaRPr lang="en-US"/>
          </a:p>
        </p:txBody>
      </p:sp>
      <p:cxnSp>
        <p:nvCxnSpPr>
          <p:cNvPr id="15" name="Straight Connector 14"/>
          <p:cNvCxnSpPr/>
          <p:nvPr/>
        </p:nvCxnSpPr>
        <p:spPr>
          <a:xfrm>
            <a:off x="2692399" y="3568604"/>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6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78952"/>
            <a:ext cx="9609666" cy="5742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55140"/>
            <a:ext cx="10105972" cy="337988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453168"/>
            <a:ext cx="9609666" cy="500226"/>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2CBDC-50A1-4AA5-B4C0-8FD4205C2A5A}" type="datetime1">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163567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95091"/>
            <a:ext cx="9592732" cy="2993856"/>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400709"/>
            <a:ext cx="9592732" cy="15526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CD245-D119-429D-AC36-1E64E5EB89FC}"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cxnSp>
        <p:nvCxnSpPr>
          <p:cNvPr id="15" name="Straight Connector 14"/>
          <p:cNvCxnSpPr/>
          <p:nvPr/>
        </p:nvCxnSpPr>
        <p:spPr>
          <a:xfrm>
            <a:off x="1396169" y="4194827"/>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381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95091"/>
            <a:ext cx="9296398" cy="240194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97039"/>
            <a:ext cx="8839202" cy="591908"/>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400709"/>
            <a:ext cx="9609666" cy="15526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0946F-EAF2-4AAE-BCC2-1879ECC3B4E6}"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sp>
        <p:nvSpPr>
          <p:cNvPr id="14" name="TextBox 13"/>
          <p:cNvSpPr txBox="1"/>
          <p:nvPr/>
        </p:nvSpPr>
        <p:spPr>
          <a:xfrm>
            <a:off x="862013" y="891572"/>
            <a:ext cx="609600" cy="59249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65182"/>
            <a:ext cx="609600" cy="59249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94827"/>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66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52236"/>
            <a:ext cx="9609668" cy="148818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840416"/>
            <a:ext cx="9609668" cy="871753"/>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C8261-B76D-4234-AA14-65210FFC4E98}"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52303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95091"/>
            <a:ext cx="9296398" cy="2273272"/>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87331"/>
            <a:ext cx="9609668" cy="898671"/>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89434"/>
            <a:ext cx="9609668" cy="1363962"/>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F26A4-E9AE-4B67-B3A5-7C0901E1E547}"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sp>
        <p:nvSpPr>
          <p:cNvPr id="12" name="TextBox 11"/>
          <p:cNvSpPr txBox="1"/>
          <p:nvPr/>
        </p:nvSpPr>
        <p:spPr>
          <a:xfrm>
            <a:off x="862013" y="891572"/>
            <a:ext cx="609600" cy="592492"/>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633557"/>
            <a:ext cx="609600" cy="592492"/>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74244"/>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37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95091"/>
            <a:ext cx="9609666" cy="227327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78066"/>
            <a:ext cx="9609668" cy="8523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529384"/>
            <a:ext cx="9609670" cy="1424011"/>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0B1C7-F839-43A4-834B-861377572B89}"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cxnSp>
        <p:nvCxnSpPr>
          <p:cNvPr id="15" name="Straight Connector 14"/>
          <p:cNvCxnSpPr/>
          <p:nvPr/>
        </p:nvCxnSpPr>
        <p:spPr>
          <a:xfrm>
            <a:off x="1396169" y="3474244"/>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410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93527-3776-450A-8418-0D6B5A7576A2}"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cxnSp>
        <p:nvCxnSpPr>
          <p:cNvPr id="14" name="Straight Connector 13"/>
          <p:cNvCxnSpPr/>
          <p:nvPr/>
        </p:nvCxnSpPr>
        <p:spPr>
          <a:xfrm>
            <a:off x="1396169" y="245341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644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7" y="995090"/>
            <a:ext cx="1890895" cy="4958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995091"/>
            <a:ext cx="7433025" cy="495830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A2A3C-E320-4480-BC9E-FF0D229EAD34}"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cxnSp>
        <p:nvCxnSpPr>
          <p:cNvPr id="14" name="Straight Connector 13"/>
          <p:cNvCxnSpPr/>
          <p:nvPr/>
        </p:nvCxnSpPr>
        <p:spPr>
          <a:xfrm>
            <a:off x="8863890" y="1003671"/>
            <a:ext cx="0" cy="4941147"/>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307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DB3F-648B-4405-B445-C65A58B5E0CF}"/>
              </a:ext>
            </a:extLst>
          </p:cNvPr>
          <p:cNvSpPr>
            <a:spLocks noGrp="1"/>
          </p:cNvSpPr>
          <p:nvPr>
            <p:ph type="ctrTitle"/>
          </p:nvPr>
        </p:nvSpPr>
        <p:spPr>
          <a:xfrm>
            <a:off x="1524000" y="1136650"/>
            <a:ext cx="9144000" cy="241935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7E34F1E2-DD59-4622-9D00-C0BE5CFB4F4C}"/>
              </a:ext>
            </a:extLst>
          </p:cNvPr>
          <p:cNvSpPr>
            <a:spLocks noGrp="1"/>
          </p:cNvSpPr>
          <p:nvPr>
            <p:ph type="subTitle" idx="1"/>
          </p:nvPr>
        </p:nvSpPr>
        <p:spPr>
          <a:xfrm>
            <a:off x="1524000" y="3649663"/>
            <a:ext cx="9144000" cy="16779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FAB6C420-8EC8-4DB5-8B0B-63BEDCCB8A26}"/>
              </a:ext>
            </a:extLst>
          </p:cNvPr>
          <p:cNvSpPr>
            <a:spLocks noGrp="1"/>
          </p:cNvSpPr>
          <p:nvPr>
            <p:ph type="dt" sz="half" idx="10"/>
          </p:nvPr>
        </p:nvSpPr>
        <p:spPr/>
        <p:txBody>
          <a:bodyPr/>
          <a:lstStyle/>
          <a:p>
            <a:fld id="{036D4203-C895-4A89-95EA-0964CDE25FF4}" type="datetime1">
              <a:rPr lang="en-US" smtClean="0"/>
              <a:t>4/17/2025</a:t>
            </a:fld>
            <a:endParaRPr lang="x-none"/>
          </a:p>
        </p:txBody>
      </p:sp>
      <p:sp>
        <p:nvSpPr>
          <p:cNvPr id="5" name="Footer Placeholder 4">
            <a:extLst>
              <a:ext uri="{FF2B5EF4-FFF2-40B4-BE49-F238E27FC236}">
                <a16:creationId xmlns:a16="http://schemas.microsoft.com/office/drawing/2014/main" id="{4ADC954A-CCF5-4B7E-80C5-C3B9FB0CC18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2C30EFD-3D27-4A58-945F-9C833353D7E3}"/>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1038873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EAF4-CF9A-4AA9-90B6-BAA9663D461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88B2B1BC-F0E6-4751-AF6C-A55BFE2F5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0B8528A0-070D-4028-BF2E-3C8EA406BC44}"/>
              </a:ext>
            </a:extLst>
          </p:cNvPr>
          <p:cNvSpPr>
            <a:spLocks noGrp="1"/>
          </p:cNvSpPr>
          <p:nvPr>
            <p:ph type="dt" sz="half" idx="10"/>
          </p:nvPr>
        </p:nvSpPr>
        <p:spPr/>
        <p:txBody>
          <a:bodyPr/>
          <a:lstStyle/>
          <a:p>
            <a:fld id="{C2EA96A6-7711-46C0-9E04-F16838B66689}" type="datetime1">
              <a:rPr lang="en-US" smtClean="0"/>
              <a:t>4/17/2025</a:t>
            </a:fld>
            <a:endParaRPr lang="x-none"/>
          </a:p>
        </p:txBody>
      </p:sp>
      <p:sp>
        <p:nvSpPr>
          <p:cNvPr id="5" name="Footer Placeholder 4">
            <a:extLst>
              <a:ext uri="{FF2B5EF4-FFF2-40B4-BE49-F238E27FC236}">
                <a16:creationId xmlns:a16="http://schemas.microsoft.com/office/drawing/2014/main" id="{9C34F698-E2D8-4F6A-B6F1-D447B172C12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AEC4DAA-3F02-4D61-9164-B3108CD04BB4}"/>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23263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5341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6CC7B34-B8FD-4D3F-800F-AD3A60BA8222}"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3608092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DC09E-B5E0-4B2E-BF01-BBCCA47FF0D1}"/>
              </a:ext>
            </a:extLst>
          </p:cNvPr>
          <p:cNvSpPr>
            <a:spLocks noGrp="1"/>
          </p:cNvSpPr>
          <p:nvPr>
            <p:ph type="title"/>
          </p:nvPr>
        </p:nvSpPr>
        <p:spPr>
          <a:xfrm>
            <a:off x="831850" y="1731963"/>
            <a:ext cx="10515600" cy="28908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77E912B3-B1B4-45AE-8257-45BE674A1204}"/>
              </a:ext>
            </a:extLst>
          </p:cNvPr>
          <p:cNvSpPr>
            <a:spLocks noGrp="1"/>
          </p:cNvSpPr>
          <p:nvPr>
            <p:ph type="body" idx="1"/>
          </p:nvPr>
        </p:nvSpPr>
        <p:spPr>
          <a:xfrm>
            <a:off x="831850" y="4649788"/>
            <a:ext cx="10515600" cy="15208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ED396-30D5-4409-B1D1-56DA3C3DEB60}"/>
              </a:ext>
            </a:extLst>
          </p:cNvPr>
          <p:cNvSpPr>
            <a:spLocks noGrp="1"/>
          </p:cNvSpPr>
          <p:nvPr>
            <p:ph type="dt" sz="half" idx="10"/>
          </p:nvPr>
        </p:nvSpPr>
        <p:spPr/>
        <p:txBody>
          <a:bodyPr/>
          <a:lstStyle/>
          <a:p>
            <a:fld id="{613522BB-9BBB-4C15-B93F-A2835766D04A}" type="datetime1">
              <a:rPr lang="en-US" smtClean="0"/>
              <a:t>4/17/2025</a:t>
            </a:fld>
            <a:endParaRPr lang="x-none"/>
          </a:p>
        </p:txBody>
      </p:sp>
      <p:sp>
        <p:nvSpPr>
          <p:cNvPr id="5" name="Footer Placeholder 4">
            <a:extLst>
              <a:ext uri="{FF2B5EF4-FFF2-40B4-BE49-F238E27FC236}">
                <a16:creationId xmlns:a16="http://schemas.microsoft.com/office/drawing/2014/main" id="{A0CEB1A8-8181-4F47-9F46-71B9EE89757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A46C5FF-C82F-43F3-BDB4-DCED8A7FDD04}"/>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066538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F8DC-BB82-41A8-9732-A86098B63B59}"/>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128400CA-3B1F-4204-BDF9-50CF68227D9A}"/>
              </a:ext>
            </a:extLst>
          </p:cNvPr>
          <p:cNvSpPr>
            <a:spLocks noGrp="1"/>
          </p:cNvSpPr>
          <p:nvPr>
            <p:ph sz="half" idx="1"/>
          </p:nvPr>
        </p:nvSpPr>
        <p:spPr>
          <a:xfrm>
            <a:off x="838200" y="1849438"/>
            <a:ext cx="5181600" cy="4408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714B2837-B35F-41C7-AC49-BDEEB369EDD4}"/>
              </a:ext>
            </a:extLst>
          </p:cNvPr>
          <p:cNvSpPr>
            <a:spLocks noGrp="1"/>
          </p:cNvSpPr>
          <p:nvPr>
            <p:ph sz="half" idx="2"/>
          </p:nvPr>
        </p:nvSpPr>
        <p:spPr>
          <a:xfrm>
            <a:off x="6172200" y="1849438"/>
            <a:ext cx="5181600" cy="4408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6DD03DB4-3E67-426C-86CA-1F30B4130C5C}"/>
              </a:ext>
            </a:extLst>
          </p:cNvPr>
          <p:cNvSpPr>
            <a:spLocks noGrp="1"/>
          </p:cNvSpPr>
          <p:nvPr>
            <p:ph type="dt" sz="half" idx="10"/>
          </p:nvPr>
        </p:nvSpPr>
        <p:spPr/>
        <p:txBody>
          <a:bodyPr/>
          <a:lstStyle/>
          <a:p>
            <a:fld id="{B70613D8-1493-4F80-ADAF-7830DF8460AD}" type="datetime1">
              <a:rPr lang="en-US" smtClean="0"/>
              <a:t>4/17/2025</a:t>
            </a:fld>
            <a:endParaRPr lang="x-none"/>
          </a:p>
        </p:txBody>
      </p:sp>
      <p:sp>
        <p:nvSpPr>
          <p:cNvPr id="6" name="Footer Placeholder 5">
            <a:extLst>
              <a:ext uri="{FF2B5EF4-FFF2-40B4-BE49-F238E27FC236}">
                <a16:creationId xmlns:a16="http://schemas.microsoft.com/office/drawing/2014/main" id="{1761A80B-DE95-4349-9F0D-63B186B6928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3C01F65B-2E7D-41A7-9F29-E07DBB688535}"/>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1038051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EAD-AE3A-4A8F-92D0-AF707FBBFB00}"/>
              </a:ext>
            </a:extLst>
          </p:cNvPr>
          <p:cNvSpPr>
            <a:spLocks noGrp="1"/>
          </p:cNvSpPr>
          <p:nvPr>
            <p:ph type="title"/>
          </p:nvPr>
        </p:nvSpPr>
        <p:spPr>
          <a:xfrm>
            <a:off x="839788" y="369888"/>
            <a:ext cx="10515600" cy="1343025"/>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3711C98C-C1E9-43B2-BE3E-6F3ADBC3C56C}"/>
              </a:ext>
            </a:extLst>
          </p:cNvPr>
          <p:cNvSpPr>
            <a:spLocks noGrp="1"/>
          </p:cNvSpPr>
          <p:nvPr>
            <p:ph type="body" idx="1"/>
          </p:nvPr>
        </p:nvSpPr>
        <p:spPr>
          <a:xfrm>
            <a:off x="839788" y="1703388"/>
            <a:ext cx="5157787" cy="835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0B87EF-BF72-4445-B7D6-F32028FC629E}"/>
              </a:ext>
            </a:extLst>
          </p:cNvPr>
          <p:cNvSpPr>
            <a:spLocks noGrp="1"/>
          </p:cNvSpPr>
          <p:nvPr>
            <p:ph sz="half" idx="2"/>
          </p:nvPr>
        </p:nvSpPr>
        <p:spPr>
          <a:xfrm>
            <a:off x="839788" y="2538413"/>
            <a:ext cx="5157787" cy="373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9ACC615E-C5A5-428D-8AD6-42BE09195450}"/>
              </a:ext>
            </a:extLst>
          </p:cNvPr>
          <p:cNvSpPr>
            <a:spLocks noGrp="1"/>
          </p:cNvSpPr>
          <p:nvPr>
            <p:ph type="body" sz="quarter" idx="3"/>
          </p:nvPr>
        </p:nvSpPr>
        <p:spPr>
          <a:xfrm>
            <a:off x="6172200" y="1703388"/>
            <a:ext cx="5183188" cy="835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CFFA1-9FEA-439B-B6E3-CBDBA45433CE}"/>
              </a:ext>
            </a:extLst>
          </p:cNvPr>
          <p:cNvSpPr>
            <a:spLocks noGrp="1"/>
          </p:cNvSpPr>
          <p:nvPr>
            <p:ph sz="quarter" idx="4"/>
          </p:nvPr>
        </p:nvSpPr>
        <p:spPr>
          <a:xfrm>
            <a:off x="6172200" y="2538413"/>
            <a:ext cx="5183188" cy="373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39F93247-611C-434D-8562-DB5E69215588}"/>
              </a:ext>
            </a:extLst>
          </p:cNvPr>
          <p:cNvSpPr>
            <a:spLocks noGrp="1"/>
          </p:cNvSpPr>
          <p:nvPr>
            <p:ph type="dt" sz="half" idx="10"/>
          </p:nvPr>
        </p:nvSpPr>
        <p:spPr/>
        <p:txBody>
          <a:bodyPr/>
          <a:lstStyle/>
          <a:p>
            <a:fld id="{2E3CC9B9-5FF6-4667-B30E-5E05229B85E2}" type="datetime1">
              <a:rPr lang="en-US" smtClean="0"/>
              <a:t>4/17/2025</a:t>
            </a:fld>
            <a:endParaRPr lang="x-none"/>
          </a:p>
        </p:txBody>
      </p:sp>
      <p:sp>
        <p:nvSpPr>
          <p:cNvPr id="8" name="Footer Placeholder 7">
            <a:extLst>
              <a:ext uri="{FF2B5EF4-FFF2-40B4-BE49-F238E27FC236}">
                <a16:creationId xmlns:a16="http://schemas.microsoft.com/office/drawing/2014/main" id="{93427556-A377-4E35-97D0-B8EDAA6603F9}"/>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7F0E1A95-CECD-4551-A6CA-31DFBE15E1B2}"/>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401464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61C9-7D00-46AB-BFB7-F0687F12EC0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D72BBC84-C808-42CA-9511-30F3F96B6E7A}"/>
              </a:ext>
            </a:extLst>
          </p:cNvPr>
          <p:cNvSpPr>
            <a:spLocks noGrp="1"/>
          </p:cNvSpPr>
          <p:nvPr>
            <p:ph type="dt" sz="half" idx="10"/>
          </p:nvPr>
        </p:nvSpPr>
        <p:spPr/>
        <p:txBody>
          <a:bodyPr/>
          <a:lstStyle/>
          <a:p>
            <a:fld id="{B8E307BA-96DE-468C-80CD-6DD11EB1FA02}" type="datetime1">
              <a:rPr lang="en-US" smtClean="0"/>
              <a:t>4/17/2025</a:t>
            </a:fld>
            <a:endParaRPr lang="x-none"/>
          </a:p>
        </p:txBody>
      </p:sp>
      <p:sp>
        <p:nvSpPr>
          <p:cNvPr id="4" name="Footer Placeholder 3">
            <a:extLst>
              <a:ext uri="{FF2B5EF4-FFF2-40B4-BE49-F238E27FC236}">
                <a16:creationId xmlns:a16="http://schemas.microsoft.com/office/drawing/2014/main" id="{41E9E515-C820-458C-BF7A-3052EC3B4A87}"/>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E1BD7967-5A0B-4A85-9CDB-4424DD5623B9}"/>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1303134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32F9D-F0B1-4F37-B0FD-479DEB4140D5}"/>
              </a:ext>
            </a:extLst>
          </p:cNvPr>
          <p:cNvSpPr>
            <a:spLocks noGrp="1"/>
          </p:cNvSpPr>
          <p:nvPr>
            <p:ph type="dt" sz="half" idx="10"/>
          </p:nvPr>
        </p:nvSpPr>
        <p:spPr/>
        <p:txBody>
          <a:bodyPr/>
          <a:lstStyle/>
          <a:p>
            <a:fld id="{E224C390-FD51-4ADC-B397-DF6779713EA2}" type="datetime1">
              <a:rPr lang="en-US" smtClean="0"/>
              <a:t>4/17/2025</a:t>
            </a:fld>
            <a:endParaRPr lang="x-none"/>
          </a:p>
        </p:txBody>
      </p:sp>
      <p:sp>
        <p:nvSpPr>
          <p:cNvPr id="3" name="Footer Placeholder 2">
            <a:extLst>
              <a:ext uri="{FF2B5EF4-FFF2-40B4-BE49-F238E27FC236}">
                <a16:creationId xmlns:a16="http://schemas.microsoft.com/office/drawing/2014/main" id="{FE0BF1EF-FA82-485A-8E24-F2439A598A23}"/>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977D7D18-EFDE-49D9-9776-226D50FA726A}"/>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89603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1734-9253-4926-89CE-C6955E10CF58}"/>
              </a:ext>
            </a:extLst>
          </p:cNvPr>
          <p:cNvSpPr>
            <a:spLocks noGrp="1"/>
          </p:cNvSpPr>
          <p:nvPr>
            <p:ph type="title"/>
          </p:nvPr>
        </p:nvSpPr>
        <p:spPr>
          <a:xfrm>
            <a:off x="839788" y="463550"/>
            <a:ext cx="3932237" cy="1620838"/>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BF9367F3-3CA1-4773-9082-BC7F41CD9E90}"/>
              </a:ext>
            </a:extLst>
          </p:cNvPr>
          <p:cNvSpPr>
            <a:spLocks noGrp="1"/>
          </p:cNvSpPr>
          <p:nvPr>
            <p:ph idx="1"/>
          </p:nvPr>
        </p:nvSpPr>
        <p:spPr>
          <a:xfrm>
            <a:off x="5183188" y="1000125"/>
            <a:ext cx="6172200" cy="49387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181A53D-B94D-4254-930D-14DF3E9BAC19}"/>
              </a:ext>
            </a:extLst>
          </p:cNvPr>
          <p:cNvSpPr>
            <a:spLocks noGrp="1"/>
          </p:cNvSpPr>
          <p:nvPr>
            <p:ph type="body" sz="half" idx="2"/>
          </p:nvPr>
        </p:nvSpPr>
        <p:spPr>
          <a:xfrm>
            <a:off x="839788" y="2084388"/>
            <a:ext cx="3932237" cy="3862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32561-8B34-4FCE-AEEA-DA4A86C7F97A}"/>
              </a:ext>
            </a:extLst>
          </p:cNvPr>
          <p:cNvSpPr>
            <a:spLocks noGrp="1"/>
          </p:cNvSpPr>
          <p:nvPr>
            <p:ph type="dt" sz="half" idx="10"/>
          </p:nvPr>
        </p:nvSpPr>
        <p:spPr/>
        <p:txBody>
          <a:bodyPr/>
          <a:lstStyle/>
          <a:p>
            <a:fld id="{F5844236-8A71-48EC-BA95-D22DEA33BA27}" type="datetime1">
              <a:rPr lang="en-US" smtClean="0"/>
              <a:t>4/17/2025</a:t>
            </a:fld>
            <a:endParaRPr lang="x-none"/>
          </a:p>
        </p:txBody>
      </p:sp>
      <p:sp>
        <p:nvSpPr>
          <p:cNvPr id="6" name="Footer Placeholder 5">
            <a:extLst>
              <a:ext uri="{FF2B5EF4-FFF2-40B4-BE49-F238E27FC236}">
                <a16:creationId xmlns:a16="http://schemas.microsoft.com/office/drawing/2014/main" id="{4EC08837-FA71-460D-823F-52563CA669A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669EC1B-CBEF-4674-B168-0A478DBD08CB}"/>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0906749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7F75-3EB4-4548-BFC3-7FE0DCC11054}"/>
              </a:ext>
            </a:extLst>
          </p:cNvPr>
          <p:cNvSpPr>
            <a:spLocks noGrp="1"/>
          </p:cNvSpPr>
          <p:nvPr>
            <p:ph type="title"/>
          </p:nvPr>
        </p:nvSpPr>
        <p:spPr>
          <a:xfrm>
            <a:off x="839788" y="463550"/>
            <a:ext cx="3932237" cy="1620838"/>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08A5EEE7-1BD7-4105-9196-82ACA48D35E8}"/>
              </a:ext>
            </a:extLst>
          </p:cNvPr>
          <p:cNvSpPr>
            <a:spLocks noGrp="1"/>
          </p:cNvSpPr>
          <p:nvPr>
            <p:ph type="pic" idx="1"/>
          </p:nvPr>
        </p:nvSpPr>
        <p:spPr>
          <a:xfrm>
            <a:off x="5183188" y="1000125"/>
            <a:ext cx="6172200" cy="49387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BF42CD5D-CAC3-4D9F-AF0A-937F5A5138A9}"/>
              </a:ext>
            </a:extLst>
          </p:cNvPr>
          <p:cNvSpPr>
            <a:spLocks noGrp="1"/>
          </p:cNvSpPr>
          <p:nvPr>
            <p:ph type="body" sz="half" idx="2"/>
          </p:nvPr>
        </p:nvSpPr>
        <p:spPr>
          <a:xfrm>
            <a:off x="839788" y="2084388"/>
            <a:ext cx="3932237" cy="3862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13AE2-81A7-49D3-9E55-9749354905E4}"/>
              </a:ext>
            </a:extLst>
          </p:cNvPr>
          <p:cNvSpPr>
            <a:spLocks noGrp="1"/>
          </p:cNvSpPr>
          <p:nvPr>
            <p:ph type="dt" sz="half" idx="10"/>
          </p:nvPr>
        </p:nvSpPr>
        <p:spPr/>
        <p:txBody>
          <a:bodyPr/>
          <a:lstStyle/>
          <a:p>
            <a:fld id="{E5758CAB-6F7C-4223-BED8-EC50CA73A181}" type="datetime1">
              <a:rPr lang="en-US" smtClean="0"/>
              <a:t>4/17/2025</a:t>
            </a:fld>
            <a:endParaRPr lang="x-none"/>
          </a:p>
        </p:txBody>
      </p:sp>
      <p:sp>
        <p:nvSpPr>
          <p:cNvPr id="6" name="Footer Placeholder 5">
            <a:extLst>
              <a:ext uri="{FF2B5EF4-FFF2-40B4-BE49-F238E27FC236}">
                <a16:creationId xmlns:a16="http://schemas.microsoft.com/office/drawing/2014/main" id="{FCB9A8D9-5C12-40F0-8C32-16309320618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99CA7E3-AA49-44D9-98E6-60239EA772E5}"/>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32637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14F2-2F1A-44B2-B325-669DBD036F56}"/>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07C1D86-A191-4BA1-A185-1AEEE9A58B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62449EB5-8D03-4018-AC6A-38CD73AB77F9}"/>
              </a:ext>
            </a:extLst>
          </p:cNvPr>
          <p:cNvSpPr>
            <a:spLocks noGrp="1"/>
          </p:cNvSpPr>
          <p:nvPr>
            <p:ph type="dt" sz="half" idx="10"/>
          </p:nvPr>
        </p:nvSpPr>
        <p:spPr/>
        <p:txBody>
          <a:bodyPr/>
          <a:lstStyle/>
          <a:p>
            <a:fld id="{153AB07D-A54F-49D9-8237-82AF0FEC27DB}" type="datetime1">
              <a:rPr lang="en-US" smtClean="0"/>
              <a:t>4/17/2025</a:t>
            </a:fld>
            <a:endParaRPr lang="x-none"/>
          </a:p>
        </p:txBody>
      </p:sp>
      <p:sp>
        <p:nvSpPr>
          <p:cNvPr id="5" name="Footer Placeholder 4">
            <a:extLst>
              <a:ext uri="{FF2B5EF4-FFF2-40B4-BE49-F238E27FC236}">
                <a16:creationId xmlns:a16="http://schemas.microsoft.com/office/drawing/2014/main" id="{DB34564D-6726-4D72-A3C2-0D7AF4E0517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7B7A0CF-CE2C-43D3-9BBD-F1D1971BA45F}"/>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33821740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E7017-88A4-4604-A9D9-312035086DCA}"/>
              </a:ext>
            </a:extLst>
          </p:cNvPr>
          <p:cNvSpPr>
            <a:spLocks noGrp="1"/>
          </p:cNvSpPr>
          <p:nvPr>
            <p:ph type="title" orient="vert"/>
          </p:nvPr>
        </p:nvSpPr>
        <p:spPr>
          <a:xfrm>
            <a:off x="8724900" y="369888"/>
            <a:ext cx="2628900" cy="5888037"/>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D77FC973-AFDE-4953-8C5F-CE1B9A034998}"/>
              </a:ext>
            </a:extLst>
          </p:cNvPr>
          <p:cNvSpPr>
            <a:spLocks noGrp="1"/>
          </p:cNvSpPr>
          <p:nvPr>
            <p:ph type="body" orient="vert" idx="1"/>
          </p:nvPr>
        </p:nvSpPr>
        <p:spPr>
          <a:xfrm>
            <a:off x="838200" y="369888"/>
            <a:ext cx="7734300" cy="5888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C7307EE-3ADD-4E66-AE85-6E43046D4129}"/>
              </a:ext>
            </a:extLst>
          </p:cNvPr>
          <p:cNvSpPr>
            <a:spLocks noGrp="1"/>
          </p:cNvSpPr>
          <p:nvPr>
            <p:ph type="dt" sz="half" idx="10"/>
          </p:nvPr>
        </p:nvSpPr>
        <p:spPr/>
        <p:txBody>
          <a:bodyPr/>
          <a:lstStyle/>
          <a:p>
            <a:fld id="{DF922839-1A6F-47D3-9E9C-CF62BC9C25E1}" type="datetime1">
              <a:rPr lang="en-US" smtClean="0"/>
              <a:t>4/17/2025</a:t>
            </a:fld>
            <a:endParaRPr lang="x-none"/>
          </a:p>
        </p:txBody>
      </p:sp>
      <p:sp>
        <p:nvSpPr>
          <p:cNvPr id="5" name="Footer Placeholder 4">
            <a:extLst>
              <a:ext uri="{FF2B5EF4-FFF2-40B4-BE49-F238E27FC236}">
                <a16:creationId xmlns:a16="http://schemas.microsoft.com/office/drawing/2014/main" id="{20C201BB-CB84-466D-8E4E-0FC8FA42D1B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4292A492-A982-4D40-AE99-74E4E843124C}"/>
              </a:ext>
            </a:extLst>
          </p:cNvPr>
          <p:cNvSpPr>
            <a:spLocks noGrp="1"/>
          </p:cNvSpPr>
          <p:nvPr>
            <p:ph type="sldNum" sz="quarter" idx="12"/>
          </p:nvPr>
        </p:nvSpPr>
        <p:spPr/>
        <p:txBody>
          <a:bodyPr/>
          <a:lstStyle/>
          <a:p>
            <a:fld id="{6E1F69E9-685B-41DA-9E09-798D59DCC7EB}" type="slidenum">
              <a:rPr lang="x-none" smtClean="0"/>
              <a:t>‹#›</a:t>
            </a:fld>
            <a:endParaRPr lang="x-none"/>
          </a:p>
        </p:txBody>
      </p:sp>
    </p:spTree>
    <p:extLst>
      <p:ext uri="{BB962C8B-B14F-4D97-AF65-F5344CB8AC3E}">
        <p14:creationId xmlns:p14="http://schemas.microsoft.com/office/powerpoint/2010/main" val="95601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75731"/>
            <a:ext cx="8158688" cy="1846561"/>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96798"/>
            <a:ext cx="8158690" cy="96714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EF89E-05E7-4D18-BC5B-DF93F3BBD0CC}" type="datetime1">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D4A95-3D12-463B-B464-85B8BE30F118}" type="slidenum">
              <a:rPr lang="en-US" smtClean="0"/>
              <a:t>‹#›</a:t>
            </a:fld>
            <a:endParaRPr lang="en-US"/>
          </a:p>
        </p:txBody>
      </p:sp>
      <p:cxnSp>
        <p:nvCxnSpPr>
          <p:cNvPr id="16" name="Straight Connector 15"/>
          <p:cNvCxnSpPr/>
          <p:nvPr/>
        </p:nvCxnSpPr>
        <p:spPr>
          <a:xfrm>
            <a:off x="2012723" y="3759544"/>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17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5341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94102"/>
            <a:ext cx="4718304" cy="33538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94102"/>
            <a:ext cx="4718304" cy="33538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F64E9-4187-404A-8B5D-111CF7549E49}" type="datetime1">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373370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93611"/>
            <a:ext cx="4718304" cy="583865"/>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86056"/>
            <a:ext cx="4718304" cy="266734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93611"/>
            <a:ext cx="4718304" cy="583865"/>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86056"/>
            <a:ext cx="4718304" cy="266734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A77CA-6666-4E9A-BA7E-E113412A9512}" type="datetime1">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D4A95-3D12-463B-B464-85B8BE30F118}" type="slidenum">
              <a:rPr lang="en-US" smtClean="0"/>
              <a:t>‹#›</a:t>
            </a:fld>
            <a:endParaRPr lang="en-US"/>
          </a:p>
        </p:txBody>
      </p:sp>
      <p:cxnSp>
        <p:nvCxnSpPr>
          <p:cNvPr id="18" name="Straight Connector 17"/>
          <p:cNvCxnSpPr/>
          <p:nvPr/>
        </p:nvCxnSpPr>
        <p:spPr>
          <a:xfrm>
            <a:off x="1396169" y="245341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2552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096D6-3C79-42FF-AB42-0B3857CBB93F}" type="datetime1">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D4A95-3D12-463B-B464-85B8BE30F118}" type="slidenum">
              <a:rPr lang="en-US" smtClean="0"/>
              <a:t>‹#›</a:t>
            </a:fld>
            <a:endParaRPr lang="en-US"/>
          </a:p>
        </p:txBody>
      </p:sp>
      <p:cxnSp>
        <p:nvCxnSpPr>
          <p:cNvPr id="14" name="Straight Connector 13"/>
          <p:cNvCxnSpPr/>
          <p:nvPr/>
        </p:nvCxnSpPr>
        <p:spPr>
          <a:xfrm>
            <a:off x="1396169" y="245341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29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1BAAC-E417-4B7B-97C4-7C10C1952DDE}" type="datetime1">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152823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2" y="1406855"/>
            <a:ext cx="3718455" cy="138969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95090"/>
            <a:ext cx="5469466" cy="495830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2" y="3071058"/>
            <a:ext cx="3718455" cy="2470578"/>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B68D2-7FB3-4342-9D14-40FA40C18424}" type="datetime1">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4A95-3D12-463B-B464-85B8BE30F118}" type="slidenum">
              <a:rPr lang="en-US" smtClean="0"/>
              <a:t>‹#›</a:t>
            </a:fld>
            <a:endParaRPr lang="en-US"/>
          </a:p>
        </p:txBody>
      </p:sp>
      <p:cxnSp>
        <p:nvCxnSpPr>
          <p:cNvPr id="16" name="Straight Connector 15"/>
          <p:cNvCxnSpPr/>
          <p:nvPr/>
        </p:nvCxnSpPr>
        <p:spPr>
          <a:xfrm>
            <a:off x="1396169" y="2950962"/>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59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908688"/>
            <a:ext cx="6241816" cy="1389698"/>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55141"/>
            <a:ext cx="3063347" cy="4838206"/>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98386"/>
            <a:ext cx="6241816" cy="185293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8C52B-247E-4E3E-9DF2-FB24F299EBE2}" type="datetime1">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D4A95-3D12-463B-B464-85B8BE30F118}" type="slidenum">
              <a:rPr lang="en-US" smtClean="0"/>
              <a:t>‹#›</a:t>
            </a:fld>
            <a:endParaRPr lang="en-US"/>
          </a:p>
        </p:txBody>
      </p:sp>
    </p:spTree>
    <p:extLst>
      <p:ext uri="{BB962C8B-B14F-4D97-AF65-F5344CB8AC3E}">
        <p14:creationId xmlns:p14="http://schemas.microsoft.com/office/powerpoint/2010/main" val="81889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946678"/>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95091"/>
            <a:ext cx="9601196" cy="132107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90669"/>
            <a:ext cx="9601196" cy="3362728"/>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6047758"/>
            <a:ext cx="1600200" cy="283087"/>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F548C7-6AD9-4414-9DD4-DE5E6339FE58}" type="datetime1">
              <a:rPr lang="en-US" smtClean="0"/>
              <a:t>4/17/2025</a:t>
            </a:fld>
            <a:endParaRPr lang="en-US"/>
          </a:p>
        </p:txBody>
      </p:sp>
      <p:sp>
        <p:nvSpPr>
          <p:cNvPr id="5" name="Footer Placeholder 4"/>
          <p:cNvSpPr>
            <a:spLocks noGrp="1"/>
          </p:cNvSpPr>
          <p:nvPr>
            <p:ph type="ftr" sz="quarter" idx="3"/>
          </p:nvPr>
        </p:nvSpPr>
        <p:spPr>
          <a:xfrm>
            <a:off x="1295401" y="6047758"/>
            <a:ext cx="7305900" cy="283087"/>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2" y="6047758"/>
            <a:ext cx="542697" cy="283087"/>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9D4A95-3D12-463B-B464-85B8BE30F118}" type="slidenum">
              <a:rPr lang="en-US" smtClean="0"/>
              <a:t>‹#›</a:t>
            </a:fld>
            <a:endParaRPr lang="en-US"/>
          </a:p>
        </p:txBody>
      </p:sp>
    </p:spTree>
    <p:extLst>
      <p:ext uri="{BB962C8B-B14F-4D97-AF65-F5344CB8AC3E}">
        <p14:creationId xmlns:p14="http://schemas.microsoft.com/office/powerpoint/2010/main" val="15616767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E2E26-74D6-42DF-AB1E-8E20B8388ABD}"/>
              </a:ext>
            </a:extLst>
          </p:cNvPr>
          <p:cNvSpPr>
            <a:spLocks noGrp="1"/>
          </p:cNvSpPr>
          <p:nvPr>
            <p:ph type="title"/>
          </p:nvPr>
        </p:nvSpPr>
        <p:spPr>
          <a:xfrm>
            <a:off x="838200" y="369888"/>
            <a:ext cx="10515600" cy="1343025"/>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58BF09D1-8C66-4D75-9969-8B63B052EB5F}"/>
              </a:ext>
            </a:extLst>
          </p:cNvPr>
          <p:cNvSpPr>
            <a:spLocks noGrp="1"/>
          </p:cNvSpPr>
          <p:nvPr>
            <p:ph type="body" idx="1"/>
          </p:nvPr>
        </p:nvSpPr>
        <p:spPr>
          <a:xfrm>
            <a:off x="838200" y="1849438"/>
            <a:ext cx="10515600" cy="4408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D2669B37-3E23-4000-AAE8-0B4D272B093B}"/>
              </a:ext>
            </a:extLst>
          </p:cNvPr>
          <p:cNvSpPr>
            <a:spLocks noGrp="1"/>
          </p:cNvSpPr>
          <p:nvPr>
            <p:ph type="dt" sz="half" idx="2"/>
          </p:nvPr>
        </p:nvSpPr>
        <p:spPr>
          <a:xfrm>
            <a:off x="838200" y="6440488"/>
            <a:ext cx="2743200" cy="369887"/>
          </a:xfrm>
          <a:prstGeom prst="rect">
            <a:avLst/>
          </a:prstGeom>
        </p:spPr>
        <p:txBody>
          <a:bodyPr vert="horz" lIns="91440" tIns="45720" rIns="91440" bIns="45720" rtlCol="0" anchor="ctr"/>
          <a:lstStyle>
            <a:lvl1pPr algn="l">
              <a:defRPr sz="1600">
                <a:solidFill>
                  <a:schemeClr val="tx1">
                    <a:tint val="75000"/>
                  </a:schemeClr>
                </a:solidFill>
                <a:latin typeface="Times New Roman" panose="02020603050405020304" pitchFamily="18" charset="0"/>
                <a:cs typeface="Times New Roman" panose="02020603050405020304" pitchFamily="18" charset="0"/>
              </a:defRPr>
            </a:lvl1pPr>
          </a:lstStyle>
          <a:p>
            <a:fld id="{5640210A-CA58-46C2-904D-01BA60FF923C}" type="datetime1">
              <a:rPr lang="en-US" smtClean="0"/>
              <a:t>4/17/2025</a:t>
            </a:fld>
            <a:endParaRPr lang="x-none"/>
          </a:p>
        </p:txBody>
      </p:sp>
      <p:sp>
        <p:nvSpPr>
          <p:cNvPr id="5" name="Footer Placeholder 4">
            <a:extLst>
              <a:ext uri="{FF2B5EF4-FFF2-40B4-BE49-F238E27FC236}">
                <a16:creationId xmlns:a16="http://schemas.microsoft.com/office/drawing/2014/main" id="{B214C204-612F-4275-A024-56E127BCEE01}"/>
              </a:ext>
            </a:extLst>
          </p:cNvPr>
          <p:cNvSpPr>
            <a:spLocks noGrp="1"/>
          </p:cNvSpPr>
          <p:nvPr>
            <p:ph type="ftr" sz="quarter" idx="3"/>
          </p:nvPr>
        </p:nvSpPr>
        <p:spPr>
          <a:xfrm>
            <a:off x="4038600" y="6440488"/>
            <a:ext cx="4114800" cy="369887"/>
          </a:xfrm>
          <a:prstGeom prst="rect">
            <a:avLst/>
          </a:prstGeom>
        </p:spPr>
        <p:txBody>
          <a:bodyPr vert="horz" lIns="91440" tIns="45720" rIns="91440" bIns="45720" rtlCol="0" anchor="ctr"/>
          <a:lstStyle>
            <a:lvl1pPr algn="ctr">
              <a:defRPr sz="1600">
                <a:solidFill>
                  <a:schemeClr val="tx1">
                    <a:tint val="75000"/>
                  </a:schemeClr>
                </a:solidFill>
                <a:latin typeface="Times New Roman" panose="02020603050405020304" pitchFamily="18" charset="0"/>
                <a:cs typeface="Times New Roman" panose="02020603050405020304" pitchFamily="18" charset="0"/>
              </a:defRPr>
            </a:lvl1pPr>
          </a:lstStyle>
          <a:p>
            <a:endParaRPr lang="x-none"/>
          </a:p>
        </p:txBody>
      </p:sp>
      <p:sp>
        <p:nvSpPr>
          <p:cNvPr id="6" name="Slide Number Placeholder 5">
            <a:extLst>
              <a:ext uri="{FF2B5EF4-FFF2-40B4-BE49-F238E27FC236}">
                <a16:creationId xmlns:a16="http://schemas.microsoft.com/office/drawing/2014/main" id="{DE5C9534-5764-43B1-B448-CCFFA0E0FE88}"/>
              </a:ext>
            </a:extLst>
          </p:cNvPr>
          <p:cNvSpPr>
            <a:spLocks noGrp="1"/>
          </p:cNvSpPr>
          <p:nvPr>
            <p:ph type="sldNum" sz="quarter" idx="4"/>
          </p:nvPr>
        </p:nvSpPr>
        <p:spPr>
          <a:xfrm>
            <a:off x="8610600" y="6440488"/>
            <a:ext cx="2743200" cy="369887"/>
          </a:xfrm>
          <a:prstGeom prst="rect">
            <a:avLst/>
          </a:prstGeom>
        </p:spPr>
        <p:txBody>
          <a:bodyPr vert="horz" lIns="91440" tIns="45720" rIns="91440" bIns="45720" rtlCol="0" anchor="ctr"/>
          <a:lstStyle>
            <a:lvl1pPr algn="r">
              <a:defRPr sz="1600">
                <a:solidFill>
                  <a:schemeClr val="tx1">
                    <a:tint val="75000"/>
                  </a:schemeClr>
                </a:solidFill>
                <a:latin typeface="Times New Roman" panose="02020603050405020304" pitchFamily="18" charset="0"/>
                <a:cs typeface="Times New Roman" panose="02020603050405020304" pitchFamily="18" charset="0"/>
              </a:defRPr>
            </a:lvl1pPr>
          </a:lstStyle>
          <a:p>
            <a:fld id="{6E1F69E9-685B-41DA-9E09-798D59DCC7EB}" type="slidenum">
              <a:rPr lang="x-none" smtClean="0"/>
              <a:pPr/>
              <a:t>‹#›</a:t>
            </a:fld>
            <a:endParaRPr lang="x-none"/>
          </a:p>
        </p:txBody>
      </p:sp>
      <p:sp>
        <p:nvSpPr>
          <p:cNvPr id="7" name="Title Placeholder 1">
            <a:extLst>
              <a:ext uri="{FF2B5EF4-FFF2-40B4-BE49-F238E27FC236}">
                <a16:creationId xmlns:a16="http://schemas.microsoft.com/office/drawing/2014/main" id="{9E65BD29-6B0D-4477-9269-991EE6A86742}"/>
              </a:ext>
            </a:extLst>
          </p:cNvPr>
          <p:cNvSpPr txBox="1">
            <a:spLocks/>
          </p:cNvSpPr>
          <p:nvPr userDrawn="1"/>
        </p:nvSpPr>
        <p:spPr>
          <a:xfrm>
            <a:off x="838200" y="343762"/>
            <a:ext cx="10515600" cy="1343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Times New Roman" panose="02020603050405020304" pitchFamily="18" charset="0"/>
                <a:cs typeface="Times New Roman" panose="02020603050405020304" pitchFamily="18" charset="0"/>
              </a:rPr>
              <a:t>Click to edit Master title style</a:t>
            </a:r>
            <a:endParaRPr lang="x-none"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4799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healthit.gov/data/quickstats/electronic-health-information-exchange-hospitals"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www.healthit.gov/data/quickstats/adoption-electronic-health-records-hospital-service-type-2019-2021" TargetMode="External"/><Relationship Id="rId4" Type="http://schemas.openxmlformats.org/officeDocument/2006/relationships/hyperlink" Target="https://www.healthit.gov/sites/default/files/page/2021-09/Challenges-to-PH-Reporting.pdf"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7863A1-54F7-428E-9109-03BACEC2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48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8774F60-10DA-4D7F-BC9C-E9FBFFB38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584528"/>
            <a:ext cx="6872861" cy="5810653"/>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9EB1F5-0A3E-446D-B428-00D62197A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73" y="752149"/>
            <a:ext cx="6547104" cy="5475409"/>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MW"/>
          </a:p>
        </p:txBody>
      </p:sp>
      <p:sp>
        <p:nvSpPr>
          <p:cNvPr id="2" name="Title 1"/>
          <p:cNvSpPr>
            <a:spLocks noGrp="1"/>
          </p:cNvSpPr>
          <p:nvPr>
            <p:ph type="ctrTitle"/>
          </p:nvPr>
        </p:nvSpPr>
        <p:spPr>
          <a:xfrm>
            <a:off x="1468140" y="1404107"/>
            <a:ext cx="5260170" cy="2914256"/>
          </a:xfrm>
        </p:spPr>
        <p:txBody>
          <a:bodyPr>
            <a:normAutofit/>
          </a:bodyPr>
          <a:lstStyle/>
          <a:p>
            <a:pPr>
              <a:lnSpc>
                <a:spcPct val="90000"/>
              </a:lnSpc>
            </a:pPr>
            <a:r>
              <a:rPr lang="en-US" sz="6100" dirty="0">
                <a:solidFill>
                  <a:schemeClr val="bg1"/>
                </a:solidFill>
              </a:rPr>
              <a:t>ELECTRONIC HEALTH RECORD</a:t>
            </a:r>
          </a:p>
        </p:txBody>
      </p:sp>
      <p:sp>
        <p:nvSpPr>
          <p:cNvPr id="3" name="Subtitle 2"/>
          <p:cNvSpPr>
            <a:spLocks noGrp="1"/>
          </p:cNvSpPr>
          <p:nvPr>
            <p:ph type="subTitle" idx="1"/>
          </p:nvPr>
        </p:nvSpPr>
        <p:spPr>
          <a:xfrm>
            <a:off x="1468140" y="4592871"/>
            <a:ext cx="5260170" cy="964873"/>
          </a:xfrm>
        </p:spPr>
        <p:txBody>
          <a:bodyPr>
            <a:normAutofit/>
          </a:bodyPr>
          <a:lstStyle/>
          <a:p>
            <a:r>
              <a:rPr lang="zh-CN" altLang="en-US" b="1">
                <a:solidFill>
                  <a:schemeClr val="bg1"/>
                </a:solidFill>
              </a:rPr>
              <a:t>“</a:t>
            </a:r>
            <a:r>
              <a:rPr lang="en-US" altLang="zh-CN" b="1" i="1">
                <a:solidFill>
                  <a:schemeClr val="bg1"/>
                </a:solidFill>
              </a:rPr>
              <a:t>The role of Electronic Health Records </a:t>
            </a:r>
            <a:r>
              <a:rPr lang="en-US" b="1" i="1">
                <a:solidFill>
                  <a:schemeClr val="bg1"/>
                </a:solidFill>
              </a:rPr>
              <a:t>(EHRs) </a:t>
            </a:r>
            <a:r>
              <a:rPr lang="en-US" altLang="zh-CN" b="1" i="1">
                <a:solidFill>
                  <a:schemeClr val="bg1"/>
                </a:solidFill>
              </a:rPr>
              <a:t>on Public Health </a:t>
            </a:r>
            <a:r>
              <a:rPr lang="en-US" b="1" i="1">
                <a:solidFill>
                  <a:schemeClr val="bg1"/>
                </a:solidFill>
              </a:rPr>
              <a:t>data driven d</a:t>
            </a:r>
            <a:r>
              <a:rPr lang="en-US" altLang="zh-CN" b="1" i="1">
                <a:solidFill>
                  <a:schemeClr val="bg1"/>
                </a:solidFill>
              </a:rPr>
              <a:t>ecision</a:t>
            </a:r>
            <a:r>
              <a:rPr lang="en-US" b="1" i="1">
                <a:solidFill>
                  <a:schemeClr val="bg1"/>
                </a:solidFill>
              </a:rPr>
              <a:t> ma</a:t>
            </a:r>
            <a:r>
              <a:rPr lang="en-US" altLang="zh-CN" b="1" i="1">
                <a:solidFill>
                  <a:schemeClr val="bg1"/>
                </a:solidFill>
              </a:rPr>
              <a:t>king in Michigan State Department of Health and Human Services (MDH)</a:t>
            </a:r>
            <a:endParaRPr lang="en-US">
              <a:solidFill>
                <a:schemeClr val="bg1"/>
              </a:solidFill>
            </a:endParaRPr>
          </a:p>
        </p:txBody>
      </p:sp>
      <p:cxnSp>
        <p:nvCxnSpPr>
          <p:cNvPr id="14" name="Straight Connector 13">
            <a:extLst>
              <a:ext uri="{FF2B5EF4-FFF2-40B4-BE49-F238E27FC236}">
                <a16:creationId xmlns:a16="http://schemas.microsoft.com/office/drawing/2014/main" id="{55C1F48A-3DEE-477F-9F90-15D411D98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20785" y="4455616"/>
            <a:ext cx="475488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7701487" y="5262521"/>
            <a:ext cx="3828718" cy="978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Peter Mvuma M25437243</a:t>
            </a:r>
          </a:p>
          <a:p>
            <a:pPr algn="ctr"/>
            <a:r>
              <a:rPr lang="en-US" dirty="0">
                <a:latin typeface="Times New Roman" panose="02020603050405020304" pitchFamily="18" charset="0"/>
                <a:cs typeface="Times New Roman" panose="02020603050405020304" pitchFamily="18" charset="0"/>
              </a:rPr>
              <a:t>Mohammed Yushawu Abdulai M17144312</a:t>
            </a:r>
          </a:p>
          <a:p>
            <a:pPr algn="ct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100D028-E79F-6E0B-A484-2A66251DDB8C}"/>
              </a:ext>
            </a:extLst>
          </p:cNvPr>
          <p:cNvSpPr>
            <a:spLocks noGrp="1"/>
          </p:cNvSpPr>
          <p:nvPr>
            <p:ph type="sldNum" sz="quarter" idx="12"/>
          </p:nvPr>
        </p:nvSpPr>
        <p:spPr>
          <a:xfrm>
            <a:off x="11456261" y="6646194"/>
            <a:ext cx="551167" cy="283087"/>
          </a:xfrm>
        </p:spPr>
        <p:txBody>
          <a:bodyPr/>
          <a:lstStyle/>
          <a:p>
            <a:fld id="{F79D4A95-3D12-463B-B464-85B8BE30F118}" type="slidenum">
              <a:rPr lang="en-US" smtClean="0"/>
              <a:pPr/>
              <a:t>1</a:t>
            </a:fld>
            <a:endParaRPr lang="en-US"/>
          </a:p>
        </p:txBody>
      </p:sp>
    </p:spTree>
    <p:extLst>
      <p:ext uri="{BB962C8B-B14F-4D97-AF65-F5344CB8AC3E}">
        <p14:creationId xmlns:p14="http://schemas.microsoft.com/office/powerpoint/2010/main" val="124392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8969B86-6F7E-45F1-A0CB-10ED73A56F38}"/>
              </a:ext>
            </a:extLst>
          </p:cNvPr>
          <p:cNvSpPr>
            <a:spLocks noGrp="1"/>
          </p:cNvSpPr>
          <p:nvPr>
            <p:ph type="title"/>
          </p:nvPr>
        </p:nvSpPr>
        <p:spPr>
          <a:xfrm>
            <a:off x="457201" y="667535"/>
            <a:ext cx="11430000" cy="410802"/>
          </a:xfrm>
        </p:spPr>
        <p:txBody>
          <a:bodyPr>
            <a:noAutofit/>
          </a:bodyPr>
          <a:lstStyle/>
          <a:p>
            <a:r>
              <a:rPr lang="en-US" sz="2800" dirty="0">
                <a:latin typeface="Times New Roman" panose="02020603050405020304" pitchFamily="18" charset="0"/>
                <a:cs typeface="Times New Roman" panose="02020603050405020304" pitchFamily="18" charset="0"/>
              </a:rPr>
              <a:t>Example of EHR in Disease Management – Specific to Michigan</a:t>
            </a:r>
          </a:p>
        </p:txBody>
      </p:sp>
      <p:sp>
        <p:nvSpPr>
          <p:cNvPr id="3" name="Content Placeholder 2"/>
          <p:cNvSpPr>
            <a:spLocks noGrp="1"/>
          </p:cNvSpPr>
          <p:nvPr>
            <p:ph idx="1"/>
          </p:nvPr>
        </p:nvSpPr>
        <p:spPr>
          <a:xfrm>
            <a:off x="848149" y="1550504"/>
            <a:ext cx="10693477" cy="4230386"/>
          </a:xfrm>
        </p:spPr>
        <p:txBody>
          <a:bodyPr>
            <a:noAutofit/>
          </a:bodyPr>
          <a:lstStyle/>
          <a:p>
            <a:r>
              <a:rPr lang="en-US" sz="1600" b="1" dirty="0">
                <a:solidFill>
                  <a:schemeClr val="tx1"/>
                </a:solidFill>
              </a:rPr>
              <a:t>Prevalence of HBP: </a:t>
            </a:r>
            <a:r>
              <a:rPr lang="en-US" sz="1600" dirty="0">
                <a:solidFill>
                  <a:schemeClr val="tx1"/>
                </a:solidFill>
              </a:rPr>
              <a:t>In 2013, the prevalence of HBP among adults in Michigan was </a:t>
            </a:r>
            <a:r>
              <a:rPr lang="en-US" sz="1600" b="1" dirty="0">
                <a:solidFill>
                  <a:schemeClr val="tx1"/>
                </a:solidFill>
              </a:rPr>
              <a:t>34.6%</a:t>
            </a:r>
            <a:r>
              <a:rPr lang="en-US" sz="1600" dirty="0">
                <a:solidFill>
                  <a:schemeClr val="tx1"/>
                </a:solidFill>
              </a:rPr>
              <a:t>, which is a major risk factor for heart disease and stroke.</a:t>
            </a:r>
          </a:p>
          <a:p>
            <a:r>
              <a:rPr lang="en-US" sz="1600" b="1" dirty="0">
                <a:solidFill>
                  <a:schemeClr val="tx1"/>
                </a:solidFill>
              </a:rPr>
              <a:t>Intervention: </a:t>
            </a:r>
            <a:r>
              <a:rPr lang="en-US" sz="1600" dirty="0">
                <a:solidFill>
                  <a:schemeClr val="tx1"/>
                </a:solidFill>
              </a:rPr>
              <a:t>The MDHHS received a grant aimed at preventing and controlling cardiovascular diseases through the use of HIT</a:t>
            </a:r>
          </a:p>
          <a:p>
            <a:r>
              <a:rPr lang="en-US" sz="1600" b="1" dirty="0">
                <a:solidFill>
                  <a:schemeClr val="tx1"/>
                </a:solidFill>
              </a:rPr>
              <a:t>Training Programs</a:t>
            </a:r>
            <a:r>
              <a:rPr lang="en-US" sz="1600" dirty="0">
                <a:solidFill>
                  <a:schemeClr val="tx1"/>
                </a:solidFill>
              </a:rPr>
              <a:t>: Primary care providers received education on utilizing HIT tools, including decision-making aids, patient portals, and guidance on recording information in EHRs.</a:t>
            </a:r>
          </a:p>
          <a:p>
            <a:r>
              <a:rPr lang="en-US" sz="1600" b="1" dirty="0">
                <a:solidFill>
                  <a:schemeClr val="tx1"/>
                </a:solidFill>
              </a:rPr>
              <a:t>EHR Utilization</a:t>
            </a:r>
            <a:r>
              <a:rPr lang="en-US" sz="1600" dirty="0">
                <a:solidFill>
                  <a:schemeClr val="tx1"/>
                </a:solidFill>
              </a:rPr>
              <a:t>: As a result of the training, the percentage of Federally Qualified Health Centers (FQHCs) with appropriate EHRs for treating HBP rose from 91% to 100%.</a:t>
            </a:r>
          </a:p>
          <a:p>
            <a:r>
              <a:rPr lang="en-US" sz="1600" b="1" dirty="0">
                <a:solidFill>
                  <a:schemeClr val="tx1"/>
                </a:solidFill>
              </a:rPr>
              <a:t>Controlled Hypertension</a:t>
            </a:r>
            <a:r>
              <a:rPr lang="en-US" sz="1600" dirty="0">
                <a:solidFill>
                  <a:schemeClr val="tx1"/>
                </a:solidFill>
              </a:rPr>
              <a:t>: The number of clinics reporting controlled hypertension increased significantly, with 63% of patients treated by experienced providers achieving blood pressure control compared to 61% for first-time participants.</a:t>
            </a:r>
          </a:p>
          <a:p>
            <a:r>
              <a:rPr lang="en-US" sz="1600" dirty="0">
                <a:solidFill>
                  <a:schemeClr val="tx1"/>
                </a:solidFill>
              </a:rPr>
              <a:t>Providers who used clinical decision support tools had 8% more patients with controlled hypertension compared to those who did not use such technology (64% versus 56%).</a:t>
            </a:r>
          </a:p>
          <a:p>
            <a:pPr marL="0" indent="0">
              <a:buNone/>
            </a:pPr>
            <a:endParaRPr lang="en-US" sz="1600" dirty="0">
              <a:solidFill>
                <a:schemeClr val="tx1"/>
              </a:solidFill>
            </a:endParaRPr>
          </a:p>
          <a:p>
            <a:endParaRPr lang="en-US" sz="1600" dirty="0">
              <a:solidFill>
                <a:schemeClr val="tx1"/>
              </a:solidFill>
            </a:endParaRPr>
          </a:p>
        </p:txBody>
      </p:sp>
      <p:sp>
        <p:nvSpPr>
          <p:cNvPr id="4" name="Title 1">
            <a:extLst>
              <a:ext uri="{FF2B5EF4-FFF2-40B4-BE49-F238E27FC236}">
                <a16:creationId xmlns:a16="http://schemas.microsoft.com/office/drawing/2014/main" id="{CB2445E9-EDFC-4C5F-8897-95B3AC1268C5}"/>
              </a:ext>
            </a:extLst>
          </p:cNvPr>
          <p:cNvSpPr txBox="1">
            <a:spLocks/>
          </p:cNvSpPr>
          <p:nvPr/>
        </p:nvSpPr>
        <p:spPr>
          <a:xfrm>
            <a:off x="650374" y="1016972"/>
            <a:ext cx="10437538" cy="533532"/>
          </a:xfrm>
          <a:prstGeom prst="rect">
            <a:avLst/>
          </a:prstGeom>
          <a:effectLst/>
        </p:spPr>
        <p:txBody>
          <a:bodyPr vert="horz" lIns="92647" tIns="46323" rIns="92647" bIns="46323"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dirty="0">
                <a:latin typeface="Times New Roman" panose="02020603050405020304" pitchFamily="18" charset="0"/>
                <a:cs typeface="Times New Roman" panose="02020603050405020304" pitchFamily="18" charset="0"/>
              </a:rPr>
              <a:t>Utilization of EHR to Improve Cardiovascular Health, particularly focusing on the management of HBP</a:t>
            </a:r>
          </a:p>
        </p:txBody>
      </p:sp>
      <p:sp>
        <p:nvSpPr>
          <p:cNvPr id="2" name="TextBox 1">
            <a:extLst>
              <a:ext uri="{FF2B5EF4-FFF2-40B4-BE49-F238E27FC236}">
                <a16:creationId xmlns:a16="http://schemas.microsoft.com/office/drawing/2014/main" id="{16EA9EC3-A023-4238-9773-B9B1521951C4}"/>
              </a:ext>
            </a:extLst>
          </p:cNvPr>
          <p:cNvSpPr txBox="1"/>
          <p:nvPr/>
        </p:nvSpPr>
        <p:spPr>
          <a:xfrm>
            <a:off x="922422" y="5981416"/>
            <a:ext cx="6352674" cy="338554"/>
          </a:xfrm>
          <a:prstGeom prst="rect">
            <a:avLst/>
          </a:prstGeom>
          <a:noFill/>
        </p:spPr>
        <p:txBody>
          <a:bodyPr wrap="square" rtlCol="0">
            <a:spAutoFit/>
          </a:bodyPr>
          <a:lstStyle/>
          <a:p>
            <a:r>
              <a:rPr lang="en-US" sz="1600" b="1" i="1" dirty="0">
                <a:solidFill>
                  <a:srgbClr val="131313"/>
                </a:solidFill>
                <a:latin typeface="-apple-system"/>
              </a:rPr>
              <a:t>Source</a:t>
            </a:r>
            <a:r>
              <a:rPr lang="en-US" sz="1600" i="1" dirty="0">
                <a:solidFill>
                  <a:srgbClr val="131313"/>
                </a:solidFill>
                <a:latin typeface="-apple-system"/>
              </a:rPr>
              <a:t>: </a:t>
            </a:r>
            <a:r>
              <a:rPr lang="en-US" sz="1600" i="1" dirty="0">
                <a:latin typeface="Calibri" panose="020F0502020204030204" pitchFamily="34" charset="0"/>
                <a:ea typeface="Calibri" panose="020F0502020204030204" pitchFamily="34" charset="0"/>
                <a:cs typeface="Times New Roman" panose="02020603050405020304" pitchFamily="18" charset="0"/>
              </a:rPr>
              <a:t>Michigan Department of Health and Human Services</a:t>
            </a:r>
            <a:endParaRPr lang="en-US" sz="1600" i="1" dirty="0">
              <a:solidFill>
                <a:srgbClr val="131313"/>
              </a:solidFill>
              <a:latin typeface="-apple-system"/>
            </a:endParaRPr>
          </a:p>
        </p:txBody>
      </p:sp>
      <p:sp>
        <p:nvSpPr>
          <p:cNvPr id="5" name="Slide Number Placeholder 4">
            <a:extLst>
              <a:ext uri="{FF2B5EF4-FFF2-40B4-BE49-F238E27FC236}">
                <a16:creationId xmlns:a16="http://schemas.microsoft.com/office/drawing/2014/main" id="{449F2CC7-505B-CFDC-BEC5-A7168399F013}"/>
              </a:ext>
            </a:extLst>
          </p:cNvPr>
          <p:cNvSpPr>
            <a:spLocks noGrp="1"/>
          </p:cNvSpPr>
          <p:nvPr>
            <p:ph type="sldNum" sz="quarter" idx="12"/>
          </p:nvPr>
        </p:nvSpPr>
        <p:spPr>
          <a:xfrm>
            <a:off x="11087912" y="6665401"/>
            <a:ext cx="542697" cy="283087"/>
          </a:xfrm>
        </p:spPr>
        <p:txBody>
          <a:bodyPr/>
          <a:lstStyle/>
          <a:p>
            <a:fld id="{F79D4A95-3D12-463B-B464-85B8BE30F118}" type="slidenum">
              <a:rPr lang="en-US" smtClean="0"/>
              <a:t>10</a:t>
            </a:fld>
            <a:endParaRPr lang="en-US" dirty="0"/>
          </a:p>
        </p:txBody>
      </p:sp>
    </p:spTree>
    <p:extLst>
      <p:ext uri="{BB962C8B-B14F-4D97-AF65-F5344CB8AC3E}">
        <p14:creationId xmlns:p14="http://schemas.microsoft.com/office/powerpoint/2010/main" val="8204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Opportunities for new areas/gaps in research on the topic </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Gaps</a:t>
            </a:r>
          </a:p>
          <a:p>
            <a:pPr lvl="1" algn="just"/>
            <a:r>
              <a:rPr lang="en-US" dirty="0"/>
              <a:t>Limited data on rural and underserved populations.</a:t>
            </a:r>
          </a:p>
          <a:p>
            <a:pPr lvl="1" algn="just"/>
            <a:r>
              <a:rPr lang="en-US" dirty="0"/>
              <a:t>Minimal longitudinal studies on EHR impact on long-term public health planning.</a:t>
            </a:r>
          </a:p>
          <a:p>
            <a:pPr lvl="1" algn="just"/>
            <a:r>
              <a:rPr lang="en-US" dirty="0"/>
              <a:t>Need for standardized EHR datasets for AI integration.</a:t>
            </a:r>
          </a:p>
          <a:p>
            <a:pPr marL="0" indent="0" algn="just">
              <a:buNone/>
            </a:pPr>
            <a:r>
              <a:rPr lang="en-US" b="1" dirty="0"/>
              <a:t>Opportunities</a:t>
            </a:r>
          </a:p>
          <a:p>
            <a:pPr lvl="1" algn="just"/>
            <a:r>
              <a:rPr lang="en-US" dirty="0"/>
              <a:t>Explore integration with AI for predictive analytics.</a:t>
            </a:r>
          </a:p>
          <a:p>
            <a:pPr lvl="1" algn="just"/>
            <a:r>
              <a:rPr lang="en-US" dirty="0"/>
              <a:t>Policy research on funding models to support HIT infrastructure.</a:t>
            </a:r>
          </a:p>
          <a:p>
            <a:pPr lvl="1" algn="just"/>
            <a:r>
              <a:rPr lang="en-US" dirty="0"/>
              <a:t>Investigate EHR usability enhancements for frontline workers.</a:t>
            </a:r>
          </a:p>
          <a:p>
            <a:pPr marL="0" indent="0" algn="just">
              <a:buNone/>
            </a:pPr>
            <a:endParaRPr lang="en-US" dirty="0"/>
          </a:p>
        </p:txBody>
      </p:sp>
      <p:sp>
        <p:nvSpPr>
          <p:cNvPr id="4" name="Slide Number Placeholder 3">
            <a:extLst>
              <a:ext uri="{FF2B5EF4-FFF2-40B4-BE49-F238E27FC236}">
                <a16:creationId xmlns:a16="http://schemas.microsoft.com/office/drawing/2014/main" id="{685AC2A5-BAD2-346D-28AA-5A4C7F18B48C}"/>
              </a:ext>
            </a:extLst>
          </p:cNvPr>
          <p:cNvSpPr>
            <a:spLocks noGrp="1"/>
          </p:cNvSpPr>
          <p:nvPr>
            <p:ph type="sldNum" sz="quarter" idx="12"/>
          </p:nvPr>
        </p:nvSpPr>
        <p:spPr>
          <a:xfrm>
            <a:off x="11059296" y="6665401"/>
            <a:ext cx="542697" cy="283087"/>
          </a:xfrm>
        </p:spPr>
        <p:txBody>
          <a:bodyPr/>
          <a:lstStyle/>
          <a:p>
            <a:fld id="{F79D4A95-3D12-463B-B464-85B8BE30F118}" type="slidenum">
              <a:rPr lang="en-US" smtClean="0"/>
              <a:t>11</a:t>
            </a:fld>
            <a:endParaRPr lang="en-US" dirty="0"/>
          </a:p>
        </p:txBody>
      </p:sp>
    </p:spTree>
    <p:extLst>
      <p:ext uri="{BB962C8B-B14F-4D97-AF65-F5344CB8AC3E}">
        <p14:creationId xmlns:p14="http://schemas.microsoft.com/office/powerpoint/2010/main" val="165481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3284" y="995091"/>
            <a:ext cx="8285748" cy="745477"/>
          </a:xfrm>
        </p:spPr>
        <p:txBody>
          <a:bodyPr>
            <a:normAutofit fontScale="90000"/>
          </a:bodyPr>
          <a:lstStyle/>
          <a:p>
            <a:r>
              <a:rPr lang="en-US" dirty="0"/>
              <a:t>Take on Research Project</a:t>
            </a:r>
          </a:p>
        </p:txBody>
      </p:sp>
      <p:sp>
        <p:nvSpPr>
          <p:cNvPr id="3" name="Content Placeholder 2"/>
          <p:cNvSpPr>
            <a:spLocks noGrp="1"/>
          </p:cNvSpPr>
          <p:nvPr>
            <p:ph idx="1"/>
          </p:nvPr>
        </p:nvSpPr>
        <p:spPr>
          <a:xfrm>
            <a:off x="1279359" y="1997111"/>
            <a:ext cx="9601196" cy="3192510"/>
          </a:xfrm>
        </p:spPr>
        <p:txBody>
          <a:bodyPr>
            <a:normAutofit/>
          </a:bodyPr>
          <a:lstStyle/>
          <a:p>
            <a:endParaRPr lang="en-US" dirty="0">
              <a:solidFill>
                <a:schemeClr val="tx1"/>
              </a:solidFill>
            </a:endParaRPr>
          </a:p>
          <a:p>
            <a:r>
              <a:rPr lang="en-US" dirty="0">
                <a:solidFill>
                  <a:schemeClr val="tx1"/>
                </a:solidFill>
              </a:rPr>
              <a:t>EHRs not only facilitated better information exchange but also enhanced the quality of care for patients leading to improved health outcomes.</a:t>
            </a:r>
          </a:p>
          <a:p>
            <a:r>
              <a:rPr lang="en-US" dirty="0">
                <a:solidFill>
                  <a:schemeClr val="tx1"/>
                </a:solidFill>
              </a:rPr>
              <a:t>EHRs enhances continuity of patient care overtime. </a:t>
            </a:r>
          </a:p>
        </p:txBody>
      </p:sp>
      <p:sp>
        <p:nvSpPr>
          <p:cNvPr id="4" name="Slide Number Placeholder 3">
            <a:extLst>
              <a:ext uri="{FF2B5EF4-FFF2-40B4-BE49-F238E27FC236}">
                <a16:creationId xmlns:a16="http://schemas.microsoft.com/office/drawing/2014/main" id="{F6D86B1D-0E92-75EC-6DFF-F262821BB51F}"/>
              </a:ext>
            </a:extLst>
          </p:cNvPr>
          <p:cNvSpPr>
            <a:spLocks noGrp="1"/>
          </p:cNvSpPr>
          <p:nvPr>
            <p:ph type="sldNum" sz="quarter" idx="12"/>
          </p:nvPr>
        </p:nvSpPr>
        <p:spPr>
          <a:xfrm>
            <a:off x="11059297" y="6665401"/>
            <a:ext cx="542697" cy="283087"/>
          </a:xfrm>
        </p:spPr>
        <p:txBody>
          <a:bodyPr/>
          <a:lstStyle/>
          <a:p>
            <a:fld id="{F79D4A95-3D12-463B-B464-85B8BE30F118}" type="slidenum">
              <a:rPr lang="en-US" smtClean="0"/>
              <a:t>12</a:t>
            </a:fld>
            <a:endParaRPr lang="en-US" dirty="0"/>
          </a:p>
        </p:txBody>
      </p:sp>
    </p:spTree>
    <p:extLst>
      <p:ext uri="{BB962C8B-B14F-4D97-AF65-F5344CB8AC3E}">
        <p14:creationId xmlns:p14="http://schemas.microsoft.com/office/powerpoint/2010/main" val="2255530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48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91026"/>
            <a:ext cx="11222737" cy="1499158"/>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FF7B1-BF63-47B4-93A3-D2CEF61CF626}"/>
              </a:ext>
            </a:extLst>
          </p:cNvPr>
          <p:cNvSpPr>
            <a:spLocks noGrp="1"/>
          </p:cNvSpPr>
          <p:nvPr>
            <p:ph type="title"/>
          </p:nvPr>
        </p:nvSpPr>
        <p:spPr>
          <a:xfrm>
            <a:off x="804421" y="806881"/>
            <a:ext cx="10583158" cy="891639"/>
          </a:xfrm>
        </p:spPr>
        <p:txBody>
          <a:bodyPr>
            <a:normAutofit/>
          </a:bodyPr>
          <a:lstStyle/>
          <a:p>
            <a:r>
              <a:rPr lang="en-US" sz="3200" dirty="0">
                <a:solidFill>
                  <a:srgbClr val="FFFFFF"/>
                </a:solidFill>
                <a:latin typeface="+mn-lt"/>
              </a:rPr>
              <a:t>References</a:t>
            </a:r>
            <a:endParaRPr lang="x-none" sz="3200" dirty="0">
              <a:solidFill>
                <a:srgbClr val="FFFFFF"/>
              </a:solidFill>
              <a:latin typeface="+mn-lt"/>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56931"/>
            <a:ext cx="10890504" cy="1167346"/>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MW"/>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16162"/>
            <a:ext cx="12192000" cy="4632325"/>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245220-3FEE-4EC4-B6F8-A7904F96A38A}"/>
              </a:ext>
            </a:extLst>
          </p:cNvPr>
          <p:cNvSpPr>
            <a:spLocks noGrp="1"/>
          </p:cNvSpPr>
          <p:nvPr>
            <p:ph idx="1"/>
          </p:nvPr>
        </p:nvSpPr>
        <p:spPr>
          <a:xfrm>
            <a:off x="577813" y="2037382"/>
            <a:ext cx="11500976" cy="4537928"/>
          </a:xfrm>
        </p:spPr>
        <p:txBody>
          <a:bodyPr>
            <a:noAutofit/>
          </a:bodyPr>
          <a:lstStyle/>
          <a:p>
            <a:pPr>
              <a:lnSpc>
                <a:spcPct val="90000"/>
              </a:lnSpc>
            </a:pPr>
            <a:r>
              <a:rPr lang="x-none" sz="1600" dirty="0">
                <a:ea typeface="Calibri" panose="020F0502020204030204" pitchFamily="34" charset="0"/>
                <a:cs typeface="Times New Roman" panose="02020603050405020304" pitchFamily="18" charset="0"/>
              </a:rPr>
              <a:t>Barker W, Chang W, Everson J, Gabriel M, Patel V, Richwine C, Strawley C (2024). </a:t>
            </a:r>
            <a:r>
              <a:rPr lang="x-none" sz="1600" i="1" dirty="0">
                <a:ea typeface="Calibri" panose="020F0502020204030204" pitchFamily="34" charset="0"/>
                <a:cs typeface="Times New Roman" panose="02020603050405020304" pitchFamily="18" charset="0"/>
              </a:rPr>
              <a:t>The Evolution of Health Information Technology for Enhanced Patient-Centric Care in the United States: Data-Driven Descriptive Study</a:t>
            </a:r>
            <a:r>
              <a:rPr lang="x-none" sz="1600" dirty="0">
                <a:ea typeface="Calibri" panose="020F0502020204030204" pitchFamily="34" charset="0"/>
                <a:cs typeface="Times New Roman" panose="02020603050405020304" pitchFamily="18" charset="0"/>
              </a:rPr>
              <a:t>, J Med Internet Res 2024;26:e59791, URL: https://www.jmir.org/2024/1/e59791, DOI: 10.2196/59791</a:t>
            </a:r>
            <a:endParaRPr lang="en-US" sz="1600" dirty="0">
              <a:ea typeface="Calibri" panose="020F0502020204030204" pitchFamily="34" charset="0"/>
              <a:cs typeface="Times New Roman" panose="02020603050405020304" pitchFamily="18" charset="0"/>
            </a:endParaRPr>
          </a:p>
          <a:p>
            <a:pPr>
              <a:lnSpc>
                <a:spcPct val="90000"/>
              </a:lnSpc>
            </a:pPr>
            <a:r>
              <a:rPr lang="x-none" sz="1600" dirty="0">
                <a:ea typeface="Calibri" panose="020F0502020204030204" pitchFamily="34" charset="0"/>
                <a:cs typeface="Times New Roman" panose="02020603050405020304" pitchFamily="18" charset="0"/>
              </a:rPr>
              <a:t>Dick RS, Steen EB, Detmer DE, eds; Institute of Medicine. </a:t>
            </a:r>
            <a:r>
              <a:rPr lang="x-none" sz="1600" i="1" dirty="0">
                <a:ea typeface="Calibri" panose="020F0502020204030204" pitchFamily="34" charset="0"/>
                <a:cs typeface="Times New Roman" panose="02020603050405020304" pitchFamily="18" charset="0"/>
              </a:rPr>
              <a:t>The </a:t>
            </a:r>
            <a:r>
              <a:rPr lang="en-US" sz="1600" i="1" dirty="0">
                <a:ea typeface="Calibri" panose="020F0502020204030204" pitchFamily="34" charset="0"/>
                <a:cs typeface="Times New Roman" panose="02020603050405020304" pitchFamily="18" charset="0"/>
              </a:rPr>
              <a:t>Computer-Based</a:t>
            </a:r>
            <a:r>
              <a:rPr lang="x-none" sz="1600" i="1" dirty="0">
                <a:ea typeface="Calibri" panose="020F0502020204030204" pitchFamily="34" charset="0"/>
                <a:cs typeface="Times New Roman" panose="02020603050405020304" pitchFamily="18" charset="0"/>
              </a:rPr>
              <a:t> Patient Record: An Essential Technology for Health Care</a:t>
            </a:r>
            <a:r>
              <a:rPr lang="x-none" sz="1600" dirty="0">
                <a:ea typeface="Calibri" panose="020F0502020204030204" pitchFamily="34" charset="0"/>
                <a:cs typeface="Times New Roman" panose="02020603050405020304" pitchFamily="18" charset="0"/>
              </a:rPr>
              <a:t>. 2nd ed.Washington, DC: National Academies Press, 1997.</a:t>
            </a:r>
            <a:endParaRPr lang="en-US" sz="1600" dirty="0">
              <a:ea typeface="Calibri" panose="020F0502020204030204" pitchFamily="34" charset="0"/>
              <a:cs typeface="Times New Roman" panose="02020603050405020304" pitchFamily="18" charset="0"/>
            </a:endParaRPr>
          </a:p>
          <a:p>
            <a:pPr>
              <a:lnSpc>
                <a:spcPct val="90000"/>
              </a:lnSpc>
            </a:pPr>
            <a:r>
              <a:rPr lang="x-none" sz="1600" dirty="0">
                <a:ea typeface="Calibri" panose="020F0502020204030204" pitchFamily="34" charset="0"/>
                <a:cs typeface="Times New Roman" panose="02020603050405020304" pitchFamily="18" charset="0"/>
              </a:rPr>
              <a:t>Magnuson, A., &amp; Fu, Jr., P. C. (2020). </a:t>
            </a:r>
            <a:r>
              <a:rPr lang="x-none" sz="1600" i="1" dirty="0">
                <a:ea typeface="Calibri" panose="020F0502020204030204" pitchFamily="34" charset="0"/>
                <a:cs typeface="Times New Roman" panose="02020603050405020304" pitchFamily="18" charset="0"/>
              </a:rPr>
              <a:t>Public Health  Informatics and  Information  Systems</a:t>
            </a:r>
            <a:r>
              <a:rPr lang="x-none" sz="1600" dirty="0">
                <a:ea typeface="Calibri" panose="020F0502020204030204" pitchFamily="34" charset="0"/>
                <a:cs typeface="Times New Roman" panose="02020603050405020304" pitchFamily="18" charset="0"/>
              </a:rPr>
              <a:t>.</a:t>
            </a:r>
            <a:endParaRPr lang="en-US" sz="1600" dirty="0">
              <a:ea typeface="Calibri" panose="020F0502020204030204" pitchFamily="34" charset="0"/>
              <a:cs typeface="Times New Roman" panose="02020603050405020304" pitchFamily="18" charset="0"/>
            </a:endParaRPr>
          </a:p>
          <a:p>
            <a:pPr>
              <a:lnSpc>
                <a:spcPct val="90000"/>
              </a:lnSpc>
            </a:pPr>
            <a:r>
              <a:rPr lang="en-US" sz="1600" dirty="0">
                <a:ea typeface="Calibri" panose="020F0502020204030204" pitchFamily="34" charset="0"/>
                <a:cs typeface="Times New Roman" panose="02020603050405020304" pitchFamily="18" charset="0"/>
              </a:rPr>
              <a:t>Michigan Department of Health and Human Services. </a:t>
            </a:r>
            <a:r>
              <a:rPr lang="en-US" sz="1600" i="1" dirty="0">
                <a:ea typeface="Calibri" panose="020F0502020204030204" pitchFamily="34" charset="0"/>
                <a:cs typeface="Times New Roman" panose="02020603050405020304" pitchFamily="18" charset="0"/>
              </a:rPr>
              <a:t>Increasing Utilization of Electronic Health Records to Improve Cardiovascular </a:t>
            </a:r>
            <a:r>
              <a:rPr lang="en-US" sz="1600" dirty="0">
                <a:ea typeface="Calibri" panose="020F0502020204030204" pitchFamily="34" charset="0"/>
                <a:cs typeface="Times New Roman" panose="02020603050405020304" pitchFamily="18" charset="0"/>
              </a:rPr>
              <a:t>Health. https://www.michigan.gov/-/media/Project/Websites/mdhhs/Folder1/Folder8/MDHHS_Health_Impact_Statement_Increasing_Utilization_of_Elec_Hlth_Records_to_Imp_CVD_Hlth_.pdf?rev=945cf920a80f48a0971b190de059e360</a:t>
            </a:r>
          </a:p>
          <a:p>
            <a:pPr>
              <a:lnSpc>
                <a:spcPct val="90000"/>
              </a:lnSpc>
            </a:pPr>
            <a:r>
              <a:rPr lang="en-US" sz="1600" dirty="0">
                <a:ea typeface="Calibri" panose="020F0502020204030204" pitchFamily="34" charset="0"/>
                <a:cs typeface="Times New Roman" panose="02020603050405020304" pitchFamily="18" charset="0"/>
              </a:rPr>
              <a:t>Policy/Office of the National Coordinator for Health IT. </a:t>
            </a:r>
            <a:r>
              <a:rPr lang="en-US" sz="1600" i="1" dirty="0">
                <a:ea typeface="Calibri" panose="020F0502020204030204" pitchFamily="34" charset="0"/>
                <a:cs typeface="Times New Roman" panose="02020603050405020304" pitchFamily="18" charset="0"/>
              </a:rPr>
              <a:t>Electronic Health Information Exchange by Hospitals</a:t>
            </a:r>
            <a:r>
              <a:rPr lang="en-US" sz="1600" dirty="0">
                <a:ea typeface="Calibri" panose="020F0502020204030204" pitchFamily="34" charset="0"/>
                <a:cs typeface="Times New Roman" panose="02020603050405020304" pitchFamily="18" charset="0"/>
              </a:rPr>
              <a:t>. </a:t>
            </a:r>
            <a:r>
              <a:rPr lang="en-US" sz="1600" dirty="0">
                <a:ea typeface="Calibri" panose="020F0502020204030204" pitchFamily="34" charset="0"/>
                <a:cs typeface="Times New Roman" panose="02020603050405020304" pitchFamily="18" charset="0"/>
                <a:hlinkClick r:id="rId3"/>
              </a:rPr>
              <a:t>https://www.healthit.gov/data/quickstats/electronic-health-information-exchange-hospitals</a:t>
            </a:r>
            <a:endParaRPr lang="en-US" sz="1600" dirty="0">
              <a:ea typeface="Calibri" panose="020F0502020204030204" pitchFamily="34" charset="0"/>
              <a:cs typeface="Times New Roman" panose="02020603050405020304" pitchFamily="18" charset="0"/>
            </a:endParaRPr>
          </a:p>
          <a:p>
            <a:pPr>
              <a:lnSpc>
                <a:spcPct val="90000"/>
              </a:lnSpc>
            </a:pPr>
            <a:r>
              <a:rPr lang="en-US" sz="1600" dirty="0">
                <a:ea typeface="Calibri" panose="020F0502020204030204" pitchFamily="34" charset="0"/>
                <a:cs typeface="Times New Roman" panose="02020603050405020304" pitchFamily="18" charset="0"/>
              </a:rPr>
              <a:t>Office of National Coordinator for HIT (2021). Challenges to Public Health Reporting Experienced by Non-Federal Acute Care Hospitals. </a:t>
            </a:r>
            <a:r>
              <a:rPr lang="x-none" sz="1600" u="sng" dirty="0">
                <a:ea typeface="Calibri" panose="020F0502020204030204" pitchFamily="34" charset="0"/>
                <a:cs typeface="Times New Roman" panose="02020603050405020304" pitchFamily="18" charset="0"/>
                <a:hlinkClick r:id="rId4"/>
              </a:rPr>
              <a:t>https://www.healthit.gov/sites/default/files/page/2021-09/Challenges-to-PH-Reporting.pdf</a:t>
            </a:r>
            <a:endParaRPr lang="x-none" sz="1600" dirty="0">
              <a:ea typeface="Calibri" panose="020F0502020204030204" pitchFamily="34" charset="0"/>
              <a:cs typeface="Times New Roman" panose="02020603050405020304" pitchFamily="18" charset="0"/>
            </a:endParaRPr>
          </a:p>
          <a:p>
            <a:pPr>
              <a:lnSpc>
                <a:spcPct val="90000"/>
              </a:lnSpc>
            </a:pPr>
            <a:r>
              <a:rPr lang="en-US" sz="1600" b="0" i="0" dirty="0">
                <a:effectLst/>
              </a:rPr>
              <a:t>Office of the National Coordinator for Health Information Technology. Adoption of Electronic Health Records by Hospital Service Type 2019-2021, Health IT Quick Stat #60. April 2022. </a:t>
            </a:r>
            <a:r>
              <a:rPr lang="en-US" sz="1600" dirty="0">
                <a:hlinkClick r:id="rId5"/>
              </a:rPr>
              <a:t>https://www.healthit.gov/data/quickstats/adoption-electronic-health-records-hospital-service-type-2019-2021</a:t>
            </a:r>
            <a:endParaRPr lang="en-US" sz="1600" dirty="0"/>
          </a:p>
          <a:p>
            <a:pPr>
              <a:lnSpc>
                <a:spcPct val="90000"/>
              </a:lnSpc>
            </a:pPr>
            <a:r>
              <a:rPr lang="x-none" sz="1600" dirty="0">
                <a:ea typeface="Times New Roman" panose="02020603050405020304" pitchFamily="18" charset="0"/>
                <a:cs typeface="Times New Roman" panose="02020603050405020304" pitchFamily="18" charset="0"/>
              </a:rPr>
              <a:t>US Department of Health and Human Services</a:t>
            </a:r>
            <a:r>
              <a:rPr lang="en-US" sz="1600" dirty="0">
                <a:ea typeface="Times New Roman" panose="02020603050405020304" pitchFamily="18" charset="0"/>
                <a:cs typeface="Times New Roman" panose="02020603050405020304" pitchFamily="18" charset="0"/>
              </a:rPr>
              <a:t> (2011)</a:t>
            </a:r>
          </a:p>
          <a:p>
            <a:pPr marL="0" indent="0">
              <a:lnSpc>
                <a:spcPct val="90000"/>
              </a:lnSpc>
              <a:buNone/>
            </a:pPr>
            <a:endParaRPr lang="x-none" sz="1600" dirty="0">
              <a:ea typeface="Calibri" panose="020F0502020204030204" pitchFamily="34" charset="0"/>
              <a:cs typeface="Times New Roman" panose="02020603050405020304" pitchFamily="18" charset="0"/>
            </a:endParaRPr>
          </a:p>
          <a:p>
            <a:pPr>
              <a:lnSpc>
                <a:spcPct val="90000"/>
              </a:lnSpc>
            </a:pPr>
            <a:endParaRPr lang="x-none" sz="1600" dirty="0">
              <a:ea typeface="Calibri" panose="020F0502020204030204" pitchFamily="34" charset="0"/>
              <a:cs typeface="Times New Roman" panose="02020603050405020304" pitchFamily="18" charset="0"/>
            </a:endParaRPr>
          </a:p>
          <a:p>
            <a:pPr>
              <a:lnSpc>
                <a:spcPct val="90000"/>
              </a:lnSpc>
            </a:pPr>
            <a:endParaRPr lang="x-none" sz="1600" dirty="0">
              <a:ea typeface="Calibri" panose="020F0502020204030204" pitchFamily="34" charset="0"/>
              <a:cs typeface="Times New Roman" panose="02020603050405020304" pitchFamily="18" charset="0"/>
            </a:endParaRPr>
          </a:p>
          <a:p>
            <a:pPr marL="0" indent="0">
              <a:lnSpc>
                <a:spcPct val="90000"/>
              </a:lnSpc>
              <a:buNone/>
            </a:pPr>
            <a:endParaRPr lang="x-none" sz="1600" dirty="0"/>
          </a:p>
        </p:txBody>
      </p:sp>
      <p:sp>
        <p:nvSpPr>
          <p:cNvPr id="4" name="Slide Number Placeholder 3">
            <a:extLst>
              <a:ext uri="{FF2B5EF4-FFF2-40B4-BE49-F238E27FC236}">
                <a16:creationId xmlns:a16="http://schemas.microsoft.com/office/drawing/2014/main" id="{5AD90F7E-91F3-45AC-0316-D55884196211}"/>
              </a:ext>
            </a:extLst>
          </p:cNvPr>
          <p:cNvSpPr>
            <a:spLocks noGrp="1"/>
          </p:cNvSpPr>
          <p:nvPr>
            <p:ph type="sldNum" sz="quarter" idx="12"/>
          </p:nvPr>
        </p:nvSpPr>
        <p:spPr>
          <a:xfrm>
            <a:off x="11649303" y="6688999"/>
            <a:ext cx="542697" cy="283087"/>
          </a:xfrm>
        </p:spPr>
        <p:txBody>
          <a:bodyPr/>
          <a:lstStyle/>
          <a:p>
            <a:fld id="{F79D4A95-3D12-463B-B464-85B8BE30F118}" type="slidenum">
              <a:rPr lang="en-US" smtClean="0"/>
              <a:t>13</a:t>
            </a:fld>
            <a:endParaRPr lang="en-US" dirty="0"/>
          </a:p>
        </p:txBody>
      </p:sp>
    </p:spTree>
    <p:extLst>
      <p:ext uri="{BB962C8B-B14F-4D97-AF65-F5344CB8AC3E}">
        <p14:creationId xmlns:p14="http://schemas.microsoft.com/office/powerpoint/2010/main" val="367167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235" y="741267"/>
            <a:ext cx="3657600" cy="400950"/>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graphicFrame>
        <p:nvGraphicFramePr>
          <p:cNvPr id="8" name="Content Placeholder 2">
            <a:extLst>
              <a:ext uri="{FF2B5EF4-FFF2-40B4-BE49-F238E27FC236}">
                <a16:creationId xmlns:a16="http://schemas.microsoft.com/office/drawing/2014/main" id="{7090F6A1-2283-0B75-43B1-5E5DC33048C0}"/>
              </a:ext>
            </a:extLst>
          </p:cNvPr>
          <p:cNvGraphicFramePr>
            <a:graphicFrameLocks noGrp="1"/>
          </p:cNvGraphicFramePr>
          <p:nvPr>
            <p:ph idx="1"/>
            <p:extLst>
              <p:ext uri="{D42A27DB-BD31-4B8C-83A1-F6EECF244321}">
                <p14:modId xmlns:p14="http://schemas.microsoft.com/office/powerpoint/2010/main" val="3563706640"/>
              </p:ext>
            </p:extLst>
          </p:nvPr>
        </p:nvGraphicFramePr>
        <p:xfrm>
          <a:off x="693738" y="1233640"/>
          <a:ext cx="10724148" cy="4481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1B35F17-9487-45FF-9AD1-30B5AD92EEF2}"/>
              </a:ext>
            </a:extLst>
          </p:cNvPr>
          <p:cNvSpPr txBox="1"/>
          <p:nvPr/>
        </p:nvSpPr>
        <p:spPr>
          <a:xfrm>
            <a:off x="871414" y="5714848"/>
            <a:ext cx="7719133" cy="338554"/>
          </a:xfrm>
          <a:prstGeom prst="rect">
            <a:avLst/>
          </a:prstGeom>
          <a:noFill/>
        </p:spPr>
        <p:txBody>
          <a:bodyPr wrap="square" rtlCol="0">
            <a:spAutoFit/>
          </a:bodyPr>
          <a:lstStyle/>
          <a:p>
            <a:r>
              <a:rPr lang="en-US" sz="1600" b="1" i="1" dirty="0">
                <a:solidFill>
                  <a:srgbClr val="2D3B45"/>
                </a:solidFill>
                <a:latin typeface="Lato" panose="020F0502020204030203" pitchFamily="34" charset="0"/>
                <a:ea typeface="Calibri" panose="020F0502020204030204" pitchFamily="34" charset="0"/>
                <a:cs typeface="Times New Roman" panose="02020603050405020304" pitchFamily="18" charset="0"/>
              </a:rPr>
              <a:t>Source</a:t>
            </a:r>
            <a:r>
              <a:rPr lang="en-US" sz="1600" i="1" dirty="0">
                <a:solidFill>
                  <a:srgbClr val="2D3B45"/>
                </a:solidFill>
                <a:latin typeface="Lato" panose="020F0502020204030203" pitchFamily="34" charset="0"/>
                <a:ea typeface="Calibri" panose="020F0502020204030204" pitchFamily="34" charset="0"/>
                <a:cs typeface="Times New Roman" panose="02020603050405020304" pitchFamily="18" charset="0"/>
              </a:rPr>
              <a:t>: </a:t>
            </a:r>
            <a:r>
              <a:rPr lang="x-none" sz="1600" i="1" dirty="0">
                <a:solidFill>
                  <a:srgbClr val="2D3B45"/>
                </a:solidFill>
                <a:latin typeface="Lato" panose="020F0502020204030203" pitchFamily="34" charset="0"/>
                <a:ea typeface="Calibri" panose="020F0502020204030204" pitchFamily="34" charset="0"/>
                <a:cs typeface="Times New Roman" panose="02020603050405020304" pitchFamily="18" charset="0"/>
              </a:rPr>
              <a:t>Magnuson</a:t>
            </a:r>
            <a:r>
              <a:rPr lang="en-US" sz="1600" i="1" dirty="0">
                <a:solidFill>
                  <a:srgbClr val="2D3B45"/>
                </a:solidFill>
                <a:latin typeface="Lato" panose="020F0502020204030203" pitchFamily="34" charset="0"/>
                <a:ea typeface="Calibri" panose="020F0502020204030204" pitchFamily="34" charset="0"/>
                <a:cs typeface="Times New Roman" panose="02020603050405020304" pitchFamily="18" charset="0"/>
              </a:rPr>
              <a:t> et al </a:t>
            </a:r>
            <a:r>
              <a:rPr lang="x-none" sz="1600" i="1" dirty="0">
                <a:solidFill>
                  <a:srgbClr val="2D3B45"/>
                </a:solidFill>
                <a:latin typeface="Lato" panose="020F0502020204030203" pitchFamily="34" charset="0"/>
                <a:ea typeface="Calibri" panose="020F0502020204030204" pitchFamily="34" charset="0"/>
                <a:cs typeface="Times New Roman" panose="02020603050405020304" pitchFamily="18" charset="0"/>
              </a:rPr>
              <a:t>(2020). Public Health  Informatics and  Information  Systems.</a:t>
            </a:r>
            <a:endParaRPr lang="en-US" sz="1600" i="1" dirty="0">
              <a:solidFill>
                <a:srgbClr val="2D3B45"/>
              </a:solidFill>
              <a:latin typeface="Lato" panose="020F0502020204030203"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161CDFF-5F0E-659D-D236-3A2E7D34482C}"/>
              </a:ext>
            </a:extLst>
          </p:cNvPr>
          <p:cNvSpPr>
            <a:spLocks noGrp="1"/>
          </p:cNvSpPr>
          <p:nvPr>
            <p:ph type="sldNum" sz="quarter" idx="12"/>
          </p:nvPr>
        </p:nvSpPr>
        <p:spPr>
          <a:xfrm>
            <a:off x="10980919" y="6665401"/>
            <a:ext cx="542697" cy="283087"/>
          </a:xfrm>
        </p:spPr>
        <p:txBody>
          <a:bodyPr/>
          <a:lstStyle/>
          <a:p>
            <a:fld id="{F79D4A95-3D12-463B-B464-85B8BE30F118}" type="slidenum">
              <a:rPr lang="en-US" smtClean="0"/>
              <a:t>2</a:t>
            </a:fld>
            <a:endParaRPr lang="en-US"/>
          </a:p>
        </p:txBody>
      </p:sp>
    </p:spTree>
    <p:extLst>
      <p:ext uri="{BB962C8B-B14F-4D97-AF65-F5344CB8AC3E}">
        <p14:creationId xmlns:p14="http://schemas.microsoft.com/office/powerpoint/2010/main" val="54283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948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948487"/>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43893"/>
            <a:ext cx="3354470" cy="5660701"/>
          </a:xfrm>
        </p:spPr>
        <p:txBody>
          <a:bodyPr>
            <a:normAutofit/>
          </a:bodyPr>
          <a:lstStyle/>
          <a:p>
            <a:r>
              <a:rPr lang="en-US" sz="3400" dirty="0">
                <a:solidFill>
                  <a:schemeClr val="tx2"/>
                </a:solidFill>
                <a:latin typeface="+mn-lt"/>
                <a:cs typeface="Times New Roman" panose="02020603050405020304" pitchFamily="18" charset="0"/>
              </a:rPr>
              <a:t>Impact to the Population/Public Health Field</a:t>
            </a:r>
          </a:p>
        </p:txBody>
      </p:sp>
      <p:sp>
        <p:nvSpPr>
          <p:cNvPr id="20" name="Rectangle 19">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76100"/>
            <a:ext cx="6582982" cy="5996287"/>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17804" y="967353"/>
            <a:ext cx="5613283" cy="4917932"/>
          </a:xfrm>
        </p:spPr>
        <p:txBody>
          <a:bodyPr anchor="ctr">
            <a:noAutofit/>
          </a:bodyPr>
          <a:lstStyle/>
          <a:p>
            <a:pPr marL="0" indent="0">
              <a:lnSpc>
                <a:spcPct val="90000"/>
              </a:lnSpc>
              <a:buNone/>
            </a:pPr>
            <a:r>
              <a:rPr lang="en-US" sz="1800" b="1" dirty="0">
                <a:solidFill>
                  <a:schemeClr val="bg1"/>
                </a:solidFill>
                <a:cs typeface="Times New Roman" panose="02020603050405020304" pitchFamily="18" charset="0"/>
              </a:rPr>
              <a:t>Enhanced Data Sharing</a:t>
            </a:r>
            <a:endParaRPr lang="en-US" sz="1800" dirty="0">
              <a:solidFill>
                <a:schemeClr val="bg1"/>
              </a:solidFill>
              <a:cs typeface="Times New Roman" panose="02020603050405020304" pitchFamily="18" charset="0"/>
            </a:endParaRP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Enables immediate data exchange across local, state, and federal agencies</a:t>
            </a: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Facilitates aggregation and analysis of health data based on environmental and demographic factors</a:t>
            </a:r>
          </a:p>
          <a:p>
            <a:pPr marL="0" indent="0">
              <a:lnSpc>
                <a:spcPct val="90000"/>
              </a:lnSpc>
              <a:buNone/>
            </a:pPr>
            <a:r>
              <a:rPr lang="en-US" sz="1800" b="1" dirty="0">
                <a:solidFill>
                  <a:schemeClr val="bg1"/>
                </a:solidFill>
                <a:cs typeface="Times New Roman" panose="02020603050405020304" pitchFamily="18" charset="0"/>
              </a:rPr>
              <a:t>Improved Public Health Surveillance</a:t>
            </a:r>
            <a:endParaRPr lang="en-US" sz="1800" dirty="0">
              <a:solidFill>
                <a:schemeClr val="bg1"/>
              </a:solidFill>
              <a:cs typeface="Times New Roman" panose="02020603050405020304" pitchFamily="18" charset="0"/>
            </a:endParaRP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Enhances tracking of communicable diseases and chronic conditions</a:t>
            </a: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Supports timely interventions for better health outcomes</a:t>
            </a:r>
          </a:p>
          <a:p>
            <a:pPr marL="0" indent="0">
              <a:lnSpc>
                <a:spcPct val="90000"/>
              </a:lnSpc>
              <a:buNone/>
            </a:pPr>
            <a:r>
              <a:rPr lang="en-US" sz="1800" b="1" dirty="0">
                <a:solidFill>
                  <a:schemeClr val="bg1"/>
                </a:solidFill>
                <a:cs typeface="Times New Roman" panose="02020603050405020304" pitchFamily="18" charset="0"/>
              </a:rPr>
              <a:t>Monitoring Health Trends</a:t>
            </a:r>
            <a:endParaRPr lang="en-US" sz="1800" dirty="0">
              <a:solidFill>
                <a:schemeClr val="bg1"/>
              </a:solidFill>
              <a:cs typeface="Times New Roman" panose="02020603050405020304" pitchFamily="18" charset="0"/>
            </a:endParaRP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Helps officials monitor outbreaks and overall population health</a:t>
            </a:r>
          </a:p>
          <a:p>
            <a:pPr>
              <a:lnSpc>
                <a:spcPct val="90000"/>
              </a:lnSpc>
              <a:buFont typeface="Arial" panose="020B0604020202020204" pitchFamily="34" charset="0"/>
              <a:buChar char="•"/>
            </a:pPr>
            <a:r>
              <a:rPr lang="en-US" sz="1800" dirty="0">
                <a:solidFill>
                  <a:schemeClr val="bg1"/>
                </a:solidFill>
                <a:cs typeface="Times New Roman" panose="02020603050405020304" pitchFamily="18" charset="0"/>
              </a:rPr>
              <a:t>Improves decision-making and response strategies</a:t>
            </a:r>
          </a:p>
          <a:p>
            <a:pPr>
              <a:lnSpc>
                <a:spcPct val="90000"/>
              </a:lnSpc>
            </a:pPr>
            <a:endParaRPr lang="en-US" sz="1800" dirty="0">
              <a:solidFill>
                <a:schemeClr val="bg1"/>
              </a:solidFill>
              <a:cs typeface="Times New Roman" panose="02020603050405020304" pitchFamily="18" charset="0"/>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43893"/>
            <a:ext cx="6254496" cy="5660701"/>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MW"/>
          </a:p>
        </p:txBody>
      </p:sp>
      <p:sp>
        <p:nvSpPr>
          <p:cNvPr id="4" name="Slide Number Placeholder 3">
            <a:extLst>
              <a:ext uri="{FF2B5EF4-FFF2-40B4-BE49-F238E27FC236}">
                <a16:creationId xmlns:a16="http://schemas.microsoft.com/office/drawing/2014/main" id="{145CADD3-4554-8903-8F4C-F0F4573D20A1}"/>
              </a:ext>
            </a:extLst>
          </p:cNvPr>
          <p:cNvSpPr>
            <a:spLocks noGrp="1"/>
          </p:cNvSpPr>
          <p:nvPr>
            <p:ph type="sldNum" sz="quarter" idx="12"/>
          </p:nvPr>
        </p:nvSpPr>
        <p:spPr>
          <a:xfrm>
            <a:off x="11010124" y="6628054"/>
            <a:ext cx="542697" cy="283087"/>
          </a:xfrm>
        </p:spPr>
        <p:txBody>
          <a:bodyPr/>
          <a:lstStyle/>
          <a:p>
            <a:fld id="{F79D4A95-3D12-463B-B464-85B8BE30F118}" type="slidenum">
              <a:rPr lang="en-US" smtClean="0"/>
              <a:t>3</a:t>
            </a:fld>
            <a:endParaRPr lang="en-US" dirty="0"/>
          </a:p>
        </p:txBody>
      </p:sp>
    </p:spTree>
    <p:extLst>
      <p:ext uri="{BB962C8B-B14F-4D97-AF65-F5344CB8AC3E}">
        <p14:creationId xmlns:p14="http://schemas.microsoft.com/office/powerpoint/2010/main" val="242761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0" y="339635"/>
            <a:ext cx="11290248" cy="1244015"/>
          </a:xfrm>
        </p:spPr>
        <p:txBody>
          <a:bodyPr>
            <a:noAutofit/>
          </a:bodyPr>
          <a:lstStyle/>
          <a:p>
            <a:r>
              <a:rPr lang="en-US" sz="3200" dirty="0">
                <a:latin typeface="+mn-lt"/>
                <a:cs typeface="Times New Roman" panose="02020603050405020304" pitchFamily="18" charset="0"/>
              </a:rPr>
              <a:t>Challenges Associated with the Chosen Research Area</a:t>
            </a:r>
          </a:p>
        </p:txBody>
      </p:sp>
      <p:graphicFrame>
        <p:nvGraphicFramePr>
          <p:cNvPr id="6" name="Content Placeholder 2">
            <a:extLst>
              <a:ext uri="{FF2B5EF4-FFF2-40B4-BE49-F238E27FC236}">
                <a16:creationId xmlns:a16="http://schemas.microsoft.com/office/drawing/2014/main" id="{1219D300-BA73-05E8-7372-A1FBBA481C10}"/>
              </a:ext>
            </a:extLst>
          </p:cNvPr>
          <p:cNvGraphicFramePr>
            <a:graphicFrameLocks noGrp="1"/>
          </p:cNvGraphicFramePr>
          <p:nvPr>
            <p:ph idx="1"/>
            <p:extLst>
              <p:ext uri="{D42A27DB-BD31-4B8C-83A1-F6EECF244321}">
                <p14:modId xmlns:p14="http://schemas.microsoft.com/office/powerpoint/2010/main" val="1737229431"/>
              </p:ext>
            </p:extLst>
          </p:nvPr>
        </p:nvGraphicFramePr>
        <p:xfrm>
          <a:off x="846032" y="1484883"/>
          <a:ext cx="10521089" cy="413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92ADA95-07C8-412A-ADB2-3CAD074DBA1B}"/>
              </a:ext>
            </a:extLst>
          </p:cNvPr>
          <p:cNvSpPr txBox="1"/>
          <p:nvPr/>
        </p:nvSpPr>
        <p:spPr>
          <a:xfrm>
            <a:off x="809781" y="5806315"/>
            <a:ext cx="10195103" cy="338554"/>
          </a:xfrm>
          <a:prstGeom prst="rect">
            <a:avLst/>
          </a:prstGeom>
          <a:noFill/>
        </p:spPr>
        <p:txBody>
          <a:bodyPr wrap="square" rtlCol="0">
            <a:spAutoFit/>
          </a:bodyPr>
          <a:lstStyle/>
          <a:p>
            <a:r>
              <a:rPr lang="en-US" sz="1600" b="1" i="1" dirty="0">
                <a:latin typeface="Calibri" panose="020F0502020204030204" pitchFamily="34" charset="0"/>
                <a:ea typeface="Calibri" panose="020F0502020204030204" pitchFamily="34" charset="0"/>
                <a:cs typeface="Times New Roman" panose="02020603050405020304" pitchFamily="18" charset="0"/>
              </a:rPr>
              <a:t>Source</a:t>
            </a:r>
            <a:r>
              <a:rPr lang="en-US" sz="1600" i="1" dirty="0">
                <a:latin typeface="Calibri" panose="020F0502020204030204" pitchFamily="34" charset="0"/>
                <a:ea typeface="Calibri" panose="020F0502020204030204" pitchFamily="34" charset="0"/>
                <a:cs typeface="Times New Roman" panose="02020603050405020304" pitchFamily="18" charset="0"/>
              </a:rPr>
              <a:t>: ONC (2021). Challenges to Public Health Reporting Experienced by Non-Federal Acute Care Hospitals</a:t>
            </a:r>
            <a:endParaRPr lang="x-none" sz="1600" i="1" dirty="0"/>
          </a:p>
        </p:txBody>
      </p:sp>
      <p:sp>
        <p:nvSpPr>
          <p:cNvPr id="3" name="Slide Number Placeholder 2">
            <a:extLst>
              <a:ext uri="{FF2B5EF4-FFF2-40B4-BE49-F238E27FC236}">
                <a16:creationId xmlns:a16="http://schemas.microsoft.com/office/drawing/2014/main" id="{4B1FC932-59FB-6144-B445-D3796D1DC4D6}"/>
              </a:ext>
            </a:extLst>
          </p:cNvPr>
          <p:cNvSpPr>
            <a:spLocks noGrp="1"/>
          </p:cNvSpPr>
          <p:nvPr>
            <p:ph type="sldNum" sz="quarter" idx="12"/>
          </p:nvPr>
        </p:nvSpPr>
        <p:spPr>
          <a:xfrm>
            <a:off x="11074619" y="6665401"/>
            <a:ext cx="542697" cy="283087"/>
          </a:xfrm>
        </p:spPr>
        <p:txBody>
          <a:bodyPr/>
          <a:lstStyle/>
          <a:p>
            <a:fld id="{F79D4A95-3D12-463B-B464-85B8BE30F118}" type="slidenum">
              <a:rPr lang="en-US" smtClean="0"/>
              <a:t>4</a:t>
            </a:fld>
            <a:endParaRPr lang="en-US"/>
          </a:p>
        </p:txBody>
      </p:sp>
    </p:spTree>
    <p:extLst>
      <p:ext uri="{BB962C8B-B14F-4D97-AF65-F5344CB8AC3E}">
        <p14:creationId xmlns:p14="http://schemas.microsoft.com/office/powerpoint/2010/main" val="203776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4390" y="650221"/>
            <a:ext cx="5842888" cy="415287"/>
          </a:xfrm>
        </p:spPr>
        <p:txBody>
          <a:bodyPr>
            <a:normAutofit fontScale="90000"/>
          </a:bodyPr>
          <a:lstStyle/>
          <a:p>
            <a:pPr algn="l"/>
            <a:r>
              <a:rPr lang="en-US" dirty="0">
                <a:latin typeface="+mn-lt"/>
                <a:cs typeface="Times New Roman" panose="02020603050405020304" pitchFamily="18" charset="0"/>
              </a:rPr>
              <a:t>Literature Review</a:t>
            </a:r>
          </a:p>
        </p:txBody>
      </p:sp>
      <p:graphicFrame>
        <p:nvGraphicFramePr>
          <p:cNvPr id="9" name="Content Placeholder 2">
            <a:extLst>
              <a:ext uri="{FF2B5EF4-FFF2-40B4-BE49-F238E27FC236}">
                <a16:creationId xmlns:a16="http://schemas.microsoft.com/office/drawing/2014/main" id="{F9450ED8-0D9F-2F3B-4A55-ABC546718EE7}"/>
              </a:ext>
            </a:extLst>
          </p:cNvPr>
          <p:cNvGraphicFramePr>
            <a:graphicFrameLocks noGrp="1"/>
          </p:cNvGraphicFramePr>
          <p:nvPr>
            <p:ph idx="1"/>
            <p:extLst>
              <p:ext uri="{D42A27DB-BD31-4B8C-83A1-F6EECF244321}">
                <p14:modId xmlns:p14="http://schemas.microsoft.com/office/powerpoint/2010/main" val="2507834187"/>
              </p:ext>
            </p:extLst>
          </p:nvPr>
        </p:nvGraphicFramePr>
        <p:xfrm>
          <a:off x="810073" y="1480795"/>
          <a:ext cx="10571854" cy="4303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CB2445E9-EDFC-4C5F-8897-95B3AC1268C5}"/>
              </a:ext>
            </a:extLst>
          </p:cNvPr>
          <p:cNvSpPr txBox="1">
            <a:spLocks/>
          </p:cNvSpPr>
          <p:nvPr/>
        </p:nvSpPr>
        <p:spPr>
          <a:xfrm>
            <a:off x="871414" y="1065508"/>
            <a:ext cx="3820081" cy="572751"/>
          </a:xfrm>
          <a:prstGeom prst="rect">
            <a:avLst/>
          </a:prstGeom>
          <a:effectLst/>
        </p:spPr>
        <p:txBody>
          <a:bodyPr vert="horz" lIns="92647" tIns="46323" rIns="92647" bIns="46323"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32" b="1" dirty="0">
                <a:latin typeface="Times New Roman" panose="02020603050405020304" pitchFamily="18" charset="0"/>
                <a:cs typeface="Times New Roman" panose="02020603050405020304" pitchFamily="18" charset="0"/>
              </a:rPr>
              <a:t>History of EHRs</a:t>
            </a:r>
          </a:p>
        </p:txBody>
      </p:sp>
      <p:sp>
        <p:nvSpPr>
          <p:cNvPr id="5" name="TextBox 4">
            <a:extLst>
              <a:ext uri="{FF2B5EF4-FFF2-40B4-BE49-F238E27FC236}">
                <a16:creationId xmlns:a16="http://schemas.microsoft.com/office/drawing/2014/main" id="{CBD10F15-A8F6-483D-B3F9-E477286E2486}"/>
              </a:ext>
            </a:extLst>
          </p:cNvPr>
          <p:cNvSpPr txBox="1"/>
          <p:nvPr/>
        </p:nvSpPr>
        <p:spPr>
          <a:xfrm>
            <a:off x="776761" y="5784717"/>
            <a:ext cx="10666508" cy="338554"/>
          </a:xfrm>
          <a:prstGeom prst="rect">
            <a:avLst/>
          </a:prstGeom>
          <a:noFill/>
        </p:spPr>
        <p:txBody>
          <a:bodyPr wrap="square" rtlCol="0">
            <a:spAutoFit/>
          </a:bodyPr>
          <a:lstStyle/>
          <a:p>
            <a:r>
              <a:rPr lang="en-US" sz="1600" b="1" i="1" dirty="0"/>
              <a:t>Source</a:t>
            </a:r>
            <a:r>
              <a:rPr lang="en-US" sz="1600" i="1" dirty="0"/>
              <a:t>: </a:t>
            </a:r>
            <a:r>
              <a:rPr lang="en-US" sz="1600" i="1" dirty="0">
                <a:solidFill>
                  <a:srgbClr val="131313"/>
                </a:solidFill>
                <a:latin typeface="Times New Roman" panose="02020603050405020304" pitchFamily="18" charset="0"/>
                <a:ea typeface="Times New Roman" panose="02020603050405020304" pitchFamily="18" charset="0"/>
                <a:cs typeface="Times New Roman" panose="02020603050405020304" pitchFamily="18" charset="0"/>
              </a:rPr>
              <a:t>Dick et al(1997</a:t>
            </a:r>
            <a:r>
              <a:rPr lang="en-US" sz="1600" i="1" dirty="0"/>
              <a:t>)</a:t>
            </a:r>
            <a:r>
              <a:rPr lang="en-US" sz="1600" i="1" dirty="0">
                <a:latin typeface="Times New Roman" panose="02020603050405020304" pitchFamily="18" charset="0"/>
                <a:cs typeface="Times New Roman" panose="02020603050405020304" pitchFamily="18" charset="0"/>
              </a:rPr>
              <a:t>. </a:t>
            </a:r>
            <a:r>
              <a:rPr lang="x-none" sz="1600" i="1" dirty="0">
                <a:latin typeface="Times New Roman" panose="02020603050405020304" pitchFamily="18" charset="0"/>
                <a:ea typeface="Calibri" panose="020F0502020204030204" pitchFamily="34" charset="0"/>
                <a:cs typeface="Times New Roman" panose="02020603050405020304" pitchFamily="18" charset="0"/>
              </a:rPr>
              <a:t>The </a:t>
            </a:r>
            <a:r>
              <a:rPr lang="x-none" sz="1600" i="1" dirty="0" err="1">
                <a:latin typeface="Times New Roman" panose="02020603050405020304" pitchFamily="18" charset="0"/>
                <a:ea typeface="Calibri" panose="020F0502020204030204" pitchFamily="34" charset="0"/>
                <a:cs typeface="Times New Roman" panose="02020603050405020304" pitchFamily="18" charset="0"/>
              </a:rPr>
              <a:t>ComputerBased</a:t>
            </a:r>
            <a:r>
              <a:rPr lang="x-none" sz="1600" i="1" dirty="0">
                <a:latin typeface="Times New Roman" panose="02020603050405020304" pitchFamily="18" charset="0"/>
                <a:ea typeface="Calibri" panose="020F0502020204030204" pitchFamily="34" charset="0"/>
                <a:cs typeface="Times New Roman" panose="02020603050405020304" pitchFamily="18" charset="0"/>
              </a:rPr>
              <a:t> Patient Record: An Essential Technology for Health Care. </a:t>
            </a:r>
            <a:endParaRPr lang="x-none" sz="1600" i="1" dirty="0"/>
          </a:p>
        </p:txBody>
      </p:sp>
      <p:sp>
        <p:nvSpPr>
          <p:cNvPr id="3" name="Slide Number Placeholder 2">
            <a:extLst>
              <a:ext uri="{FF2B5EF4-FFF2-40B4-BE49-F238E27FC236}">
                <a16:creationId xmlns:a16="http://schemas.microsoft.com/office/drawing/2014/main" id="{A3D97180-AD83-16E1-B18C-4A239B40D53D}"/>
              </a:ext>
            </a:extLst>
          </p:cNvPr>
          <p:cNvSpPr>
            <a:spLocks noGrp="1"/>
          </p:cNvSpPr>
          <p:nvPr>
            <p:ph type="sldNum" sz="quarter" idx="12"/>
          </p:nvPr>
        </p:nvSpPr>
        <p:spPr>
          <a:xfrm>
            <a:off x="11171920" y="6665401"/>
            <a:ext cx="542697" cy="283087"/>
          </a:xfrm>
        </p:spPr>
        <p:txBody>
          <a:bodyPr/>
          <a:lstStyle/>
          <a:p>
            <a:fld id="{F79D4A95-3D12-463B-B464-85B8BE30F118}" type="slidenum">
              <a:rPr lang="en-US" smtClean="0"/>
              <a:t>5</a:t>
            </a:fld>
            <a:endParaRPr lang="en-US"/>
          </a:p>
        </p:txBody>
      </p:sp>
    </p:spTree>
    <p:extLst>
      <p:ext uri="{BB962C8B-B14F-4D97-AF65-F5344CB8AC3E}">
        <p14:creationId xmlns:p14="http://schemas.microsoft.com/office/powerpoint/2010/main" val="409585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0014750-AD70-44F7-803B-E20296AB7A4D}"/>
              </a:ext>
            </a:extLst>
          </p:cNvPr>
          <p:cNvSpPr>
            <a:spLocks noGrp="1"/>
          </p:cNvSpPr>
          <p:nvPr>
            <p:ph type="title"/>
          </p:nvPr>
        </p:nvSpPr>
        <p:spPr>
          <a:xfrm>
            <a:off x="4290665" y="693832"/>
            <a:ext cx="3522891" cy="410802"/>
          </a:xfrm>
        </p:spPr>
        <p:txBody>
          <a:bodyPr>
            <a:noAutofit/>
          </a:bodyPr>
          <a:lstStyle/>
          <a:p>
            <a:pPr algn="l"/>
            <a:r>
              <a:rPr lang="en-US" sz="3242" dirty="0">
                <a:latin typeface="+mn-lt"/>
                <a:cs typeface="Times New Roman" panose="02020603050405020304" pitchFamily="18" charset="0"/>
              </a:rPr>
              <a:t>Literature Review</a:t>
            </a:r>
          </a:p>
        </p:txBody>
      </p:sp>
      <p:sp>
        <p:nvSpPr>
          <p:cNvPr id="3" name="Content Placeholder 2"/>
          <p:cNvSpPr>
            <a:spLocks noGrp="1"/>
          </p:cNvSpPr>
          <p:nvPr>
            <p:ph idx="1"/>
          </p:nvPr>
        </p:nvSpPr>
        <p:spPr>
          <a:xfrm>
            <a:off x="1070244" y="1578402"/>
            <a:ext cx="10051511" cy="637163"/>
          </a:xfrm>
        </p:spPr>
        <p:txBody>
          <a:bodyPr>
            <a:normAutofit lnSpcReduction="10000"/>
          </a:bodyPr>
          <a:lstStyle/>
          <a:p>
            <a:pPr marL="0" indent="0">
              <a:buNone/>
            </a:pPr>
            <a:r>
              <a:rPr lang="en-US" sz="1600" dirty="0">
                <a:solidFill>
                  <a:srgbClr val="131313"/>
                </a:solidFill>
                <a:ea typeface="Times New Roman" panose="02020603050405020304" pitchFamily="18" charset="0"/>
                <a:cs typeface="Times New Roman" panose="02020603050405020304" pitchFamily="18" charset="0"/>
              </a:rPr>
              <a:t>Since 2008, the use of electronic health records (EHRs) among hospitals has increased by 87 percentage points. 96% of nonfederal acute hospitals adopted EHRs.</a:t>
            </a:r>
          </a:p>
          <a:p>
            <a:endParaRPr lang="x-none" sz="1600" dirty="0">
              <a:ea typeface="Calibri" panose="020F0502020204030204" pitchFamily="34" charset="0"/>
              <a:cs typeface="Times New Roman" panose="02020603050405020304" pitchFamily="18" charset="0"/>
            </a:endParaRPr>
          </a:p>
          <a:p>
            <a:pPr marL="0" indent="0">
              <a:buNone/>
            </a:pPr>
            <a:endParaRPr lang="en-US" sz="2000" dirty="0">
              <a:cs typeface="Times New Roman" panose="02020603050405020304" pitchFamily="18" charset="0"/>
            </a:endParaRPr>
          </a:p>
        </p:txBody>
      </p:sp>
      <p:sp>
        <p:nvSpPr>
          <p:cNvPr id="4" name="Title 1">
            <a:extLst>
              <a:ext uri="{FF2B5EF4-FFF2-40B4-BE49-F238E27FC236}">
                <a16:creationId xmlns:a16="http://schemas.microsoft.com/office/drawing/2014/main" id="{CB2445E9-EDFC-4C5F-8897-95B3AC1268C5}"/>
              </a:ext>
            </a:extLst>
          </p:cNvPr>
          <p:cNvSpPr txBox="1">
            <a:spLocks/>
          </p:cNvSpPr>
          <p:nvPr/>
        </p:nvSpPr>
        <p:spPr>
          <a:xfrm>
            <a:off x="1070245" y="1167600"/>
            <a:ext cx="2758243" cy="410802"/>
          </a:xfrm>
          <a:prstGeom prst="rect">
            <a:avLst/>
          </a:prstGeom>
          <a:effectLst/>
        </p:spPr>
        <p:txBody>
          <a:bodyPr vert="horz" lIns="92647" tIns="46323" rIns="92647" bIns="46323" rtlCol="0" anchor="ctr">
            <a:normAutofit fontScale="67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42" b="1" dirty="0">
                <a:latin typeface="+mn-lt"/>
                <a:cs typeface="Times New Roman" panose="02020603050405020304" pitchFamily="18" charset="0"/>
              </a:rPr>
              <a:t>Adoption of EHRs</a:t>
            </a:r>
          </a:p>
        </p:txBody>
      </p:sp>
      <p:sp>
        <p:nvSpPr>
          <p:cNvPr id="2" name="TextBox 1">
            <a:extLst>
              <a:ext uri="{FF2B5EF4-FFF2-40B4-BE49-F238E27FC236}">
                <a16:creationId xmlns:a16="http://schemas.microsoft.com/office/drawing/2014/main" id="{F9B18F31-1E83-4DB1-AC69-3E66E1A17007}"/>
              </a:ext>
            </a:extLst>
          </p:cNvPr>
          <p:cNvSpPr txBox="1"/>
          <p:nvPr/>
        </p:nvSpPr>
        <p:spPr>
          <a:xfrm>
            <a:off x="1025824" y="5785307"/>
            <a:ext cx="10140350" cy="338554"/>
          </a:xfrm>
          <a:prstGeom prst="rect">
            <a:avLst/>
          </a:prstGeom>
          <a:noFill/>
        </p:spPr>
        <p:txBody>
          <a:bodyPr wrap="square" rtlCol="0">
            <a:spAutoFit/>
          </a:bodyPr>
          <a:lstStyle/>
          <a:p>
            <a:r>
              <a:rPr lang="en-US" sz="1600" b="1" i="1" dirty="0">
                <a:solidFill>
                  <a:srgbClr val="333333"/>
                </a:solidFill>
              </a:rPr>
              <a:t>Source</a:t>
            </a:r>
            <a:r>
              <a:rPr lang="en-US" sz="1600" i="1" dirty="0">
                <a:solidFill>
                  <a:srgbClr val="333333"/>
                </a:solidFill>
              </a:rPr>
              <a:t>: ONC (2022). Adoption of Electronic Health Records by Hospital Service Type 2019-2021</a:t>
            </a:r>
            <a:endParaRPr lang="x-none" sz="1600" i="1" dirty="0"/>
          </a:p>
        </p:txBody>
      </p:sp>
      <p:pic>
        <p:nvPicPr>
          <p:cNvPr id="6" name="Picture 5">
            <a:extLst>
              <a:ext uri="{FF2B5EF4-FFF2-40B4-BE49-F238E27FC236}">
                <a16:creationId xmlns:a16="http://schemas.microsoft.com/office/drawing/2014/main" id="{8B5EFB5C-2FF5-4261-8650-6F3B21555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244" y="2118680"/>
            <a:ext cx="9643346" cy="3554332"/>
          </a:xfrm>
          <a:prstGeom prst="rect">
            <a:avLst/>
          </a:prstGeom>
        </p:spPr>
      </p:pic>
      <p:sp>
        <p:nvSpPr>
          <p:cNvPr id="5" name="Slide Number Placeholder 4">
            <a:extLst>
              <a:ext uri="{FF2B5EF4-FFF2-40B4-BE49-F238E27FC236}">
                <a16:creationId xmlns:a16="http://schemas.microsoft.com/office/drawing/2014/main" id="{49C83438-645E-1D03-5F9B-A92A1F9ACA89}"/>
              </a:ext>
            </a:extLst>
          </p:cNvPr>
          <p:cNvSpPr>
            <a:spLocks noGrp="1"/>
          </p:cNvSpPr>
          <p:nvPr>
            <p:ph type="sldNum" sz="quarter" idx="12"/>
          </p:nvPr>
        </p:nvSpPr>
        <p:spPr>
          <a:xfrm>
            <a:off x="11024462" y="6665401"/>
            <a:ext cx="542697" cy="283087"/>
          </a:xfrm>
        </p:spPr>
        <p:txBody>
          <a:bodyPr/>
          <a:lstStyle/>
          <a:p>
            <a:fld id="{F79D4A95-3D12-463B-B464-85B8BE30F118}" type="slidenum">
              <a:rPr lang="en-US" smtClean="0"/>
              <a:t>6</a:t>
            </a:fld>
            <a:endParaRPr lang="en-US"/>
          </a:p>
        </p:txBody>
      </p:sp>
    </p:spTree>
    <p:extLst>
      <p:ext uri="{BB962C8B-B14F-4D97-AF65-F5344CB8AC3E}">
        <p14:creationId xmlns:p14="http://schemas.microsoft.com/office/powerpoint/2010/main" val="55245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A4910B-A37E-4344-AECB-7955B900C5C1}"/>
              </a:ext>
            </a:extLst>
          </p:cNvPr>
          <p:cNvSpPr>
            <a:spLocks noGrp="1"/>
          </p:cNvSpPr>
          <p:nvPr>
            <p:ph type="title"/>
          </p:nvPr>
        </p:nvSpPr>
        <p:spPr>
          <a:xfrm>
            <a:off x="4391665" y="704850"/>
            <a:ext cx="3408670" cy="410802"/>
          </a:xfrm>
        </p:spPr>
        <p:txBody>
          <a:bodyPr>
            <a:noAutofit/>
          </a:bodyPr>
          <a:lstStyle/>
          <a:p>
            <a:pPr algn="l"/>
            <a:r>
              <a:rPr lang="en-US" sz="3242" dirty="0">
                <a:latin typeface="Times New Roman" panose="02020603050405020304" pitchFamily="18" charset="0"/>
                <a:cs typeface="Times New Roman" panose="02020603050405020304" pitchFamily="18" charset="0"/>
              </a:rPr>
              <a:t>Literature Review</a:t>
            </a:r>
          </a:p>
        </p:txBody>
      </p:sp>
      <p:graphicFrame>
        <p:nvGraphicFramePr>
          <p:cNvPr id="9" name="Content Placeholder 2">
            <a:extLst>
              <a:ext uri="{FF2B5EF4-FFF2-40B4-BE49-F238E27FC236}">
                <a16:creationId xmlns:a16="http://schemas.microsoft.com/office/drawing/2014/main" id="{C2F3B216-6A6B-C808-849A-C9ABB764EB51}"/>
              </a:ext>
            </a:extLst>
          </p:cNvPr>
          <p:cNvGraphicFramePr>
            <a:graphicFrameLocks noGrp="1"/>
          </p:cNvGraphicFramePr>
          <p:nvPr>
            <p:ph idx="1"/>
          </p:nvPr>
        </p:nvGraphicFramePr>
        <p:xfrm>
          <a:off x="762483" y="1783122"/>
          <a:ext cx="10667035" cy="3274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CB2445E9-EDFC-4C5F-8897-95B3AC1268C5}"/>
              </a:ext>
            </a:extLst>
          </p:cNvPr>
          <p:cNvSpPr txBox="1">
            <a:spLocks/>
          </p:cNvSpPr>
          <p:nvPr/>
        </p:nvSpPr>
        <p:spPr>
          <a:xfrm>
            <a:off x="762482" y="1115652"/>
            <a:ext cx="5638318" cy="667470"/>
          </a:xfrm>
          <a:prstGeom prst="rect">
            <a:avLst/>
          </a:prstGeom>
          <a:effectLst/>
        </p:spPr>
        <p:txBody>
          <a:bodyPr vert="horz" lIns="92647" tIns="46323" rIns="92647" bIns="46323"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latin typeface="Times New Roman" panose="02020603050405020304" pitchFamily="18" charset="0"/>
                <a:cs typeface="Times New Roman" panose="02020603050405020304" pitchFamily="18" charset="0"/>
              </a:rPr>
              <a:t>Impact of EHRs on Interoperability</a:t>
            </a:r>
          </a:p>
        </p:txBody>
      </p:sp>
      <p:sp>
        <p:nvSpPr>
          <p:cNvPr id="2" name="TextBox 1"/>
          <p:cNvSpPr txBox="1"/>
          <p:nvPr/>
        </p:nvSpPr>
        <p:spPr>
          <a:xfrm>
            <a:off x="649706" y="5566611"/>
            <a:ext cx="10844462" cy="861774"/>
          </a:xfrm>
          <a:prstGeom prst="rect">
            <a:avLst/>
          </a:prstGeom>
          <a:noFill/>
        </p:spPr>
        <p:txBody>
          <a:bodyPr wrap="square" rtlCol="0">
            <a:spAutoFit/>
          </a:bodyPr>
          <a:lstStyle/>
          <a:p>
            <a:r>
              <a:rPr lang="en-US" sz="1600" b="1" i="1" dirty="0">
                <a:cs typeface="Times New Roman" panose="02020603050405020304" pitchFamily="18" charset="0"/>
              </a:rPr>
              <a:t>Source</a:t>
            </a:r>
            <a:r>
              <a:rPr lang="en-US" sz="1600" i="1" dirty="0">
                <a:cs typeface="Times New Roman" panose="02020603050405020304" pitchFamily="18" charset="0"/>
              </a:rPr>
              <a:t>: Barker et al (2024). </a:t>
            </a:r>
            <a:r>
              <a:rPr lang="x-none" sz="1600" i="1" dirty="0">
                <a:ea typeface="Calibri" panose="020F0502020204030204" pitchFamily="34" charset="0"/>
                <a:cs typeface="Times New Roman" panose="02020603050405020304" pitchFamily="18" charset="0"/>
              </a:rPr>
              <a:t>The Evolution of Health Information Technology for Enhanced Patient-Centric Care in the United States</a:t>
            </a:r>
            <a:endParaRPr lang="x-none" sz="1600" i="1" dirty="0">
              <a:cs typeface="Times New Roman" panose="02020603050405020304" pitchFamily="18" charset="0"/>
            </a:endParaRPr>
          </a:p>
          <a:p>
            <a:endParaRPr lang="en-US" sz="1600" dirty="0"/>
          </a:p>
        </p:txBody>
      </p:sp>
      <p:sp>
        <p:nvSpPr>
          <p:cNvPr id="3" name="Slide Number Placeholder 2">
            <a:extLst>
              <a:ext uri="{FF2B5EF4-FFF2-40B4-BE49-F238E27FC236}">
                <a16:creationId xmlns:a16="http://schemas.microsoft.com/office/drawing/2014/main" id="{26CE791B-1527-E3CD-280A-AC72894FA742}"/>
              </a:ext>
            </a:extLst>
          </p:cNvPr>
          <p:cNvSpPr>
            <a:spLocks noGrp="1"/>
          </p:cNvSpPr>
          <p:nvPr>
            <p:ph type="sldNum" sz="quarter" idx="12"/>
          </p:nvPr>
        </p:nvSpPr>
        <p:spPr>
          <a:xfrm>
            <a:off x="11024462" y="6665401"/>
            <a:ext cx="542697" cy="283087"/>
          </a:xfrm>
        </p:spPr>
        <p:txBody>
          <a:bodyPr/>
          <a:lstStyle/>
          <a:p>
            <a:fld id="{F79D4A95-3D12-463B-B464-85B8BE30F118}" type="slidenum">
              <a:rPr lang="en-US" smtClean="0"/>
              <a:t>7</a:t>
            </a:fld>
            <a:endParaRPr lang="en-US" dirty="0"/>
          </a:p>
        </p:txBody>
      </p:sp>
    </p:spTree>
    <p:extLst>
      <p:ext uri="{BB962C8B-B14F-4D97-AF65-F5344CB8AC3E}">
        <p14:creationId xmlns:p14="http://schemas.microsoft.com/office/powerpoint/2010/main" val="64720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7196" y="645106"/>
            <a:ext cx="3735830" cy="410802"/>
          </a:xfrm>
        </p:spPr>
        <p:txBody>
          <a:bodyPr>
            <a:noAutofit/>
          </a:bodyPr>
          <a:lstStyle/>
          <a:p>
            <a:r>
              <a:rPr lang="en-US" sz="3242" dirty="0">
                <a:latin typeface="Times New Roman" panose="02020603050405020304" pitchFamily="18" charset="0"/>
                <a:cs typeface="Times New Roman" panose="02020603050405020304" pitchFamily="18" charset="0"/>
              </a:rPr>
              <a:t>Literature Review</a:t>
            </a:r>
          </a:p>
        </p:txBody>
      </p:sp>
      <p:pic>
        <p:nvPicPr>
          <p:cNvPr id="6" name="Content Placeholder 5">
            <a:extLst>
              <a:ext uri="{FF2B5EF4-FFF2-40B4-BE49-F238E27FC236}">
                <a16:creationId xmlns:a16="http://schemas.microsoft.com/office/drawing/2014/main" id="{0353F4EA-1A7B-4D6B-88C3-3F66866BE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242" y="1456473"/>
            <a:ext cx="10165732" cy="4267303"/>
          </a:xfrm>
        </p:spPr>
      </p:pic>
      <p:sp>
        <p:nvSpPr>
          <p:cNvPr id="4" name="Title 1">
            <a:extLst>
              <a:ext uri="{FF2B5EF4-FFF2-40B4-BE49-F238E27FC236}">
                <a16:creationId xmlns:a16="http://schemas.microsoft.com/office/drawing/2014/main" id="{CB2445E9-EDFC-4C5F-8897-95B3AC1268C5}"/>
              </a:ext>
            </a:extLst>
          </p:cNvPr>
          <p:cNvSpPr txBox="1">
            <a:spLocks/>
          </p:cNvSpPr>
          <p:nvPr/>
        </p:nvSpPr>
        <p:spPr>
          <a:xfrm>
            <a:off x="869829" y="1022261"/>
            <a:ext cx="4824280" cy="404903"/>
          </a:xfrm>
          <a:prstGeom prst="rect">
            <a:avLst/>
          </a:prstGeom>
          <a:effectLst/>
        </p:spPr>
        <p:txBody>
          <a:bodyPr vert="horz" lIns="92647" tIns="46323" rIns="92647" bIns="46323" rtlCol="0" anchor="ctr">
            <a:normAutofit fontScale="825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2837" b="1" dirty="0">
                <a:latin typeface="Times New Roman" panose="02020603050405020304" pitchFamily="18" charset="0"/>
                <a:cs typeface="Times New Roman" panose="02020603050405020304" pitchFamily="18" charset="0"/>
              </a:rPr>
              <a:t>Impact of EHRs on Interoperability</a:t>
            </a:r>
          </a:p>
        </p:txBody>
      </p:sp>
      <p:sp>
        <p:nvSpPr>
          <p:cNvPr id="7" name="TextBox 6">
            <a:extLst>
              <a:ext uri="{FF2B5EF4-FFF2-40B4-BE49-F238E27FC236}">
                <a16:creationId xmlns:a16="http://schemas.microsoft.com/office/drawing/2014/main" id="{919C0F5D-D939-4618-A619-2BA553BEBD10}"/>
              </a:ext>
            </a:extLst>
          </p:cNvPr>
          <p:cNvSpPr txBox="1"/>
          <p:nvPr/>
        </p:nvSpPr>
        <p:spPr>
          <a:xfrm>
            <a:off x="742917" y="5723776"/>
            <a:ext cx="10706167" cy="377973"/>
          </a:xfrm>
          <a:prstGeom prst="rect">
            <a:avLst/>
          </a:prstGeom>
          <a:noFill/>
        </p:spPr>
        <p:txBody>
          <a:bodyPr wrap="square" rtlCol="0">
            <a:spAutoFit/>
          </a:bodyPr>
          <a:lstStyle/>
          <a:p>
            <a:r>
              <a:rPr lang="en-US" sz="1824" b="1" dirty="0">
                <a:latin typeface="Times New Roman" panose="02020603050405020304" pitchFamily="18" charset="0"/>
                <a:cs typeface="Times New Roman" panose="02020603050405020304" pitchFamily="18" charset="0"/>
              </a:rPr>
              <a:t>Source</a:t>
            </a:r>
            <a:r>
              <a:rPr lang="en-US" sz="1600" i="1" dirty="0">
                <a:latin typeface="Times New Roman" panose="02020603050405020304" pitchFamily="18" charset="0"/>
                <a:cs typeface="Times New Roman" panose="02020603050405020304" pitchFamily="18" charset="0"/>
              </a:rPr>
              <a:t>: ONC. https://www.healthit.gov/data/quickstats/electronic-health-information-exchange-hospitals</a:t>
            </a:r>
            <a:endParaRPr lang="x-none" sz="1824" i="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FC82241-0FB1-91CB-AA6A-57B510BACC0E}"/>
              </a:ext>
            </a:extLst>
          </p:cNvPr>
          <p:cNvSpPr>
            <a:spLocks noGrp="1"/>
          </p:cNvSpPr>
          <p:nvPr>
            <p:ph type="sldNum" sz="quarter" idx="12"/>
          </p:nvPr>
        </p:nvSpPr>
        <p:spPr>
          <a:xfrm>
            <a:off x="11019625" y="6665401"/>
            <a:ext cx="542697" cy="283087"/>
          </a:xfrm>
        </p:spPr>
        <p:txBody>
          <a:bodyPr/>
          <a:lstStyle/>
          <a:p>
            <a:fld id="{F79D4A95-3D12-463B-B464-85B8BE30F118}" type="slidenum">
              <a:rPr lang="en-US" smtClean="0"/>
              <a:t>8</a:t>
            </a:fld>
            <a:endParaRPr lang="en-US" dirty="0"/>
          </a:p>
        </p:txBody>
      </p:sp>
    </p:spTree>
    <p:extLst>
      <p:ext uri="{BB962C8B-B14F-4D97-AF65-F5344CB8AC3E}">
        <p14:creationId xmlns:p14="http://schemas.microsoft.com/office/powerpoint/2010/main" val="305757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115" y="625916"/>
            <a:ext cx="3230992" cy="410802"/>
          </a:xfrm>
        </p:spPr>
        <p:txBody>
          <a:bodyPr>
            <a:noAutofit/>
          </a:bodyPr>
          <a:lstStyle/>
          <a:p>
            <a:r>
              <a:rPr lang="en-US" sz="2837" dirty="0">
                <a:latin typeface="+mn-lt"/>
                <a:cs typeface="Times New Roman" panose="02020603050405020304" pitchFamily="18" charset="0"/>
              </a:rPr>
              <a:t>Literature Review</a:t>
            </a:r>
          </a:p>
        </p:txBody>
      </p:sp>
      <p:graphicFrame>
        <p:nvGraphicFramePr>
          <p:cNvPr id="7" name="Content Placeholder 6">
            <a:extLst>
              <a:ext uri="{FF2B5EF4-FFF2-40B4-BE49-F238E27FC236}">
                <a16:creationId xmlns:a16="http://schemas.microsoft.com/office/drawing/2014/main" id="{787B35C4-A269-4943-B6AB-F2BE0180772D}"/>
              </a:ext>
            </a:extLst>
          </p:cNvPr>
          <p:cNvGraphicFramePr>
            <a:graphicFrameLocks noGrp="1"/>
          </p:cNvGraphicFramePr>
          <p:nvPr>
            <p:ph idx="1"/>
            <p:extLst>
              <p:ext uri="{D42A27DB-BD31-4B8C-83A1-F6EECF244321}">
                <p14:modId xmlns:p14="http://schemas.microsoft.com/office/powerpoint/2010/main" val="317729066"/>
              </p:ext>
            </p:extLst>
          </p:nvPr>
        </p:nvGraphicFramePr>
        <p:xfrm>
          <a:off x="1142162" y="1212091"/>
          <a:ext cx="10267263" cy="4613289"/>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CB2445E9-EDFC-4C5F-8897-95B3AC1268C5}"/>
              </a:ext>
            </a:extLst>
          </p:cNvPr>
          <p:cNvSpPr txBox="1">
            <a:spLocks/>
          </p:cNvSpPr>
          <p:nvPr/>
        </p:nvSpPr>
        <p:spPr>
          <a:xfrm>
            <a:off x="782575" y="936141"/>
            <a:ext cx="4173639" cy="373933"/>
          </a:xfrm>
          <a:prstGeom prst="rect">
            <a:avLst/>
          </a:prstGeom>
          <a:effectLst/>
        </p:spPr>
        <p:txBody>
          <a:bodyPr vert="horz" lIns="92647" tIns="46323" rIns="92647" bIns="46323" rtlCol="0" anchor="ctr">
            <a:normAutofit fontScale="9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a:latin typeface="+mn-lt"/>
                <a:cs typeface="Times New Roman" panose="02020603050405020304" pitchFamily="18" charset="0"/>
              </a:rPr>
              <a:t>Impact of EHRs on Interoperability</a:t>
            </a:r>
          </a:p>
        </p:txBody>
      </p:sp>
      <p:sp>
        <p:nvSpPr>
          <p:cNvPr id="8" name="TextBox 7">
            <a:extLst>
              <a:ext uri="{FF2B5EF4-FFF2-40B4-BE49-F238E27FC236}">
                <a16:creationId xmlns:a16="http://schemas.microsoft.com/office/drawing/2014/main" id="{42CB83D4-B26B-4631-AF3B-4E981CF60D2A}"/>
              </a:ext>
            </a:extLst>
          </p:cNvPr>
          <p:cNvSpPr txBox="1"/>
          <p:nvPr/>
        </p:nvSpPr>
        <p:spPr>
          <a:xfrm>
            <a:off x="782575" y="5749160"/>
            <a:ext cx="10666508" cy="584775"/>
          </a:xfrm>
          <a:prstGeom prst="rect">
            <a:avLst/>
          </a:prstGeom>
          <a:noFill/>
        </p:spPr>
        <p:txBody>
          <a:bodyPr wrap="square" rtlCol="0">
            <a:spAutoFit/>
          </a:bodyPr>
          <a:lstStyle/>
          <a:p>
            <a:r>
              <a:rPr lang="en-US" sz="1600" b="1" i="1" dirty="0">
                <a:cs typeface="Times New Roman" panose="02020603050405020304" pitchFamily="18" charset="0"/>
              </a:rPr>
              <a:t>Source</a:t>
            </a:r>
            <a:r>
              <a:rPr lang="en-US" sz="1600" i="1" dirty="0">
                <a:cs typeface="Times New Roman" panose="02020603050405020304" pitchFamily="18" charset="0"/>
              </a:rPr>
              <a:t>: Barker et al (2024). </a:t>
            </a:r>
            <a:r>
              <a:rPr lang="x-none" sz="1600" i="1" dirty="0">
                <a:ea typeface="Calibri" panose="020F0502020204030204" pitchFamily="34" charset="0"/>
                <a:cs typeface="Times New Roman" panose="02020603050405020304" pitchFamily="18" charset="0"/>
              </a:rPr>
              <a:t>The Evolution of Health Information Technology for Enhanced Patient-Centric Care in the United States</a:t>
            </a:r>
            <a:endParaRPr lang="x-none" sz="1600" i="1" dirty="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1383885-C24E-07D2-0BB0-27415A539AA0}"/>
              </a:ext>
            </a:extLst>
          </p:cNvPr>
          <p:cNvSpPr>
            <a:spLocks noGrp="1"/>
          </p:cNvSpPr>
          <p:nvPr>
            <p:ph type="sldNum" sz="quarter" idx="12"/>
          </p:nvPr>
        </p:nvSpPr>
        <p:spPr>
          <a:xfrm>
            <a:off x="11059296" y="6665401"/>
            <a:ext cx="542697" cy="283087"/>
          </a:xfrm>
        </p:spPr>
        <p:txBody>
          <a:bodyPr/>
          <a:lstStyle/>
          <a:p>
            <a:fld id="{F79D4A95-3D12-463B-B464-85B8BE30F118}" type="slidenum">
              <a:rPr lang="en-US" smtClean="0"/>
              <a:t>9</a:t>
            </a:fld>
            <a:endParaRPr lang="en-US" dirty="0"/>
          </a:p>
        </p:txBody>
      </p:sp>
    </p:spTree>
    <p:extLst>
      <p:ext uri="{BB962C8B-B14F-4D97-AF65-F5344CB8AC3E}">
        <p14:creationId xmlns:p14="http://schemas.microsoft.com/office/powerpoint/2010/main" val="2232912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2077</TotalTime>
  <Words>1470</Words>
  <Application>Microsoft Office PowerPoint</Application>
  <PresentationFormat>Custom</PresentationFormat>
  <Paragraphs>113</Paragraphs>
  <Slides>13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-apple-system</vt:lpstr>
      <vt:lpstr>Aptos</vt:lpstr>
      <vt:lpstr>Arial</vt:lpstr>
      <vt:lpstr>Calibri</vt:lpstr>
      <vt:lpstr>Calibri Light</vt:lpstr>
      <vt:lpstr>Lato</vt:lpstr>
      <vt:lpstr>Times New Roman</vt:lpstr>
      <vt:lpstr>Organic</vt:lpstr>
      <vt:lpstr>Custom Design</vt:lpstr>
      <vt:lpstr>ELECTRONIC HEALTH RECORD</vt:lpstr>
      <vt:lpstr>Introduction</vt:lpstr>
      <vt:lpstr>Impact to the Population/Public Health Field</vt:lpstr>
      <vt:lpstr>Challenges Associated with the Chosen Research Area</vt:lpstr>
      <vt:lpstr>Literature Review</vt:lpstr>
      <vt:lpstr>Literature Review</vt:lpstr>
      <vt:lpstr>Literature Review</vt:lpstr>
      <vt:lpstr>Literature Review</vt:lpstr>
      <vt:lpstr>Literature Review</vt:lpstr>
      <vt:lpstr>Example of EHR in Disease Management – Specific to Michigan</vt:lpstr>
      <vt:lpstr>Opportunities for new areas/gaps in research on the topic </vt:lpstr>
      <vt:lpstr>Take on Research Project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dc:title>
  <dc:creator>Peter Mvuma</dc:creator>
  <cp:lastModifiedBy>pmvuma</cp:lastModifiedBy>
  <cp:revision>314</cp:revision>
  <cp:lastPrinted>2025-04-07T02:17:52Z</cp:lastPrinted>
  <dcterms:created xsi:type="dcterms:W3CDTF">2025-03-31T14:40:01Z</dcterms:created>
  <dcterms:modified xsi:type="dcterms:W3CDTF">2025-04-17T15:04:23Z</dcterms:modified>
</cp:coreProperties>
</file>