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aa65622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aa65622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Strokes occur when blood clots formed from fat, cholesterol, or other substances clog blood vessels and arteries in the brain and are the second leading cause of death worldwide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1,2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Given this problem, our team aims to answer the following research questions using: (1) What risk and public health factors are strongly associated with whether patients experienced a stroke?, and (2) What is the accuracy of the logistic regression model in classifying and predicting the occurrence of strokes?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aa65622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aa65622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table (EL):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 has a coefficient of 0.06 with a p-value of 0.000, suggesting that for every one unit increase in age, the odds of stroke increases by approximately 6.2%, while assuming all other variables are held constant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Avg_glucose_level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a coefficient of 0.004 and a p-value of 0.001, illustrating that for every one unit increase in average glucose levels, the odds of stroke increased by 0.4% while assuming all other variables are held constant.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bmi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has a coefficient of 0.0051 and a p-value of 0.688. This suggests that for every one unit increase in BMI, the odds of stroke will increase by 0.5% if all other variables are held constant. The caveat is that the p-value is greater than 0.5, suggesting this is not a significant result.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the features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hypertension, heart_disease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smoking_status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 have coefficients and p-values in the summary report, the interpretation of such values is meaningless as such features are binary variables.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aa65622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aa65622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exploratory plots (EL):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imes New Roman"/>
              <a:buChar char="-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attempted to conduct further exploration on the dataset by running individual logistic regressions for each factor on stroke as the outcome; however, the results were inconclusive.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Conclusion: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Factors that Influence the Occurrence of Stroke - </a:t>
            </a:r>
            <a:endParaRPr sz="3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Exploratory Analysis </a:t>
            </a:r>
            <a:endParaRPr sz="38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3531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Team 18: Emily Lau, Ente Kang, Yacine Marouf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3500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&amp; Preprocessing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190750"/>
            <a:ext cx="252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the risk and public health factors associated with the occurrence of strokes?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accuracy of the logistic regression model in predicting strokes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649" y="493575"/>
            <a:ext cx="4914349" cy="464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Interpretation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0738"/>
            <a:ext cx="4308975" cy="2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/>
          <p:nvPr/>
        </p:nvSpPr>
        <p:spPr>
          <a:xfrm>
            <a:off x="5644350" y="2897775"/>
            <a:ext cx="498900" cy="103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7276950" y="2897775"/>
            <a:ext cx="432300" cy="103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25" y="1853850"/>
            <a:ext cx="3786338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76725" y="4865875"/>
            <a:ext cx="32148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Figure 1: Confusion Matrix for Stroke Predictions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4706550" y="4063600"/>
            <a:ext cx="32148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Figure 2: Logistic Regression Fit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614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Limitations, Further Analysis, Conclusion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1038156" y="1503875"/>
            <a:ext cx="3533848" cy="34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3">
            <a:alphaModFix/>
          </a:blip>
          <a:srcRect b="30211" l="50000" r="0" t="0"/>
          <a:stretch/>
        </p:blipFill>
        <p:spPr>
          <a:xfrm>
            <a:off x="4572000" y="1518350"/>
            <a:ext cx="3533848" cy="238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