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</p:sldIdLst>
  <p:sldSz cx="10691813" cy="7559675"/>
  <p:notesSz cx="6858000" cy="9144000"/>
  <p:embeddedFontLst>
    <p:embeddedFont>
      <p:font typeface="Calibri" panose="020F0502020204030204" pitchFamily="34" charset="0"/>
      <p:regular r:id="rId3"/>
      <p:bold r:id="rId4"/>
    </p:embeddedFont>
    <p:embeddedFont>
      <p:font typeface="Calibri Light" panose="020F0302020204030204" pitchFamily="3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Mikhak-DS2-FD Regular" pitchFamily="2" charset="-78"/>
      <p:regular r:id="rId10"/>
    </p:embeddedFont>
    <p:embeddedFont>
      <p:font typeface="Vazirmatn FD" pitchFamily="2" charset="-78"/>
      <p:regular r:id="rId11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73F"/>
    <a:srgbClr val="148335"/>
    <a:srgbClr val="E5DDD5"/>
    <a:srgbClr val="1FC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9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6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5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2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A14EFB-F4EA-4330-A1BB-728D12A1EC40}"/>
              </a:ext>
            </a:extLst>
          </p:cNvPr>
          <p:cNvSpPr txBox="1"/>
          <p:nvPr/>
        </p:nvSpPr>
        <p:spPr>
          <a:xfrm>
            <a:off x="896826" y="5452759"/>
            <a:ext cx="1988045" cy="96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1295" dirty="0">
                <a:latin typeface="Vazirmatn FD" pitchFamily="2" charset="-78"/>
                <a:cs typeface="Vazirmatn FD" pitchFamily="2" charset="-78"/>
              </a:rPr>
              <a:t>{{signatory}}</a:t>
            </a:r>
            <a:endParaRPr lang="fa-IR" sz="1295" dirty="0">
              <a:latin typeface="Vazirmatn FD" pitchFamily="2" charset="-78"/>
              <a:cs typeface="Vazirmatn FD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en-US" sz="1295" dirty="0">
                <a:latin typeface="Vazirmatn FD" pitchFamily="2" charset="-78"/>
                <a:cs typeface="Vazirmatn FD" pitchFamily="2" charset="-78"/>
              </a:rPr>
              <a:t>{{position}}</a:t>
            </a:r>
            <a:endParaRPr lang="fa-IR" sz="1295" dirty="0">
              <a:latin typeface="Vazirmatn FD" pitchFamily="2" charset="-78"/>
              <a:cs typeface="Vazirmatn FD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95" dirty="0">
                <a:latin typeface="Vazirmatn FD" pitchFamily="2" charset="-78"/>
                <a:cs typeface="Vazirmatn FD" pitchFamily="2" charset="-78"/>
              </a:rPr>
              <a:t>مجتمع آموزش عالی ﻻرستان</a:t>
            </a:r>
            <a:endParaRPr lang="en-US" sz="1295" dirty="0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5F13F-1F0B-4165-8A69-676E9936AF41}"/>
              </a:ext>
            </a:extLst>
          </p:cNvPr>
          <p:cNvSpPr/>
          <p:nvPr/>
        </p:nvSpPr>
        <p:spPr>
          <a:xfrm rot="5400000">
            <a:off x="6398175" y="3266110"/>
            <a:ext cx="7559818" cy="1027456"/>
          </a:xfrm>
          <a:prstGeom prst="rect">
            <a:avLst/>
          </a:prstGeom>
          <a:pattFill prst="wdUpDiag">
            <a:fgClr>
              <a:srgbClr val="148335"/>
            </a:fgClr>
            <a:bgClr>
              <a:srgbClr val="16973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>
              <a:latin typeface="Mikhak-DS2-FD Regular" pitchFamily="2" charset="-78"/>
              <a:cs typeface="Mikhak-DS2-FD Regular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96AD08-7881-4CC0-B58F-E35FD250CA40}"/>
              </a:ext>
            </a:extLst>
          </p:cNvPr>
          <p:cNvSpPr/>
          <p:nvPr/>
        </p:nvSpPr>
        <p:spPr>
          <a:xfrm>
            <a:off x="6444115" y="-143"/>
            <a:ext cx="3796981" cy="7559818"/>
          </a:xfrm>
          <a:prstGeom prst="roundRect">
            <a:avLst>
              <a:gd name="adj" fmla="val 10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CAE588-7ED3-435F-818E-EAF39B16A530}"/>
              </a:ext>
            </a:extLst>
          </p:cNvPr>
          <p:cNvSpPr/>
          <p:nvPr/>
        </p:nvSpPr>
        <p:spPr>
          <a:xfrm rot="5400000">
            <a:off x="516453" y="83703"/>
            <a:ext cx="957912" cy="1990818"/>
          </a:xfrm>
          <a:custGeom>
            <a:avLst/>
            <a:gdLst>
              <a:gd name="connsiteX0" fmla="*/ 0 w 957912"/>
              <a:gd name="connsiteY0" fmla="*/ 1990818 h 1990818"/>
              <a:gd name="connsiteX1" fmla="*/ 0 w 957912"/>
              <a:gd name="connsiteY1" fmla="*/ 174168 h 1990818"/>
              <a:gd name="connsiteX2" fmla="*/ 174168 w 957912"/>
              <a:gd name="connsiteY2" fmla="*/ 0 h 1990818"/>
              <a:gd name="connsiteX3" fmla="*/ 783744 w 957912"/>
              <a:gd name="connsiteY3" fmla="*/ 0 h 1990818"/>
              <a:gd name="connsiteX4" fmla="*/ 957912 w 957912"/>
              <a:gd name="connsiteY4" fmla="*/ 174168 h 1990818"/>
              <a:gd name="connsiteX5" fmla="*/ 957912 w 957912"/>
              <a:gd name="connsiteY5" fmla="*/ 1990818 h 199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912" h="1990818">
                <a:moveTo>
                  <a:pt x="0" y="1990818"/>
                </a:moveTo>
                <a:lnTo>
                  <a:pt x="0" y="174168"/>
                </a:lnTo>
                <a:cubicBezTo>
                  <a:pt x="0" y="77978"/>
                  <a:pt x="77978" y="0"/>
                  <a:pt x="174168" y="0"/>
                </a:cubicBezTo>
                <a:lnTo>
                  <a:pt x="783744" y="0"/>
                </a:lnTo>
                <a:cubicBezTo>
                  <a:pt x="879934" y="0"/>
                  <a:pt x="957912" y="77978"/>
                  <a:pt x="957912" y="174168"/>
                </a:cubicBezTo>
                <a:lnTo>
                  <a:pt x="957912" y="1990818"/>
                </a:lnTo>
                <a:close/>
              </a:path>
            </a:pathLst>
          </a:custGeom>
          <a:pattFill prst="dkUpDiag">
            <a:fgClr>
              <a:srgbClr val="148335"/>
            </a:fgClr>
            <a:bgClr>
              <a:srgbClr val="16973F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15">
              <a:latin typeface="Vazirmatn FD" pitchFamily="2" charset="-78"/>
              <a:cs typeface="Vazirmatn FD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54C820-BE15-444B-B501-DB328EA1374C}"/>
              </a:ext>
            </a:extLst>
          </p:cNvPr>
          <p:cNvPicPr/>
          <p:nvPr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66" y="1003733"/>
            <a:ext cx="5189915" cy="6084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18E82C-7AFA-4BB3-A440-2094729BAECE}"/>
              </a:ext>
            </a:extLst>
          </p:cNvPr>
          <p:cNvSpPr/>
          <p:nvPr/>
        </p:nvSpPr>
        <p:spPr>
          <a:xfrm>
            <a:off x="-1" y="85687"/>
            <a:ext cx="10248053" cy="1905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>
              <a:latin typeface="Mikhak-DS2-FD Regular" pitchFamily="2" charset="-78"/>
              <a:cs typeface="Mikhak-DS2-FD Regular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B29C1-389F-44E1-B056-C82A1301F31C}"/>
              </a:ext>
            </a:extLst>
          </p:cNvPr>
          <p:cNvSpPr txBox="1"/>
          <p:nvPr/>
        </p:nvSpPr>
        <p:spPr>
          <a:xfrm>
            <a:off x="413672" y="2516154"/>
            <a:ext cx="9527907" cy="1620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485" algn="just" rtl="1">
              <a:lnSpc>
                <a:spcPct val="200000"/>
              </a:lnSpc>
            </a:pPr>
            <a:r>
              <a:rPr lang="fa-IR" sz="1727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گواهی می شود:</a:t>
            </a:r>
            <a:endParaRPr lang="en-US" sz="1727" dirty="0">
              <a:latin typeface="Vazirmatn FD" pitchFamily="2" charset="-78"/>
              <a:ea typeface="Times New Roman" panose="02020603050405020304" pitchFamily="18" charset="0"/>
              <a:cs typeface="Vazirmatn FD" pitchFamily="2" charset="-78"/>
            </a:endParaRPr>
          </a:p>
          <a:p>
            <a:pPr marL="164485" algn="just" rtl="1">
              <a:lnSpc>
                <a:spcPct val="200000"/>
              </a:lnSpc>
            </a:pP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{{gender}}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</a:t>
            </a: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{{name}}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به شماره ملی </a:t>
            </a: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{{national}}</a:t>
            </a:r>
            <a:r>
              <a:rPr lang="fa-IR" sz="1727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در دوره </a:t>
            </a: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{{course}}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</a:t>
            </a:r>
            <a:r>
              <a:rPr lang="fa-IR" sz="1727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که توسط </a:t>
            </a:r>
            <a:r>
              <a:rPr lang="en-US" sz="1727" b="1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{{org}}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</a:t>
            </a:r>
            <a:r>
              <a:rPr lang="fa-IR" sz="1727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مجتمع آموزش عالی لارستان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در تاریخ </a:t>
            </a: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{{date}}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به مدت </a:t>
            </a: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{{time}}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ساعت</a:t>
            </a:r>
            <a:r>
              <a:rPr lang="fa-IR" sz="1727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برگزار گردید، شرکت نموده است.   </a:t>
            </a:r>
            <a:endParaRPr lang="en-US" sz="1727" dirty="0">
              <a:latin typeface="Vazirmatn FD" pitchFamily="2" charset="-78"/>
              <a:ea typeface="Times New Roman" panose="02020603050405020304" pitchFamily="18" charset="0"/>
              <a:cs typeface="Vazirmatn FD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438F0-A567-4001-92C0-4D3482157F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75" y="356611"/>
            <a:ext cx="1283018" cy="1398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8310DE-BD7C-4A03-8DE9-9165825A254A}"/>
              </a:ext>
            </a:extLst>
          </p:cNvPr>
          <p:cNvGrpSpPr/>
          <p:nvPr/>
        </p:nvGrpSpPr>
        <p:grpSpPr>
          <a:xfrm>
            <a:off x="3712640" y="736925"/>
            <a:ext cx="2929968" cy="1069314"/>
            <a:chOff x="3439774" y="269934"/>
            <a:chExt cx="2714625" cy="990723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63ACCFE-1B19-4F14-BF28-890EA4621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725" y="269934"/>
              <a:ext cx="12287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8694" tIns="49347" rIns="98694" bIns="49347" anchor="t" anchorCtr="0" upright="1">
              <a:noAutofit/>
            </a:bodyPr>
            <a:lstStyle/>
            <a:p>
              <a:pPr algn="ctr" rtl="1"/>
              <a:r>
                <a:rPr lang="fa-IR" sz="1295" b="1" dirty="0">
                  <a:latin typeface="Vazirmatn FD" pitchFamily="2" charset="-78"/>
                  <a:ea typeface="Times New Roman" panose="02020603050405020304" pitchFamily="18" charset="0"/>
                  <a:cs typeface="Vazirmatn FD" pitchFamily="2" charset="-78"/>
                </a:rPr>
                <a:t>بسمه تعالی</a:t>
              </a:r>
              <a:endParaRPr lang="en-US" sz="151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1A1D616B-3A9F-4721-ACD8-1104B8800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774" y="603432"/>
              <a:ext cx="271462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8694" tIns="49347" rIns="98694" bIns="49347" anchor="t" anchorCtr="0" upright="1">
              <a:noAutofit/>
            </a:bodyPr>
            <a:lstStyle>
              <a:defPPr>
                <a:defRPr lang="en-US"/>
              </a:defPPr>
              <a:lvl1pPr marR="0" algn="ctr" rtl="1">
                <a:spcBef>
                  <a:spcPts val="0"/>
                </a:spcBef>
                <a:spcAft>
                  <a:spcPts val="0"/>
                </a:spcAft>
                <a:defRPr sz="1100" b="1">
                  <a:effectLst/>
                  <a:latin typeface="Estedad-FD SemiBold" pitchFamily="2" charset="-78"/>
                  <a:ea typeface="Times New Roman" panose="02020603050405020304" pitchFamily="18" charset="0"/>
                  <a:cs typeface="Estedad-FD SemiBold" pitchFamily="2" charset="-78"/>
                </a:defRPr>
              </a:lvl1pPr>
            </a:lstStyle>
            <a:p>
              <a:r>
                <a:rPr lang="fa-IR" sz="1511" dirty="0">
                  <a:latin typeface="Vazirmatn FD" pitchFamily="2" charset="-78"/>
                  <a:cs typeface="Vazirmatn FD" pitchFamily="2" charset="-78"/>
                </a:rPr>
                <a:t>     گواهی شرکت در  دوره آموزشی</a:t>
              </a:r>
              <a:endParaRPr lang="en-US" sz="1511" dirty="0">
                <a:latin typeface="Vazirmatn FD" pitchFamily="2" charset="-78"/>
                <a:cs typeface="Vazirmatn FD" pitchFamily="2" charset="-7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B79C77-A0A7-42F7-93D6-F547F52EE1B4}"/>
              </a:ext>
            </a:extLst>
          </p:cNvPr>
          <p:cNvSpPr txBox="1"/>
          <p:nvPr/>
        </p:nvSpPr>
        <p:spPr>
          <a:xfrm>
            <a:off x="10320624" y="1271582"/>
            <a:ext cx="317459" cy="51814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863" dirty="0">
                <a:solidFill>
                  <a:srgbClr val="1FC74F"/>
                </a:solidFill>
                <a:latin typeface="Consolas" panose="020B0609020204030204" pitchFamily="49" charset="0"/>
                <a:cs typeface="Mikhak-DS2-FD Regular" pitchFamily="2" charset="-78"/>
              </a:rPr>
              <a:t>{{unique}}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16705-4FF7-44E5-B143-8437F7CF42ED}"/>
              </a:ext>
            </a:extLst>
          </p:cNvPr>
          <p:cNvSpPr txBox="1"/>
          <p:nvPr/>
        </p:nvSpPr>
        <p:spPr>
          <a:xfrm>
            <a:off x="-299517" y="1125845"/>
            <a:ext cx="2020896" cy="27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187" b="1" dirty="0">
                <a:solidFill>
                  <a:schemeClr val="bg1"/>
                </a:solidFill>
                <a:latin typeface="Vazirmatn FD" pitchFamily="2" charset="-78"/>
                <a:cs typeface="Vazirmatn FD" pitchFamily="2" charset="-78"/>
              </a:rPr>
              <a:t>تاریخ:  </a:t>
            </a:r>
            <a:r>
              <a:rPr lang="en-US" sz="1187" b="1" dirty="0">
                <a:solidFill>
                  <a:schemeClr val="bg1"/>
                </a:solidFill>
                <a:latin typeface="Vazirmatn FD" pitchFamily="2" charset="-78"/>
                <a:cs typeface="Vazirmatn FD" pitchFamily="2" charset="-78"/>
              </a:rPr>
              <a:t>{{issue}}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2CF81-B79D-4622-B7B8-EE742DBC5C7B}"/>
              </a:ext>
            </a:extLst>
          </p:cNvPr>
          <p:cNvSpPr txBox="1"/>
          <p:nvPr/>
        </p:nvSpPr>
        <p:spPr>
          <a:xfrm>
            <a:off x="1027456" y="781794"/>
            <a:ext cx="693922" cy="27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187" b="1" dirty="0">
                <a:solidFill>
                  <a:schemeClr val="bg1"/>
                </a:solidFill>
                <a:latin typeface="Vazirmatn FD" pitchFamily="2" charset="-78"/>
                <a:cs typeface="Vazirmatn FD" pitchFamily="2" charset="-78"/>
              </a:rPr>
              <a:t>شماره:</a:t>
            </a:r>
            <a:endParaRPr lang="en-US" sz="1187" b="1" dirty="0">
              <a:solidFill>
                <a:schemeClr val="bg1"/>
              </a:solidFill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5E897-B2D7-4933-99AF-8C49E46B672B}"/>
              </a:ext>
            </a:extLst>
          </p:cNvPr>
          <p:cNvSpPr txBox="1"/>
          <p:nvPr/>
        </p:nvSpPr>
        <p:spPr>
          <a:xfrm>
            <a:off x="258161" y="771757"/>
            <a:ext cx="1326195" cy="275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87" b="1" dirty="0">
                <a:solidFill>
                  <a:schemeClr val="bg1"/>
                </a:solidFill>
                <a:latin typeface="Vazirmatn FD" pitchFamily="2" charset="-78"/>
                <a:cs typeface="Vazirmatn FD" pitchFamily="2" charset="-78"/>
              </a:rPr>
              <a:t>{{number}}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7965F-02E5-4E57-B12D-68CA2CBC5AEF}"/>
              </a:ext>
            </a:extLst>
          </p:cNvPr>
          <p:cNvSpPr/>
          <p:nvPr/>
        </p:nvSpPr>
        <p:spPr>
          <a:xfrm>
            <a:off x="1211553" y="5646308"/>
            <a:ext cx="1171137" cy="11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latin typeface="Vazirmatn FD" pitchFamily="2" charset="-78"/>
                <a:cs typeface="Vazirmatn FD" pitchFamily="2" charset="-78"/>
              </a:rPr>
              <a:t>{{</a:t>
            </a:r>
            <a:r>
              <a:rPr lang="en-US" sz="2115" dirty="0" err="1">
                <a:latin typeface="Vazirmatn FD" pitchFamily="2" charset="-78"/>
                <a:cs typeface="Vazirmatn FD" pitchFamily="2" charset="-78"/>
              </a:rPr>
              <a:t>image:photo</a:t>
            </a:r>
            <a:r>
              <a:rPr lang="en-US" sz="2115" dirty="0">
                <a:latin typeface="Vazirmatn FD" pitchFamily="2" charset="-78"/>
                <a:cs typeface="Vazirmatn FD" pitchFamily="2" charset="-78"/>
              </a:rPr>
              <a:t>}}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CC39C9-8A99-4525-8257-0D2F390F32EF}"/>
              </a:ext>
            </a:extLst>
          </p:cNvPr>
          <p:cNvSpPr/>
          <p:nvPr/>
        </p:nvSpPr>
        <p:spPr>
          <a:xfrm>
            <a:off x="645224" y="5664540"/>
            <a:ext cx="2335255" cy="11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latin typeface="Vazirmatn FD" pitchFamily="2" charset="-78"/>
                <a:cs typeface="Vazirmatn FD" pitchFamily="2" charset="-78"/>
              </a:rPr>
              <a:t>{{</a:t>
            </a:r>
            <a:r>
              <a:rPr lang="en-US" sz="2115" dirty="0" err="1">
                <a:latin typeface="Vazirmatn FD" pitchFamily="2" charset="-78"/>
                <a:cs typeface="Vazirmatn FD" pitchFamily="2" charset="-78"/>
              </a:rPr>
              <a:t>image:logo</a:t>
            </a:r>
            <a:r>
              <a:rPr lang="en-US" sz="2115" dirty="0">
                <a:latin typeface="Vazirmatn FD" pitchFamily="2" charset="-78"/>
                <a:cs typeface="Vazirmatn FD" pitchFamily="2" charset="-78"/>
              </a:rPr>
              <a:t>}}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8DC69-2270-400E-A6F1-2F526CA9FBCD}"/>
              </a:ext>
            </a:extLst>
          </p:cNvPr>
          <p:cNvSpPr/>
          <p:nvPr/>
        </p:nvSpPr>
        <p:spPr>
          <a:xfrm>
            <a:off x="8195433" y="5942389"/>
            <a:ext cx="1153551" cy="115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latin typeface="Vazirmatn FD" pitchFamily="2" charset="-78"/>
                <a:cs typeface="Vazirmatn FD" pitchFamily="2" charset="-78"/>
              </a:rPr>
              <a:t>{{</a:t>
            </a:r>
            <a:r>
              <a:rPr lang="en-US" sz="2115" dirty="0" err="1">
                <a:solidFill>
                  <a:schemeClr val="bg1"/>
                </a:solidFill>
                <a:latin typeface="Vazirmatn FD" pitchFamily="2" charset="-78"/>
                <a:cs typeface="Vazirmatn FD" pitchFamily="2" charset="-78"/>
              </a:rPr>
              <a:t>qr</a:t>
            </a:r>
            <a:r>
              <a:rPr lang="en-US" sz="2115" dirty="0" err="1">
                <a:latin typeface="Vazirmatn FD" pitchFamily="2" charset="-78"/>
                <a:cs typeface="Vazirmatn FD" pitchFamily="2" charset="-78"/>
              </a:rPr>
              <a:t>:url</a:t>
            </a:r>
            <a:r>
              <a:rPr lang="en-US" sz="2115" dirty="0">
                <a:latin typeface="Vazirmatn FD" pitchFamily="2" charset="-78"/>
                <a:cs typeface="Vazirmatn FD" pitchFamily="2" charset="-78"/>
              </a:rPr>
              <a:t>}}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49E02-CB7D-4894-8A70-50F37BA8FEC8}"/>
              </a:ext>
            </a:extLst>
          </p:cNvPr>
          <p:cNvSpPr txBox="1"/>
          <p:nvPr/>
        </p:nvSpPr>
        <p:spPr>
          <a:xfrm>
            <a:off x="3596404" y="5452759"/>
            <a:ext cx="1988045" cy="96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1295" dirty="0">
                <a:latin typeface="Vazirmatn FD" pitchFamily="2" charset="-78"/>
                <a:cs typeface="Vazirmatn FD" pitchFamily="2" charset="-78"/>
              </a:rPr>
              <a:t>{{signatory2}}</a:t>
            </a:r>
            <a:endParaRPr lang="fa-IR" sz="1295" dirty="0">
              <a:latin typeface="Vazirmatn FD" pitchFamily="2" charset="-78"/>
              <a:cs typeface="Vazirmatn FD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en-US" sz="1295" dirty="0">
                <a:latin typeface="Vazirmatn FD" pitchFamily="2" charset="-78"/>
                <a:cs typeface="Vazirmatn FD" pitchFamily="2" charset="-78"/>
              </a:rPr>
              <a:t>{{position2}}</a:t>
            </a:r>
            <a:endParaRPr lang="fa-IR" sz="1295" dirty="0">
              <a:latin typeface="Vazirmatn FD" pitchFamily="2" charset="-78"/>
              <a:cs typeface="Vazirmatn FD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95" dirty="0">
                <a:latin typeface="Vazirmatn FD" pitchFamily="2" charset="-78"/>
                <a:cs typeface="Vazirmatn FD" pitchFamily="2" charset="-78"/>
              </a:rPr>
              <a:t>مجتمع آموزش عالی ﻻرستان</a:t>
            </a:r>
            <a:endParaRPr lang="en-US" sz="1295" dirty="0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225FAE-BFE8-4AF3-BD86-3EDBC903D43C}"/>
              </a:ext>
            </a:extLst>
          </p:cNvPr>
          <p:cNvSpPr/>
          <p:nvPr/>
        </p:nvSpPr>
        <p:spPr>
          <a:xfrm>
            <a:off x="4018179" y="5654111"/>
            <a:ext cx="1171137" cy="11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latin typeface="Vazirmatn FD" pitchFamily="2" charset="-78"/>
                <a:cs typeface="Vazirmatn FD" pitchFamily="2" charset="-78"/>
              </a:rPr>
              <a:t>{{image:photo2}}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3F7C6-9713-483E-98D2-23A69C761DDB}"/>
              </a:ext>
            </a:extLst>
          </p:cNvPr>
          <p:cNvSpPr/>
          <p:nvPr/>
        </p:nvSpPr>
        <p:spPr>
          <a:xfrm>
            <a:off x="3391325" y="5664540"/>
            <a:ext cx="2335255" cy="11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latin typeface="Vazirmatn FD" pitchFamily="2" charset="-78"/>
                <a:cs typeface="Vazirmatn FD" pitchFamily="2" charset="-78"/>
              </a:rPr>
              <a:t>{{image:logo2}}</a:t>
            </a:r>
          </a:p>
        </p:txBody>
      </p:sp>
    </p:spTree>
    <p:extLst>
      <p:ext uri="{BB962C8B-B14F-4D97-AF65-F5344CB8AC3E}">
        <p14:creationId xmlns:p14="http://schemas.microsoft.com/office/powerpoint/2010/main" val="34912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114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Mikhak-DS2-FD Regular</vt:lpstr>
      <vt:lpstr>Consolas</vt:lpstr>
      <vt:lpstr>Arial</vt:lpstr>
      <vt:lpstr>Vazirmatn FD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مهدی یادگاری فرد</dc:creator>
  <cp:lastModifiedBy>محمد مهدی یادگاری فرد</cp:lastModifiedBy>
  <cp:revision>78</cp:revision>
  <dcterms:created xsi:type="dcterms:W3CDTF">2025-04-15T07:04:30Z</dcterms:created>
  <dcterms:modified xsi:type="dcterms:W3CDTF">2025-05-21T08:02:41Z</dcterms:modified>
</cp:coreProperties>
</file>