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  <p:sldId id="271" r:id="rId19"/>
    <p:sldId id="273" r:id="rId20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0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528727-ADC5-46D8-839D-478D5B1A821F}" type="datetime1">
              <a:rPr lang="tr-TR" smtClean="0"/>
              <a:t>20.05.2022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42C11F-25B2-4DE9-B2ED-E2CC38E43776}" type="datetime1">
              <a:rPr lang="tr-TR" noProof="0" smtClean="0"/>
              <a:t>20.05.2022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3716F0-385D-4F6E-BE54-A09D410D24C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tr-TR" noProof="0" smtClean="0"/>
              <a:t>Asıl alt başlık stilini düzenlemek için tıklatın</a:t>
            </a:r>
            <a:endParaRPr lang="tr-TR" noProof="0" dirty="0"/>
          </a:p>
        </p:txBody>
      </p:sp>
      <p:sp>
        <p:nvSpPr>
          <p:cNvPr id="17" name="Alt Bilgi Yer Tutucusu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28" name="Tarih Yer Tutucusu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9EA32C-EC75-4A63-8DA3-C1EF35DBBD7B}" type="datetime1">
              <a:rPr lang="tr-TR" noProof="0" smtClean="0"/>
              <a:t>20.05.2022</a:t>
            </a:fld>
            <a:endParaRPr lang="tr-TR" noProof="0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977AB4-103F-40B9-BEFF-150B577EB1E4}" type="datetime1">
              <a:rPr lang="tr-TR" noProof="0" smtClean="0"/>
              <a:t>20.05.2022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rtlCol="0" anchor="ctr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1229AA-E861-4111-9459-C126C26726C3}" type="datetime1">
              <a:rPr lang="tr-TR" noProof="0" smtClean="0"/>
              <a:t>20.05.2022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6BF586-50A7-4FDE-9018-ADFC9514E704}" type="datetime1">
              <a:rPr lang="tr-TR" noProof="0" smtClean="0"/>
              <a:t>20.05.2022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DB0B36-912B-4C36-8C78-445BEEF585F5}" type="datetime1">
              <a:rPr lang="tr-TR" noProof="0" smtClean="0"/>
              <a:t>20.05.2022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DA4E8-F6D6-42E0-9622-CEF613E35246}" type="datetime1">
              <a:rPr lang="tr-TR" noProof="0" smtClean="0"/>
              <a:t>20.05.2022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880E3-3FFE-4B24-A166-7E579AA5BAD7}" type="datetime1">
              <a:rPr lang="tr-TR" noProof="0" smtClean="0"/>
              <a:t>20.05.2022</a:t>
            </a:fld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/>
            </a:lvl1pPr>
            <a:extLst/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4113F2-F4AB-48AC-9268-87214114E352}" type="datetime1">
              <a:rPr lang="tr-TR" noProof="0" smtClean="0"/>
              <a:t>20.05.2022</a:t>
            </a:fld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B8E79E-91A8-41A0-B66B-CBF8EEE2276F}" type="datetime1">
              <a:rPr lang="tr-TR" noProof="0" smtClean="0"/>
              <a:t>20.05.2022</a:t>
            </a:fld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DF4A7-F1DD-482E-96CD-D89E6B13E753}" type="datetime1">
              <a:rPr lang="tr-TR" noProof="0" smtClean="0"/>
              <a:t>20.05.2022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A7C1EFDA-C782-4500-AF4F-90CD17ECD532}" type="datetime1">
              <a:rPr lang="tr-TR" noProof="0" smtClean="0"/>
              <a:t>20.05.2022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tr-TR" noProof="0" dirty="0" smtClean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 dirty="0" smtClean="0"/>
              <a:t>İkinci düzey</a:t>
            </a:r>
          </a:p>
          <a:p>
            <a:pPr lvl="2" rtl="0" eaLnBrk="1" latinLnBrk="0" hangingPunct="1"/>
            <a:r>
              <a:rPr lang="tr-TR" noProof="0" dirty="0" smtClean="0"/>
              <a:t>Üçüncü düzey</a:t>
            </a:r>
          </a:p>
          <a:p>
            <a:pPr lvl="3" rtl="0" eaLnBrk="1" latinLnBrk="0" hangingPunct="1"/>
            <a:r>
              <a:rPr lang="tr-TR" noProof="0" dirty="0" smtClean="0"/>
              <a:t>Dördüncü düzey</a:t>
            </a:r>
          </a:p>
          <a:p>
            <a:pPr lvl="4" rtl="0" eaLnBrk="1" latinLnBrk="0" hangingPunct="1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14" name="Tarih Yer Tutucusu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1B655848-2D4B-470C-B2C1-8D4EEAABA102}" type="datetime1">
              <a:rPr lang="tr-TR" noProof="0" smtClean="0"/>
              <a:t>20.05.2022</a:t>
            </a:fld>
            <a:endParaRPr lang="tr-TR" noProof="0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401CF334-2D5C-4859-84A6-CA7E6E43FAEB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19200" y="1263316"/>
            <a:ext cx="10363200" cy="1975104"/>
          </a:xfrm>
        </p:spPr>
        <p:txBody>
          <a:bodyPr rtlCol="0"/>
          <a:lstStyle/>
          <a:p>
            <a:pPr rtl="0"/>
            <a:r>
              <a:rPr lang="tr-TR" dirty="0" smtClean="0"/>
              <a:t>MOBILE AUTOMATION WITH APPIUM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67326" y="1030866"/>
            <a:ext cx="10363200" cy="1508760"/>
          </a:xfrm>
        </p:spPr>
        <p:txBody>
          <a:bodyPr rtlCol="0"/>
          <a:lstStyle/>
          <a:p>
            <a:pPr rtl="0"/>
            <a:r>
              <a:rPr lang="tr-TR" dirty="0" err="1" smtClean="0"/>
              <a:t>Muhammmed</a:t>
            </a:r>
            <a:r>
              <a:rPr lang="tr-TR" dirty="0" smtClean="0"/>
              <a:t> Yahya Avar 1921221004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712" y="2772076"/>
            <a:ext cx="5408427" cy="33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0" y="721894"/>
            <a:ext cx="10844463" cy="57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Example</a:t>
            </a:r>
            <a:endParaRPr lang="tr-TR" dirty="0"/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57" y="1426464"/>
            <a:ext cx="9168885" cy="4929886"/>
          </a:xfrm>
        </p:spPr>
      </p:pic>
    </p:spTree>
    <p:extLst>
      <p:ext uri="{BB962C8B-B14F-4D97-AF65-F5344CB8AC3E}">
        <p14:creationId xmlns:p14="http://schemas.microsoft.com/office/powerpoint/2010/main" val="14232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52475"/>
            <a:ext cx="9525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52475"/>
            <a:ext cx="9525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73099" y="1295218"/>
            <a:ext cx="5386917" cy="6397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609600" y="1809750"/>
            <a:ext cx="5386917" cy="4608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allows the test scripts to be executed simultaneously.</a:t>
            </a:r>
          </a:p>
          <a:p>
            <a:r>
              <a:rPr lang="en-US" dirty="0" err="1"/>
              <a:t>Appium</a:t>
            </a:r>
            <a:r>
              <a:rPr lang="en-US" dirty="0"/>
              <a:t> also contains a recording tool to record test cases and a playback tool for running such recorded tests.</a:t>
            </a:r>
          </a:p>
          <a:p>
            <a:r>
              <a:rPr lang="en-US" dirty="0"/>
              <a:t>Various elements can be tested simultaneously (like emulators, real devices, and simulators).</a:t>
            </a:r>
          </a:p>
          <a:p>
            <a:r>
              <a:rPr lang="en-US" dirty="0"/>
              <a:t>It is used for native app, hybrid app, and mobile web app testing. </a:t>
            </a:r>
          </a:p>
          <a:p>
            <a:r>
              <a:rPr lang="en-US" dirty="0"/>
              <a:t>Offers an excellent user interface application to assist in designing cases by previewing app screens and retrieving names of the elements you intend on interacting with</a:t>
            </a:r>
          </a:p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half" idx="3"/>
          </p:nvPr>
        </p:nvSpPr>
        <p:spPr>
          <a:xfrm>
            <a:off x="6193368" y="1199064"/>
            <a:ext cx="5389033" cy="6397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93368" y="1809750"/>
            <a:ext cx="5389033" cy="4608639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were some cases when </a:t>
            </a:r>
            <a:r>
              <a:rPr lang="en-US" dirty="0" err="1"/>
              <a:t>Appium</a:t>
            </a:r>
            <a:r>
              <a:rPr lang="en-US" dirty="0"/>
              <a:t> caused the application under test to </a:t>
            </a:r>
            <a:r>
              <a:rPr lang="en-US" dirty="0" smtClean="0"/>
              <a:t>crash.</a:t>
            </a:r>
          </a:p>
          <a:p>
            <a:r>
              <a:rPr lang="en-US" dirty="0"/>
              <a:t>The setup process is </a:t>
            </a:r>
            <a:r>
              <a:rPr lang="en-US" dirty="0" smtClean="0"/>
              <a:t>very difficult </a:t>
            </a:r>
            <a:r>
              <a:rPr lang="en-US" dirty="0"/>
              <a:t>for new users.</a:t>
            </a:r>
          </a:p>
          <a:p>
            <a:r>
              <a:rPr lang="en-US" dirty="0"/>
              <a:t>Element browser sometimes is unreliable and has sporadic fails.</a:t>
            </a:r>
          </a:p>
          <a:p>
            <a:r>
              <a:rPr lang="en-US" dirty="0"/>
              <a:t>A skilled automation tester is necessary in order to build the quality code for automating mobile test cases.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499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Kobiton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/>
              <a:t>Kobiton</a:t>
            </a:r>
            <a:r>
              <a:rPr lang="en-US" dirty="0"/>
              <a:t> has created its own </a:t>
            </a:r>
            <a:r>
              <a:rPr lang="en-US" dirty="0" err="1"/>
              <a:t>Appium</a:t>
            </a:r>
            <a:r>
              <a:rPr lang="en-US" dirty="0"/>
              <a:t> server and removed all the ‘fluff’. Not only does </a:t>
            </a:r>
            <a:r>
              <a:rPr lang="en-US" dirty="0" err="1"/>
              <a:t>Kobiton</a:t>
            </a:r>
            <a:r>
              <a:rPr lang="en-US" dirty="0"/>
              <a:t> support </a:t>
            </a:r>
            <a:r>
              <a:rPr lang="en-US" dirty="0" err="1"/>
              <a:t>Appium</a:t>
            </a:r>
            <a:r>
              <a:rPr lang="en-US" dirty="0"/>
              <a:t>, but </a:t>
            </a:r>
            <a:r>
              <a:rPr lang="en-US" dirty="0" err="1"/>
              <a:t>Kobiton</a:t>
            </a:r>
            <a:r>
              <a:rPr lang="en-US" dirty="0"/>
              <a:t> also offers a faster solution when leveraging </a:t>
            </a:r>
            <a:r>
              <a:rPr lang="en-US" dirty="0" err="1"/>
              <a:t>Appium</a:t>
            </a:r>
            <a:r>
              <a:rPr lang="en-US" dirty="0"/>
              <a:t> scripts. </a:t>
            </a:r>
            <a:r>
              <a:rPr lang="en-US" dirty="0" smtClean="0"/>
              <a:t>With </a:t>
            </a:r>
            <a:r>
              <a:rPr lang="en-US" dirty="0"/>
              <a:t>AI-driven </a:t>
            </a:r>
            <a:r>
              <a:rPr lang="en-US" dirty="0" err="1"/>
              <a:t>Scriptless</a:t>
            </a:r>
            <a:r>
              <a:rPr lang="en-US" dirty="0"/>
              <a:t> Automation that can be converted into </a:t>
            </a:r>
            <a:r>
              <a:rPr lang="en-US" dirty="0" err="1"/>
              <a:t>Appium</a:t>
            </a:r>
            <a:r>
              <a:rPr lang="en-US" dirty="0"/>
              <a:t> scripts, and AI-assisted </a:t>
            </a:r>
            <a:r>
              <a:rPr lang="en-US" dirty="0" err="1"/>
              <a:t>Appium</a:t>
            </a:r>
            <a:r>
              <a:rPr lang="en-US" dirty="0"/>
              <a:t> automation, you can easily make the move and/or scale your mobile test automation with </a:t>
            </a:r>
            <a:r>
              <a:rPr lang="en-US" dirty="0" err="1"/>
              <a:t>Kobiton</a:t>
            </a:r>
            <a:r>
              <a:rPr lang="en-US" dirty="0"/>
              <a:t> &amp; </a:t>
            </a:r>
            <a:r>
              <a:rPr lang="en-US" dirty="0" err="1"/>
              <a:t>Appium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472" y="2189079"/>
            <a:ext cx="5195455" cy="2286000"/>
          </a:xfrm>
        </p:spPr>
      </p:pic>
    </p:spTree>
    <p:extLst>
      <p:ext uri="{BB962C8B-B14F-4D97-AF65-F5344CB8AC3E}">
        <p14:creationId xmlns:p14="http://schemas.microsoft.com/office/powerpoint/2010/main" val="34493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907474" y="2452255"/>
            <a:ext cx="10363200" cy="1975104"/>
          </a:xfrm>
        </p:spPr>
        <p:txBody>
          <a:bodyPr/>
          <a:lstStyle/>
          <a:p>
            <a:r>
              <a:rPr lang="en-US" dirty="0" smtClean="0"/>
              <a:t>Thanks for </a:t>
            </a:r>
            <a:r>
              <a:rPr lang="en-US" dirty="0" err="1" smtClean="0"/>
              <a:t>lIstenIng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886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Appium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 err="1"/>
              <a:t>Appium</a:t>
            </a:r>
            <a:r>
              <a:rPr lang="en-US" dirty="0"/>
              <a:t> is an open source automation tool for running scripts and testing native applications, mobile-web applications and hybrid applications on Android or iOS using a </a:t>
            </a:r>
            <a:r>
              <a:rPr lang="en-US" dirty="0" err="1" smtClean="0"/>
              <a:t>webdriver</a:t>
            </a:r>
            <a:r>
              <a:rPr lang="en-US" dirty="0" smtClean="0"/>
              <a:t>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 err="1"/>
              <a:t>Appium</a:t>
            </a:r>
            <a:r>
              <a:rPr lang="en-US" dirty="0"/>
              <a:t> is "cross-platform": it allows you to write tests against multiple platforms </a:t>
            </a:r>
            <a:r>
              <a:rPr lang="en-US" dirty="0" smtClean="0"/>
              <a:t>using </a:t>
            </a:r>
            <a:r>
              <a:rPr lang="en-US" dirty="0"/>
              <a:t>the same API. This enables code reuse between iOS, Android, and Windows </a:t>
            </a:r>
            <a:r>
              <a:rPr lang="en-US" dirty="0" err="1"/>
              <a:t>testsuites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9378"/>
            <a:ext cx="7315200" cy="4503444"/>
          </a:xfrm>
        </p:spPr>
      </p:pic>
    </p:spTree>
    <p:extLst>
      <p:ext uri="{BB962C8B-B14F-4D97-AF65-F5344CB8AC3E}">
        <p14:creationId xmlns:p14="http://schemas.microsoft.com/office/powerpoint/2010/main" val="393506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Appium</a:t>
            </a:r>
            <a:r>
              <a:rPr lang="tr-TR" dirty="0"/>
              <a:t> </a:t>
            </a:r>
            <a:r>
              <a:rPr lang="tr-TR" dirty="0" err="1"/>
              <a:t>Philosophy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1219200" y="1783559"/>
            <a:ext cx="10363200" cy="4729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shouldn't have to recompile your app or modify it in any way in order to automate it.</a:t>
            </a:r>
          </a:p>
          <a:p>
            <a:r>
              <a:rPr lang="en-US" dirty="0"/>
              <a:t>You shouldn't be locked into a specific language or framework to write and run your tests.</a:t>
            </a:r>
          </a:p>
          <a:p>
            <a:r>
              <a:rPr lang="en-US" dirty="0"/>
              <a:t>A mobile automation framework shouldn't reinvent the wheel when it comes to automation APIs.</a:t>
            </a:r>
          </a:p>
          <a:p>
            <a:r>
              <a:rPr lang="en-US" dirty="0"/>
              <a:t>A mobile automation framework should be open source, in spirit and practice as well as in name!</a:t>
            </a:r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70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Appium</a:t>
            </a:r>
            <a:r>
              <a:rPr lang="tr-TR" dirty="0"/>
              <a:t> </a:t>
            </a:r>
            <a:r>
              <a:rPr lang="tr-TR" dirty="0" err="1"/>
              <a:t>Concepts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08" y="1784350"/>
            <a:ext cx="8593984" cy="4572000"/>
          </a:xfrm>
        </p:spPr>
      </p:pic>
    </p:spTree>
    <p:extLst>
      <p:ext uri="{BB962C8B-B14F-4D97-AF65-F5344CB8AC3E}">
        <p14:creationId xmlns:p14="http://schemas.microsoft.com/office/powerpoint/2010/main" val="2464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Client/Server</a:t>
            </a:r>
            <a:r>
              <a:rPr lang="tr-TR" b="1" dirty="0"/>
              <a:t> </a:t>
            </a:r>
            <a:r>
              <a:rPr lang="tr-TR" dirty="0"/>
              <a:t>Architecture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is at its heart a webserver that exposes a REST API. It receives connections from a client, listens for commands, executes those commands on a mobile device, and responds with an HTTP response representing the result of the command execution.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53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is always performed in the context of a session. Clients initiate a session with a server in ways specific to each library, but they all end up </a:t>
            </a:r>
            <a:r>
              <a:rPr lang="en-US" dirty="0" smtClean="0"/>
              <a:t>sending a POST/session </a:t>
            </a:r>
            <a:r>
              <a:rPr lang="en-US" dirty="0"/>
              <a:t>request to the server, with a JSON object called the 'desired capabilities' object. At this point the server will start up the automation session and respond with a session ID which is used for sending further commands.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95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Capabilities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Desired capabilities are a set of keys and values (i.e., a map or hash) sent to the </a:t>
            </a:r>
            <a:r>
              <a:rPr lang="en-US" dirty="0" err="1"/>
              <a:t>Appium</a:t>
            </a:r>
            <a:r>
              <a:rPr lang="en-US" dirty="0"/>
              <a:t> server to tell the server what kind of automation session we're interested in starting up. There are also various capabilities which can modify the behavior of the server during automation.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61473" y="2342648"/>
            <a:ext cx="10972800" cy="1162050"/>
          </a:xfrm>
        </p:spPr>
        <p:txBody>
          <a:bodyPr/>
          <a:lstStyle/>
          <a:p>
            <a:r>
              <a:rPr lang="en-US" dirty="0" err="1" smtClean="0"/>
              <a:t>Appium</a:t>
            </a:r>
            <a:r>
              <a:rPr lang="en-US" dirty="0" smtClean="0"/>
              <a:t> Server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28" y="854075"/>
            <a:ext cx="5828596" cy="5301247"/>
          </a:xfrm>
        </p:spPr>
      </p:pic>
    </p:spTree>
    <p:extLst>
      <p:ext uri="{BB962C8B-B14F-4D97-AF65-F5344CB8AC3E}">
        <p14:creationId xmlns:p14="http://schemas.microsoft.com/office/powerpoint/2010/main" val="15862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Appium</a:t>
            </a:r>
            <a:r>
              <a:rPr lang="en-US" dirty="0" smtClean="0"/>
              <a:t> Inspector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35100"/>
            <a:ext cx="7315200" cy="4216034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797395"/>
            <a:ext cx="2273878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1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ce tasarım şablonu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316_TF03460533" id="{D7AB7888-E2DC-4E29-A712-7D43AA6B48DD}" vid="{3D305546-48E6-4C36-931B-7299F45102EC}"/>
    </a:ext>
  </a:extLst>
</a:theme>
</file>

<file path=ppt/theme/theme2.xml><?xml version="1.0" encoding="utf-8"?>
<a:theme xmlns:a="http://schemas.openxmlformats.org/drawingml/2006/main" name="Ofis Teması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FFFBF3-BB42-47F7-806D-D5417A96E6A8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a4f35948-e619-41b3-aa29-22878b09cfd2"/>
    <ds:schemaRef ds:uri="http://purl.org/dc/terms/"/>
    <ds:schemaRef ds:uri="40262f94-9f35-4ac3-9a90-690165a166b7"/>
    <ds:schemaRef ds:uri="http://schemas.microsoft.com/office/2006/documentManagement/typ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Gece tasarım slaytları</Template>
  <TotalTime>64</TotalTime>
  <Words>522</Words>
  <Application>Microsoft Office PowerPoint</Application>
  <PresentationFormat>Geniş ekran</PresentationFormat>
  <Paragraphs>37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Wingdings</vt:lpstr>
      <vt:lpstr>Wingdings 2</vt:lpstr>
      <vt:lpstr>Wingdings 3</vt:lpstr>
      <vt:lpstr>Gece tasarım şablonu</vt:lpstr>
      <vt:lpstr>MOBILE AUTOMATION WITH APPIUM</vt:lpstr>
      <vt:lpstr>What Is Appium?</vt:lpstr>
      <vt:lpstr>Appium Philosophy</vt:lpstr>
      <vt:lpstr>Appium Concepts </vt:lpstr>
      <vt:lpstr>Client/Server Architecture</vt:lpstr>
      <vt:lpstr>Session</vt:lpstr>
      <vt:lpstr>Desired Capabilities</vt:lpstr>
      <vt:lpstr>Appium Server</vt:lpstr>
      <vt:lpstr>Appium Inspector</vt:lpstr>
      <vt:lpstr>PowerPoint Sunusu</vt:lpstr>
      <vt:lpstr>Automation Example</vt:lpstr>
      <vt:lpstr>PowerPoint Sunusu</vt:lpstr>
      <vt:lpstr>PowerPoint Sunusu</vt:lpstr>
      <vt:lpstr>Overview</vt:lpstr>
      <vt:lpstr>Alternatives</vt:lpstr>
      <vt:lpstr>Thanks for lIstenIng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AUTOMATION WITH APPIUM</dc:title>
  <dc:creator>YAHYA</dc:creator>
  <cp:lastModifiedBy>YAHYA</cp:lastModifiedBy>
  <cp:revision>10</cp:revision>
  <dcterms:created xsi:type="dcterms:W3CDTF">2022-05-20T09:04:58Z</dcterms:created>
  <dcterms:modified xsi:type="dcterms:W3CDTF">2022-05-20T10:17:17Z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