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7DB35-C52D-5F24-DB0B-A295C1E1AEB9}" v="10" dt="2024-06-10T01:01:41.555"/>
    <p1510:client id="{A055A871-8810-AF1F-B543-2E7AB47F6260}" v="10" dt="2024-06-10T01:06:55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호 먉" userId="a57bc7d820088f03" providerId="Windows Live" clId="Web-{8047DB35-C52D-5F24-DB0B-A295C1E1AEB9}"/>
    <pc:docChg chg="modSld">
      <pc:chgData name="호 먉" userId="a57bc7d820088f03" providerId="Windows Live" clId="Web-{8047DB35-C52D-5F24-DB0B-A295C1E1AEB9}" dt="2024-06-10T01:01:41.555" v="9"/>
      <pc:docMkLst>
        <pc:docMk/>
      </pc:docMkLst>
      <pc:sldChg chg="delSp">
        <pc:chgData name="호 먉" userId="a57bc7d820088f03" providerId="Windows Live" clId="Web-{8047DB35-C52D-5F24-DB0B-A295C1E1AEB9}" dt="2024-06-10T01:00:04.177" v="0"/>
        <pc:sldMkLst>
          <pc:docMk/>
          <pc:sldMk cId="0" sldId="256"/>
        </pc:sldMkLst>
        <pc:picChg chg="del">
          <ac:chgData name="호 먉" userId="a57bc7d820088f03" providerId="Windows Live" clId="Web-{8047DB35-C52D-5F24-DB0B-A295C1E1AEB9}" dt="2024-06-10T01:00:04.177" v="0"/>
          <ac:picMkLst>
            <pc:docMk/>
            <pc:sldMk cId="0" sldId="256"/>
            <ac:picMk id="7" creationId="{00000000-0000-0000-0000-000000000000}"/>
          </ac:picMkLst>
        </pc:picChg>
      </pc:sldChg>
      <pc:sldChg chg="delSp">
        <pc:chgData name="호 먉" userId="a57bc7d820088f03" providerId="Windows Live" clId="Web-{8047DB35-C52D-5F24-DB0B-A295C1E1AEB9}" dt="2024-06-10T01:00:15.130" v="1"/>
        <pc:sldMkLst>
          <pc:docMk/>
          <pc:sldMk cId="0" sldId="257"/>
        </pc:sldMkLst>
        <pc:picChg chg="del">
          <ac:chgData name="호 먉" userId="a57bc7d820088f03" providerId="Windows Live" clId="Web-{8047DB35-C52D-5F24-DB0B-A295C1E1AEB9}" dt="2024-06-10T01:00:15.130" v="1"/>
          <ac:picMkLst>
            <pc:docMk/>
            <pc:sldMk cId="0" sldId="257"/>
            <ac:picMk id="11" creationId="{00000000-0000-0000-0000-000000000000}"/>
          </ac:picMkLst>
        </pc:picChg>
      </pc:sldChg>
      <pc:sldChg chg="delSp">
        <pc:chgData name="호 먉" userId="a57bc7d820088f03" providerId="Windows Live" clId="Web-{8047DB35-C52D-5F24-DB0B-A295C1E1AEB9}" dt="2024-06-10T01:00:24.271" v="2"/>
        <pc:sldMkLst>
          <pc:docMk/>
          <pc:sldMk cId="0" sldId="258"/>
        </pc:sldMkLst>
        <pc:picChg chg="del">
          <ac:chgData name="호 먉" userId="a57bc7d820088f03" providerId="Windows Live" clId="Web-{8047DB35-C52D-5F24-DB0B-A295C1E1AEB9}" dt="2024-06-10T01:00:24.271" v="2"/>
          <ac:picMkLst>
            <pc:docMk/>
            <pc:sldMk cId="0" sldId="258"/>
            <ac:picMk id="21" creationId="{00000000-0000-0000-0000-000000000000}"/>
          </ac:picMkLst>
        </pc:picChg>
      </pc:sldChg>
      <pc:sldChg chg="delSp">
        <pc:chgData name="호 먉" userId="a57bc7d820088f03" providerId="Windows Live" clId="Web-{8047DB35-C52D-5F24-DB0B-A295C1E1AEB9}" dt="2024-06-10T01:00:29.084" v="3"/>
        <pc:sldMkLst>
          <pc:docMk/>
          <pc:sldMk cId="0" sldId="259"/>
        </pc:sldMkLst>
        <pc:picChg chg="del">
          <ac:chgData name="호 먉" userId="a57bc7d820088f03" providerId="Windows Live" clId="Web-{8047DB35-C52D-5F24-DB0B-A295C1E1AEB9}" dt="2024-06-10T01:00:29.084" v="3"/>
          <ac:picMkLst>
            <pc:docMk/>
            <pc:sldMk cId="0" sldId="259"/>
            <ac:picMk id="22" creationId="{00000000-0000-0000-0000-000000000000}"/>
          </ac:picMkLst>
        </pc:picChg>
      </pc:sldChg>
      <pc:sldChg chg="delSp modSp">
        <pc:chgData name="호 먉" userId="a57bc7d820088f03" providerId="Windows Live" clId="Web-{8047DB35-C52D-5F24-DB0B-A295C1E1AEB9}" dt="2024-06-10T01:01:31.352" v="7" actId="1076"/>
        <pc:sldMkLst>
          <pc:docMk/>
          <pc:sldMk cId="0" sldId="260"/>
        </pc:sldMkLst>
        <pc:spChg chg="mod">
          <ac:chgData name="호 먉" userId="a57bc7d820088f03" providerId="Windows Live" clId="Web-{8047DB35-C52D-5F24-DB0B-A295C1E1AEB9}" dt="2024-06-10T01:01:31.352" v="7" actId="1076"/>
          <ac:spMkLst>
            <pc:docMk/>
            <pc:sldMk cId="0" sldId="260"/>
            <ac:spMk id="3" creationId="{00000000-0000-0000-0000-000000000000}"/>
          </ac:spMkLst>
        </pc:spChg>
        <pc:picChg chg="del">
          <ac:chgData name="호 먉" userId="a57bc7d820088f03" providerId="Windows Live" clId="Web-{8047DB35-C52D-5F24-DB0B-A295C1E1AEB9}" dt="2024-06-10T01:00:34.819" v="4"/>
          <ac:picMkLst>
            <pc:docMk/>
            <pc:sldMk cId="0" sldId="260"/>
            <ac:picMk id="17" creationId="{00000000-0000-0000-0000-000000000000}"/>
          </ac:picMkLst>
        </pc:picChg>
      </pc:sldChg>
      <pc:sldChg chg="addSp delSp">
        <pc:chgData name="호 먉" userId="a57bc7d820088f03" providerId="Windows Live" clId="Web-{8047DB35-C52D-5F24-DB0B-A295C1E1AEB9}" dt="2024-06-10T01:01:41.555" v="9"/>
        <pc:sldMkLst>
          <pc:docMk/>
          <pc:sldMk cId="0" sldId="261"/>
        </pc:sldMkLst>
        <pc:picChg chg="add del">
          <ac:chgData name="호 먉" userId="a57bc7d820088f03" providerId="Windows Live" clId="Web-{8047DB35-C52D-5F24-DB0B-A295C1E1AEB9}" dt="2024-06-10T01:01:41.555" v="9"/>
          <ac:picMkLst>
            <pc:docMk/>
            <pc:sldMk cId="0" sldId="261"/>
            <ac:picMk id="11" creationId="{00000000-0000-0000-0000-000000000000}"/>
          </ac:picMkLst>
        </pc:picChg>
      </pc:sldChg>
    </pc:docChg>
  </pc:docChgLst>
  <pc:docChgLst>
    <pc:chgData name="호 먉" userId="a57bc7d820088f03" providerId="Windows Live" clId="Web-{A055A871-8810-AF1F-B543-2E7AB47F6260}"/>
    <pc:docChg chg="delSld modSld">
      <pc:chgData name="호 먉" userId="a57bc7d820088f03" providerId="Windows Live" clId="Web-{A055A871-8810-AF1F-B543-2E7AB47F6260}" dt="2024-06-10T01:06:55.318" v="9"/>
      <pc:docMkLst>
        <pc:docMk/>
      </pc:docMkLst>
      <pc:sldChg chg="del">
        <pc:chgData name="호 먉" userId="a57bc7d820088f03" providerId="Windows Live" clId="Web-{A055A871-8810-AF1F-B543-2E7AB47F6260}" dt="2024-06-10T01:06:06.863" v="0"/>
        <pc:sldMkLst>
          <pc:docMk/>
          <pc:sldMk cId="0" sldId="258"/>
        </pc:sldMkLst>
      </pc:sldChg>
      <pc:sldChg chg="delSp">
        <pc:chgData name="호 먉" userId="a57bc7d820088f03" providerId="Windows Live" clId="Web-{A055A871-8810-AF1F-B543-2E7AB47F6260}" dt="2024-06-10T01:06:55.318" v="9"/>
        <pc:sldMkLst>
          <pc:docMk/>
          <pc:sldMk cId="0" sldId="259"/>
        </pc:sldMkLst>
        <pc:spChg chg="del">
          <ac:chgData name="호 먉" userId="a57bc7d820088f03" providerId="Windows Live" clId="Web-{A055A871-8810-AF1F-B543-2E7AB47F6260}" dt="2024-06-10T01:06:55.318" v="9"/>
          <ac:spMkLst>
            <pc:docMk/>
            <pc:sldMk cId="0" sldId="259"/>
            <ac:spMk id="6" creationId="{00000000-0000-0000-0000-000000000000}"/>
          </ac:spMkLst>
        </pc:spChg>
        <pc:spChg chg="del">
          <ac:chgData name="호 먉" userId="a57bc7d820088f03" providerId="Windows Live" clId="Web-{A055A871-8810-AF1F-B543-2E7AB47F6260}" dt="2024-06-10T01:06:47.021" v="7"/>
          <ac:spMkLst>
            <pc:docMk/>
            <pc:sldMk cId="0" sldId="259"/>
            <ac:spMk id="8" creationId="{00000000-0000-0000-0000-000000000000}"/>
          </ac:spMkLst>
        </pc:spChg>
        <pc:spChg chg="del">
          <ac:chgData name="호 먉" userId="a57bc7d820088f03" providerId="Windows Live" clId="Web-{A055A871-8810-AF1F-B543-2E7AB47F6260}" dt="2024-06-10T01:06:44.224" v="6"/>
          <ac:spMkLst>
            <pc:docMk/>
            <pc:sldMk cId="0" sldId="259"/>
            <ac:spMk id="13" creationId="{00000000-0000-0000-0000-000000000000}"/>
          </ac:spMkLst>
        </pc:spChg>
        <pc:spChg chg="del">
          <ac:chgData name="호 먉" userId="a57bc7d820088f03" providerId="Windows Live" clId="Web-{A055A871-8810-AF1F-B543-2E7AB47F6260}" dt="2024-06-10T01:06:49.974" v="8"/>
          <ac:spMkLst>
            <pc:docMk/>
            <pc:sldMk cId="0" sldId="259"/>
            <ac:spMk id="18" creationId="{00000000-0000-0000-0000-000000000000}"/>
          </ac:spMkLst>
        </pc:spChg>
      </pc:sldChg>
      <pc:sldChg chg="delSp modSp">
        <pc:chgData name="호 먉" userId="a57bc7d820088f03" providerId="Windows Live" clId="Web-{A055A871-8810-AF1F-B543-2E7AB47F6260}" dt="2024-06-10T01:06:28.989" v="5"/>
        <pc:sldMkLst>
          <pc:docMk/>
          <pc:sldMk cId="0" sldId="260"/>
        </pc:sldMkLst>
        <pc:spChg chg="del mod">
          <ac:chgData name="호 먉" userId="a57bc7d820088f03" providerId="Windows Live" clId="Web-{A055A871-8810-AF1F-B543-2E7AB47F6260}" dt="2024-06-10T01:06:19.942" v="2"/>
          <ac:spMkLst>
            <pc:docMk/>
            <pc:sldMk cId="0" sldId="260"/>
            <ac:spMk id="5" creationId="{00000000-0000-0000-0000-000000000000}"/>
          </ac:spMkLst>
        </pc:spChg>
        <pc:spChg chg="del">
          <ac:chgData name="호 먉" userId="a57bc7d820088f03" providerId="Windows Live" clId="Web-{A055A871-8810-AF1F-B543-2E7AB47F6260}" dt="2024-06-10T01:06:23.707" v="3"/>
          <ac:spMkLst>
            <pc:docMk/>
            <pc:sldMk cId="0" sldId="260"/>
            <ac:spMk id="8" creationId="{00000000-0000-0000-0000-000000000000}"/>
          </ac:spMkLst>
        </pc:spChg>
        <pc:spChg chg="del">
          <ac:chgData name="호 먉" userId="a57bc7d820088f03" providerId="Windows Live" clId="Web-{A055A871-8810-AF1F-B543-2E7AB47F6260}" dt="2024-06-10T01:06:28.989" v="5"/>
          <ac:spMkLst>
            <pc:docMk/>
            <pc:sldMk cId="0" sldId="260"/>
            <ac:spMk id="11" creationId="{00000000-0000-0000-0000-000000000000}"/>
          </ac:spMkLst>
        </pc:spChg>
        <pc:spChg chg="del">
          <ac:chgData name="호 먉" userId="a57bc7d820088f03" providerId="Windows Live" clId="Web-{A055A871-8810-AF1F-B543-2E7AB47F6260}" dt="2024-06-10T01:06:26.239" v="4"/>
          <ac:spMkLst>
            <pc:docMk/>
            <pc:sldMk cId="0" sldId="260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D6F2B-9971-405D-BE6F-BA511D8D4428}" type="datetimeFigureOut">
              <a:t>6/9/2024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285A6-79CE-4B05-A3B1-967C75322A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1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myakho.kro.k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19599" y="2969181"/>
            <a:ext cx="7477601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웹 개발자란 무엇인가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4260652"/>
            <a:ext cx="74776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웹 개발자는 웹사이트와 웹 애플리케이션을 설계, 개발, 구축하는 전문가입니다. 그들은 사용자 경험, 웹 디자인, 프로그래밍, 데이터베이스 관리 등 다양한 기술을 바탕으로 효과적이고 사용자 친화적인 온라인 솔루션을 만들어냅니다.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60532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웹 개발자의 역할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8551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웹 설계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424482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웹사이트의 구조, 레이아웃, 네비게이션 등을 설계하여 사용자에게 최적의 경험을 제공합니다.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8551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코드 작성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424482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HTML, CSS, JavaScript 등의 코드를 작성하여 웹사이트의 기능과 상호작용을 구현합니다.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8551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데이터베이스 관리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424482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콘텐츠와 사용자 데이터를 저장하고 관리하기 위해 데이터베이스를 설계하고 관리합니다.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49173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웹 개발자의 경력 경로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5074027" y="2996982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9" name="Text 6"/>
          <p:cNvSpPr/>
          <p:nvPr/>
        </p:nvSpPr>
        <p:spPr>
          <a:xfrm>
            <a:off x="4727317" y="281094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7415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Junior 개발자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3221950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기본적인 웹 개발 기술을 익히며 프로젝트에 참여하며 경험을 쌓습니다.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477167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4" name="Text 11"/>
          <p:cNvSpPr/>
          <p:nvPr/>
        </p:nvSpPr>
        <p:spPr>
          <a:xfrm>
            <a:off x="4727317" y="4291132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22171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중급 개발자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702135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복잡한 프로젝트를 수행하며 문제 해결 능력과 설계 기술을 향상시킵니다.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5957352"/>
            <a:ext cx="777597" cy="44410"/>
          </a:xfrm>
          <a:prstGeom prst="rect">
            <a:avLst/>
          </a:prstGeom>
          <a:solidFill>
            <a:srgbClr val="CDCDCA"/>
          </a:solidFill>
          <a:ln/>
        </p:spPr>
      </p:sp>
      <p:sp>
        <p:nvSpPr>
          <p:cNvPr id="19" name="Text 16"/>
          <p:cNvSpPr/>
          <p:nvPr/>
        </p:nvSpPr>
        <p:spPr>
          <a:xfrm>
            <a:off x="4727317" y="577131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70190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시니어 개발자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182320"/>
            <a:ext cx="7751088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프로젝트 관리, 팀 리더십, 아키텍처 설계 등의 고급 기술을 익힙니다.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4308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웹 개발자의 전망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60163" y="3203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높은 수요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84389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기술 발전과 디지털 전환으로 웹 개발자에 대한 수요가 지속적으로 증가하고 있습니다.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48456" y="32039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경쟁력 있는 급여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84389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웹 개발자는 전문성과 기술력을 인정받아 경쟁력 있는 연봉을 받을 수 있습니다.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다양한 분야 적용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497830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웹 개발 기술은 다양한 산업군에 활용되어 경력 전환의 기회가 있습니다.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지속적인 학습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새로운 기술과 트렌드를 지속적으로 학습하며 경쟁력을 유지해야 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49748"/>
            <a:ext cx="57178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웹사이트 및 GitHub 이동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88846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60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웹사이트 이동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46477"/>
            <a:ext cx="511052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https://myakho.kro.kr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88846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1768" y="46660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GitHub 이동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7481768" y="5146477"/>
            <a:ext cx="511063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https://github.com/myakho/server/tree/master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17</cp:revision>
  <dcterms:created xsi:type="dcterms:W3CDTF">2024-06-10T00:55:54Z</dcterms:created>
  <dcterms:modified xsi:type="dcterms:W3CDTF">2024-06-10T01:06:58Z</dcterms:modified>
</cp:coreProperties>
</file>