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492B55-37D5-CB41-4950-0C7A07B1F886}" v="134" dt="2024-06-10T13:35:46.719"/>
    <p1510:client id="{C69FAA52-838A-7BB0-EC89-0AE4A2C164AD}" v="2" dt="2024-06-10T12:26:48.863"/>
    <p1510:client id="{EEEA384D-3677-7705-9058-38A7080C6E69}" v="8" dt="2024-06-10T10:38:00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microsoft.com/office/2015/10/relationships/revisionInfo" Target="revisionInfo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microsoft.com/office/2016/11/relationships/changesInfo" Target="changesInfos/changesInfo1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호 먉" userId="a57bc7d820088f03" providerId="Windows Live" clId="Web-{94492B55-37D5-CB41-4950-0C7A07B1F886}"/>
    <pc:docChg chg="modSld">
      <pc:chgData name="호 먉" userId="a57bc7d820088f03" providerId="Windows Live" clId="Web-{94492B55-37D5-CB41-4950-0C7A07B1F886}" dt="2024-06-10T13:35:46.719" v="127"/>
      <pc:docMkLst>
        <pc:docMk/>
      </pc:docMkLst>
      <pc:sldChg chg="addSp delSp modSp">
        <pc:chgData name="호 먉" userId="a57bc7d820088f03" providerId="Windows Live" clId="Web-{94492B55-37D5-CB41-4950-0C7A07B1F886}" dt="2024-06-10T13:22:46.372" v="124"/>
        <pc:sldMkLst>
          <pc:docMk/>
          <pc:sldMk cId="0" sldId="256"/>
        </pc:sldMkLst>
        <pc:spChg chg="ord">
          <ac:chgData name="호 먉" userId="a57bc7d820088f03" providerId="Windows Live" clId="Web-{94492B55-37D5-CB41-4950-0C7A07B1F886}" dt="2024-06-10T13:22:46.372" v="124"/>
          <ac:spMkLst>
            <pc:docMk/>
            <pc:sldMk cId="0" sldId="256"/>
            <ac:spMk id="2" creationId="{00000000-0000-0000-0000-000000000000}"/>
          </ac:spMkLst>
        </pc:spChg>
        <pc:spChg chg="mod ord">
          <ac:chgData name="호 먉" userId="a57bc7d820088f03" providerId="Windows Live" clId="Web-{94492B55-37D5-CB41-4950-0C7A07B1F886}" dt="2024-06-10T13:21:53.636" v="91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호 먉" userId="a57bc7d820088f03" providerId="Windows Live" clId="Web-{94492B55-37D5-CB41-4950-0C7A07B1F886}" dt="2024-06-10T13:22:12.824" v="110" actId="20577"/>
          <ac:spMkLst>
            <pc:docMk/>
            <pc:sldMk cId="0" sldId="256"/>
            <ac:spMk id="5" creationId="{00000000-0000-0000-0000-000000000000}"/>
          </ac:spMkLst>
        </pc:spChg>
        <pc:spChg chg="mod">
          <ac:chgData name="호 먉" userId="a57bc7d820088f03" providerId="Windows Live" clId="Web-{94492B55-37D5-CB41-4950-0C7A07B1F886}" dt="2024-06-10T13:14:59.658" v="19" actId="1076"/>
          <ac:spMkLst>
            <pc:docMk/>
            <pc:sldMk cId="0" sldId="256"/>
            <ac:spMk id="6" creationId="{00000000-0000-0000-0000-000000000000}"/>
          </ac:spMkLst>
        </pc:spChg>
        <pc:spChg chg="add mod">
          <ac:chgData name="호 먉" userId="a57bc7d820088f03" providerId="Windows Live" clId="Web-{94492B55-37D5-CB41-4950-0C7A07B1F886}" dt="2024-06-10T13:15:57.112" v="32" actId="1076"/>
          <ac:spMkLst>
            <pc:docMk/>
            <pc:sldMk cId="0" sldId="256"/>
            <ac:spMk id="7" creationId="{21302DB2-C8B0-FEE5-916E-66BADE4D9656}"/>
          </ac:spMkLst>
        </pc:spChg>
        <pc:spChg chg="add mod ord">
          <ac:chgData name="호 먉" userId="a57bc7d820088f03" providerId="Windows Live" clId="Web-{94492B55-37D5-CB41-4950-0C7A07B1F886}" dt="2024-06-10T13:19:58.540" v="56" actId="14100"/>
          <ac:spMkLst>
            <pc:docMk/>
            <pc:sldMk cId="0" sldId="256"/>
            <ac:spMk id="9" creationId="{C23E381E-8015-73BC-4FED-D10EA0095817}"/>
          </ac:spMkLst>
        </pc:spChg>
        <pc:picChg chg="add del mod">
          <ac:chgData name="호 먉" userId="a57bc7d820088f03" providerId="Windows Live" clId="Web-{94492B55-37D5-CB41-4950-0C7A07B1F886}" dt="2024-06-10T13:14:42.486" v="13"/>
          <ac:picMkLst>
            <pc:docMk/>
            <pc:sldMk cId="0" sldId="256"/>
            <ac:picMk id="4" creationId="{00000000-0000-0000-0000-000000000000}"/>
          </ac:picMkLst>
        </pc:picChg>
        <pc:picChg chg="add del mod">
          <ac:chgData name="호 먉" userId="a57bc7d820088f03" providerId="Windows Live" clId="Web-{94492B55-37D5-CB41-4950-0C7A07B1F886}" dt="2024-06-10T13:18:50.632" v="42"/>
          <ac:picMkLst>
            <pc:docMk/>
            <pc:sldMk cId="0" sldId="256"/>
            <ac:picMk id="8" creationId="{49BF4A62-5838-FA1B-1772-245B74C44B1D}"/>
          </ac:picMkLst>
        </pc:picChg>
        <pc:picChg chg="add del mod ord">
          <ac:chgData name="호 먉" userId="a57bc7d820088f03" providerId="Windows Live" clId="Web-{94492B55-37D5-CB41-4950-0C7A07B1F886}" dt="2024-06-10T13:22:44.263" v="123"/>
          <ac:picMkLst>
            <pc:docMk/>
            <pc:sldMk cId="0" sldId="256"/>
            <ac:picMk id="10" creationId="{35200B5A-BC77-DFF5-2427-6B4E43017A98}"/>
          </ac:picMkLst>
        </pc:picChg>
      </pc:sldChg>
      <pc:sldChg chg="delSp">
        <pc:chgData name="호 먉" userId="a57bc7d820088f03" providerId="Windows Live" clId="Web-{94492B55-37D5-CB41-4950-0C7A07B1F886}" dt="2024-06-10T13:35:46.719" v="127"/>
        <pc:sldMkLst>
          <pc:docMk/>
          <pc:sldMk cId="0" sldId="258"/>
        </pc:sldMkLst>
        <pc:spChg chg="del">
          <ac:chgData name="호 먉" userId="a57bc7d820088f03" providerId="Windows Live" clId="Web-{94492B55-37D5-CB41-4950-0C7A07B1F886}" dt="2024-06-10T13:35:43.687" v="125"/>
          <ac:spMkLst>
            <pc:docMk/>
            <pc:sldMk cId="0" sldId="258"/>
            <ac:spMk id="6" creationId="{00000000-0000-0000-0000-000000000000}"/>
          </ac:spMkLst>
        </pc:spChg>
        <pc:spChg chg="del">
          <ac:chgData name="호 먉" userId="a57bc7d820088f03" providerId="Windows Live" clId="Web-{94492B55-37D5-CB41-4950-0C7A07B1F886}" dt="2024-06-10T13:35:45.265" v="126"/>
          <ac:spMkLst>
            <pc:docMk/>
            <pc:sldMk cId="0" sldId="258"/>
            <ac:spMk id="10" creationId="{00000000-0000-0000-0000-000000000000}"/>
          </ac:spMkLst>
        </pc:spChg>
        <pc:spChg chg="del">
          <ac:chgData name="호 먉" userId="a57bc7d820088f03" providerId="Windows Live" clId="Web-{94492B55-37D5-CB41-4950-0C7A07B1F886}" dt="2024-06-10T13:35:46.719" v="127"/>
          <ac:spMkLst>
            <pc:docMk/>
            <pc:sldMk cId="0" sldId="258"/>
            <ac:spMk id="14" creationId="{00000000-0000-0000-0000-000000000000}"/>
          </ac:spMkLst>
        </pc:spChg>
      </pc:sldChg>
    </pc:docChg>
  </pc:docChgLst>
  <pc:docChgLst>
    <pc:chgData name="호 먉" userId="a57bc7d820088f03" providerId="Windows Live" clId="Web-{C69FAA52-838A-7BB0-EC89-0AE4A2C164AD}"/>
    <pc:docChg chg="sldOrd">
      <pc:chgData name="호 먉" userId="a57bc7d820088f03" providerId="Windows Live" clId="Web-{C69FAA52-838A-7BB0-EC89-0AE4A2C164AD}" dt="2024-06-10T12:26:48.863" v="1"/>
      <pc:docMkLst>
        <pc:docMk/>
      </pc:docMkLst>
      <pc:sldChg chg="ord">
        <pc:chgData name="호 먉" userId="a57bc7d820088f03" providerId="Windows Live" clId="Web-{C69FAA52-838A-7BB0-EC89-0AE4A2C164AD}" dt="2024-06-10T12:26:48.863" v="1"/>
        <pc:sldMkLst>
          <pc:docMk/>
          <pc:sldMk cId="0" sldId="260"/>
        </pc:sldMkLst>
      </pc:sldChg>
      <pc:sldChg chg="ord">
        <pc:chgData name="호 먉" userId="a57bc7d820088f03" providerId="Windows Live" clId="Web-{C69FAA52-838A-7BB0-EC89-0AE4A2C164AD}" dt="2024-06-10T12:26:46.457" v="0"/>
        <pc:sldMkLst>
          <pc:docMk/>
          <pc:sldMk cId="0" sldId="262"/>
        </pc:sldMkLst>
      </pc:sldChg>
    </pc:docChg>
  </pc:docChgLst>
  <pc:docChgLst>
    <pc:chgData name="호 먉" userId="a57bc7d820088f03" providerId="Windows Live" clId="Web-{EEEA384D-3677-7705-9058-38A7080C6E69}"/>
    <pc:docChg chg="modSld">
      <pc:chgData name="호 먉" userId="a57bc7d820088f03" providerId="Windows Live" clId="Web-{EEEA384D-3677-7705-9058-38A7080C6E69}" dt="2024-06-10T10:38:00.395" v="7"/>
      <pc:docMkLst>
        <pc:docMk/>
      </pc:docMkLst>
      <pc:sldChg chg="delSp">
        <pc:chgData name="호 먉" userId="a57bc7d820088f03" providerId="Windows Live" clId="Web-{EEEA384D-3677-7705-9058-38A7080C6E69}" dt="2024-06-10T10:37:47.426" v="1"/>
        <pc:sldMkLst>
          <pc:docMk/>
          <pc:sldMk cId="0" sldId="256"/>
        </pc:sldMkLst>
        <pc:picChg chg="del">
          <ac:chgData name="호 먉" userId="a57bc7d820088f03" providerId="Windows Live" clId="Web-{EEEA384D-3677-7705-9058-38A7080C6E69}" dt="2024-06-10T10:37:47.426" v="1"/>
          <ac:picMkLst>
            <pc:docMk/>
            <pc:sldMk cId="0" sldId="256"/>
            <ac:picMk id="7" creationId="{00000000-0000-0000-0000-000000000000}"/>
          </ac:picMkLst>
        </pc:picChg>
      </pc:sldChg>
      <pc:sldChg chg="delSp">
        <pc:chgData name="호 먉" userId="a57bc7d820088f03" providerId="Windows Live" clId="Web-{EEEA384D-3677-7705-9058-38A7080C6E69}" dt="2024-06-10T10:38:00.395" v="7"/>
        <pc:sldMkLst>
          <pc:docMk/>
          <pc:sldMk cId="0" sldId="257"/>
        </pc:sldMkLst>
        <pc:picChg chg="del">
          <ac:chgData name="호 먉" userId="a57bc7d820088f03" providerId="Windows Live" clId="Web-{EEEA384D-3677-7705-9058-38A7080C6E69}" dt="2024-06-10T10:38:00.395" v="7"/>
          <ac:picMkLst>
            <pc:docMk/>
            <pc:sldMk cId="0" sldId="257"/>
            <ac:picMk id="14" creationId="{00000000-0000-0000-0000-000000000000}"/>
          </ac:picMkLst>
        </pc:picChg>
      </pc:sldChg>
      <pc:sldChg chg="delSp">
        <pc:chgData name="호 먉" userId="a57bc7d820088f03" providerId="Windows Live" clId="Web-{EEEA384D-3677-7705-9058-38A7080C6E69}" dt="2024-06-10T10:37:58.239" v="6"/>
        <pc:sldMkLst>
          <pc:docMk/>
          <pc:sldMk cId="0" sldId="258"/>
        </pc:sldMkLst>
        <pc:picChg chg="del">
          <ac:chgData name="호 먉" userId="a57bc7d820088f03" providerId="Windows Live" clId="Web-{EEEA384D-3677-7705-9058-38A7080C6E69}" dt="2024-06-10T10:37:58.239" v="6"/>
          <ac:picMkLst>
            <pc:docMk/>
            <pc:sldMk cId="0" sldId="258"/>
            <ac:picMk id="18" creationId="{00000000-0000-0000-0000-000000000000}"/>
          </ac:picMkLst>
        </pc:picChg>
      </pc:sldChg>
      <pc:sldChg chg="delSp">
        <pc:chgData name="호 먉" userId="a57bc7d820088f03" providerId="Windows Live" clId="Web-{EEEA384D-3677-7705-9058-38A7080C6E69}" dt="2024-06-10T10:35:14.032" v="0"/>
        <pc:sldMkLst>
          <pc:docMk/>
          <pc:sldMk cId="0" sldId="259"/>
        </pc:sldMkLst>
        <pc:picChg chg="del">
          <ac:chgData name="호 먉" userId="a57bc7d820088f03" providerId="Windows Live" clId="Web-{EEEA384D-3677-7705-9058-38A7080C6E69}" dt="2024-06-10T10:35:14.032" v="0"/>
          <ac:picMkLst>
            <pc:docMk/>
            <pc:sldMk cId="0" sldId="259"/>
            <ac:picMk id="20" creationId="{00000000-0000-0000-0000-000000000000}"/>
          </ac:picMkLst>
        </pc:picChg>
      </pc:sldChg>
      <pc:sldChg chg="delSp">
        <pc:chgData name="호 먉" userId="a57bc7d820088f03" providerId="Windows Live" clId="Web-{EEEA384D-3677-7705-9058-38A7080C6E69}" dt="2024-06-10T10:37:55.317" v="5"/>
        <pc:sldMkLst>
          <pc:docMk/>
          <pc:sldMk cId="0" sldId="260"/>
        </pc:sldMkLst>
        <pc:picChg chg="del">
          <ac:chgData name="호 먉" userId="a57bc7d820088f03" providerId="Windows Live" clId="Web-{EEEA384D-3677-7705-9058-38A7080C6E69}" dt="2024-06-10T10:37:55.317" v="5"/>
          <ac:picMkLst>
            <pc:docMk/>
            <pc:sldMk cId="0" sldId="260"/>
            <ac:picMk id="15" creationId="{00000000-0000-0000-0000-000000000000}"/>
          </ac:picMkLst>
        </pc:picChg>
      </pc:sldChg>
      <pc:sldChg chg="delSp">
        <pc:chgData name="호 먉" userId="a57bc7d820088f03" providerId="Windows Live" clId="Web-{EEEA384D-3677-7705-9058-38A7080C6E69}" dt="2024-06-10T10:37:53.754" v="4"/>
        <pc:sldMkLst>
          <pc:docMk/>
          <pc:sldMk cId="0" sldId="261"/>
        </pc:sldMkLst>
        <pc:picChg chg="del">
          <ac:chgData name="호 먉" userId="a57bc7d820088f03" providerId="Windows Live" clId="Web-{EEEA384D-3677-7705-9058-38A7080C6E69}" dt="2024-06-10T10:37:53.754" v="4"/>
          <ac:picMkLst>
            <pc:docMk/>
            <pc:sldMk cId="0" sldId="261"/>
            <ac:picMk id="14" creationId="{00000000-0000-0000-0000-000000000000}"/>
          </ac:picMkLst>
        </pc:picChg>
      </pc:sldChg>
      <pc:sldChg chg="delSp">
        <pc:chgData name="호 먉" userId="a57bc7d820088f03" providerId="Windows Live" clId="Web-{EEEA384D-3677-7705-9058-38A7080C6E69}" dt="2024-06-10T10:37:52.379" v="3"/>
        <pc:sldMkLst>
          <pc:docMk/>
          <pc:sldMk cId="0" sldId="262"/>
        </pc:sldMkLst>
        <pc:picChg chg="del">
          <ac:chgData name="호 먉" userId="a57bc7d820088f03" providerId="Windows Live" clId="Web-{EEEA384D-3677-7705-9058-38A7080C6E69}" dt="2024-06-10T10:37:52.379" v="3"/>
          <ac:picMkLst>
            <pc:docMk/>
            <pc:sldMk cId="0" sldId="262"/>
            <ac:picMk id="25" creationId="{00000000-0000-0000-0000-000000000000}"/>
          </ac:picMkLst>
        </pc:picChg>
      </pc:sldChg>
      <pc:sldChg chg="delSp">
        <pc:chgData name="호 먉" userId="a57bc7d820088f03" providerId="Windows Live" clId="Web-{EEEA384D-3677-7705-9058-38A7080C6E69}" dt="2024-06-10T10:37:50.457" v="2"/>
        <pc:sldMkLst>
          <pc:docMk/>
          <pc:sldMk cId="0" sldId="263"/>
        </pc:sldMkLst>
        <pc:picChg chg="del">
          <ac:chgData name="호 먉" userId="a57bc7d820088f03" providerId="Windows Live" clId="Web-{EEEA384D-3677-7705-9058-38A7080C6E69}" dt="2024-06-10T10:37:50.457" v="2"/>
          <ac:picMkLst>
            <pc:docMk/>
            <pc:sldMk cId="0" sldId="263"/>
            <ac:picMk id="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A48F4-6D41-4482-B0DD-10075B9DD11B}" type="datetimeFigureOut">
              <a:t>2024-06-11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F5AF7-B41A-4B38-938F-D22DA1B5C2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3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3.png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8.png" /><Relationship Id="rId4" Type="http://schemas.openxmlformats.org/officeDocument/2006/relationships/image" Target="../media/image7.pn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11.png" /><Relationship Id="rId4" Type="http://schemas.openxmlformats.org/officeDocument/2006/relationships/image" Target="../media/image10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yakho.kro.kr/" TargetMode="External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Relationship Id="rId4" Type="http://schemas.openxmlformats.org/officeDocument/2006/relationships/hyperlink" Target="https://github.com/myakho/server/tree/master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3E381E-8015-73BC-4FED-D10EA0095817}"/>
              </a:ext>
            </a:extLst>
          </p:cNvPr>
          <p:cNvSpPr/>
          <p:nvPr/>
        </p:nvSpPr>
        <p:spPr>
          <a:xfrm>
            <a:off x="4018547" y="2490536"/>
            <a:ext cx="6412831" cy="1564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5" name="Text 2"/>
          <p:cNvSpPr/>
          <p:nvPr/>
        </p:nvSpPr>
        <p:spPr>
          <a:xfrm>
            <a:off x="4250167" y="2917019"/>
            <a:ext cx="6132671" cy="7665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36"/>
              </a:lnSpc>
              <a:buNone/>
            </a:pPr>
            <a:r>
              <a:rPr lang="en-US" sz="4829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사이트 개발에 대하여</a:t>
            </a:r>
            <a:endParaRPr lang="en-US" sz="4829" dirty="0"/>
          </a:p>
        </p:txBody>
      </p:sp>
      <p:sp>
        <p:nvSpPr>
          <p:cNvPr id="6" name="Text 3"/>
          <p:cNvSpPr/>
          <p:nvPr/>
        </p:nvSpPr>
        <p:spPr>
          <a:xfrm>
            <a:off x="3576399" y="4702599"/>
            <a:ext cx="7477601" cy="33325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algn="ctr"/>
            <a:r>
              <a:rPr lang="ko-KR" altLang="en-US" dirty="0">
                <a:solidFill>
                  <a:srgbClr val="383838"/>
                </a:solidFill>
                <a:ea typeface="+mn-lt"/>
                <a:cs typeface="+mn-lt"/>
              </a:rPr>
              <a:t>웹</a:t>
            </a:r>
            <a:r>
              <a:rPr lang="en-US" altLang="ko-KR" dirty="0">
                <a:solidFill>
                  <a:srgbClr val="383838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383838"/>
                </a:solidFill>
                <a:ea typeface="+mn-lt"/>
                <a:cs typeface="+mn-lt"/>
              </a:rPr>
              <a:t>사이트</a:t>
            </a:r>
            <a:r>
              <a:rPr lang="en-US" altLang="ko-KR" dirty="0">
                <a:solidFill>
                  <a:srgbClr val="383838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383838"/>
                </a:solidFill>
                <a:ea typeface="+mn-lt"/>
                <a:cs typeface="+mn-lt"/>
              </a:rPr>
              <a:t>개발의</a:t>
            </a:r>
            <a:r>
              <a:rPr lang="en-US" altLang="ko-KR" dirty="0">
                <a:solidFill>
                  <a:srgbClr val="383838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383838"/>
                </a:solidFill>
                <a:ea typeface="+mn-lt"/>
                <a:cs typeface="+mn-lt"/>
              </a:rPr>
              <a:t>기초부터</a:t>
            </a:r>
            <a:r>
              <a:rPr lang="en-US" altLang="ko-KR" dirty="0">
                <a:solidFill>
                  <a:srgbClr val="383838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383838"/>
                </a:solidFill>
                <a:ea typeface="+mn-lt"/>
                <a:cs typeface="+mn-lt"/>
              </a:rPr>
              <a:t>구축까지</a:t>
            </a:r>
            <a:r>
              <a:rPr lang="en-US" altLang="ko-KR" dirty="0">
                <a:solidFill>
                  <a:srgbClr val="383838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383838"/>
                </a:solidFill>
                <a:ea typeface="+mn-lt"/>
                <a:cs typeface="+mn-lt"/>
              </a:rPr>
              <a:t>정리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02DB2-C8B0-FEE5-916E-66BADE4D9656}"/>
              </a:ext>
            </a:extLst>
          </p:cNvPr>
          <p:cNvSpPr txBox="1"/>
          <p:nvPr/>
        </p:nvSpPr>
        <p:spPr>
          <a:xfrm>
            <a:off x="5979694" y="5197641"/>
            <a:ext cx="26830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20330 </a:t>
            </a:r>
            <a:r>
              <a:rPr lang="ko-KR" altLang="en-US" err="1">
                <a:ea typeface="맑은 고딕"/>
                <a:cs typeface="Calibri"/>
              </a:rPr>
              <a:t>전의찬</a:t>
            </a:r>
            <a:endParaRPr lang="en-US" err="1">
              <a:ea typeface="맑은 고딕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4" name="Text 2"/>
          <p:cNvSpPr/>
          <p:nvPr/>
        </p:nvSpPr>
        <p:spPr>
          <a:xfrm>
            <a:off x="3093363" y="1803083"/>
            <a:ext cx="4443889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74"/>
              </a:lnSpc>
              <a:buNone/>
            </a:pPr>
            <a:r>
              <a:rPr lang="en-US" sz="3499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웹 기초 이해하기</a:t>
            </a:r>
            <a:endParaRPr lang="en-US" sz="3499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363" y="2802850"/>
            <a:ext cx="2592348" cy="160210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093363" y="4682609"/>
            <a:ext cx="2221944" cy="2776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87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HTML 기초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3093363" y="5093494"/>
            <a:ext cx="259234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웹 페이지의 구조와 내용을 정의하는 마크업 언어인 HTML의 핵심 태그와 구조를 배웁니다.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967" y="2802850"/>
            <a:ext cx="2592348" cy="160210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018967" y="4682609"/>
            <a:ext cx="2221944" cy="2776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87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CSS 기초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6018967" y="5093494"/>
            <a:ext cx="259234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웹 페이지의 스타일과 레이아웃을 정의하는 스타일시트 언어인 CSS의 기본 문법과 속성을 학습합니다.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4570" y="2802850"/>
            <a:ext cx="2592348" cy="1602105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8944570" y="4682609"/>
            <a:ext cx="2221944" cy="2776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87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자바스크립트 기초</a:t>
            </a:r>
            <a:endParaRPr lang="en-US" sz="1750" dirty="0"/>
          </a:p>
        </p:txBody>
      </p:sp>
      <p:sp>
        <p:nvSpPr>
          <p:cNvPr id="13" name="Text 8"/>
          <p:cNvSpPr/>
          <p:nvPr/>
        </p:nvSpPr>
        <p:spPr>
          <a:xfrm>
            <a:off x="8944570" y="5093494"/>
            <a:ext cx="259234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웹 페이지의 동적인 기능과 사용자 상호작용을 구현하는 자바스크립트의 핵심 개념을 익힙니다.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922163" y="2229207"/>
            <a:ext cx="4443889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74"/>
              </a:lnSpc>
              <a:buNone/>
            </a:pPr>
            <a:r>
              <a:rPr lang="en-US" sz="3499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HTML과 CSS 소개</a:t>
            </a:r>
            <a:endParaRPr lang="en-US" sz="3499" dirty="0"/>
          </a:p>
        </p:txBody>
      </p:sp>
      <p:sp>
        <p:nvSpPr>
          <p:cNvPr id="7" name="Text 4"/>
          <p:cNvSpPr/>
          <p:nvPr/>
        </p:nvSpPr>
        <p:spPr>
          <a:xfrm>
            <a:off x="5123736" y="3451146"/>
            <a:ext cx="96798" cy="3331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1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</a:t>
            </a:r>
            <a:endParaRPr lang="en-US" sz="2100" dirty="0"/>
          </a:p>
        </p:txBody>
      </p:sp>
      <p:sp>
        <p:nvSpPr>
          <p:cNvPr id="8" name="Text 5"/>
          <p:cNvSpPr/>
          <p:nvPr/>
        </p:nvSpPr>
        <p:spPr>
          <a:xfrm>
            <a:off x="5644277" y="3367802"/>
            <a:ext cx="2221944" cy="2776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87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HTML 기본 구조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5644277" y="3778687"/>
            <a:ext cx="338863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웹 페이지의 뼈대를 이루는 HTML은 태그를 사용하여 컨텐츠의 의미와 구조를 정의합니다.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9442609" y="3451146"/>
            <a:ext cx="124778" cy="3331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1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9977199" y="3367802"/>
            <a:ext cx="2221944" cy="2776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87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CSS 스타일 지정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9977199" y="3778687"/>
            <a:ext cx="338863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CSS를 통해 HTML 요소의 색상, 폰트, 레이아웃 등 시각적인 스타일을 손쉽게 적용할 수 있습니다.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5112306" y="5333881"/>
            <a:ext cx="119539" cy="3331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1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3</a:t>
            </a:r>
            <a:endParaRPr lang="en-US" sz="2100" dirty="0"/>
          </a:p>
        </p:txBody>
      </p:sp>
      <p:sp>
        <p:nvSpPr>
          <p:cNvPr id="16" name="Text 13"/>
          <p:cNvSpPr/>
          <p:nvPr/>
        </p:nvSpPr>
        <p:spPr>
          <a:xfrm>
            <a:off x="5644277" y="5250537"/>
            <a:ext cx="2221944" cy="2776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87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함께 작동하는 기술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5644277" y="5661422"/>
            <a:ext cx="772144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HTML과 CSS는 긴밀히 협력하여 웹 페이지의 구조와 디자인을 완성시킵니다.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922163" y="1855708"/>
            <a:ext cx="4443889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74"/>
              </a:lnSpc>
              <a:buNone/>
            </a:pPr>
            <a:r>
              <a:rPr lang="en-US" sz="3499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자바스크립트 기초</a:t>
            </a:r>
            <a:endParaRPr lang="en-US" sz="3499" dirty="0"/>
          </a:p>
        </p:txBody>
      </p:sp>
      <p:sp>
        <p:nvSpPr>
          <p:cNvPr id="7" name="Text 4"/>
          <p:cNvSpPr/>
          <p:nvPr/>
        </p:nvSpPr>
        <p:spPr>
          <a:xfrm>
            <a:off x="5151953" y="2974181"/>
            <a:ext cx="2221944" cy="2776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87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동적 상호작용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5151953" y="3385066"/>
            <a:ext cx="365117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자바스크립트를 통해 웹 페이지에 동적인 기능과 사용자 경험을 추가할 수 있습니다.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9484876" y="2974181"/>
            <a:ext cx="2221944" cy="2776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87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이벤트 처리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9484876" y="3385066"/>
            <a:ext cx="365117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마우스 클릭, 키보드 입력 등 사용자 이벤트를 감지하고 처리할 수 있습니다.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5151953" y="5066586"/>
            <a:ext cx="2221944" cy="2776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87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DOM 조작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5151953" y="5477470"/>
            <a:ext cx="7983974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JavaScript로 HTML 요소를 선택하고 동적으로 변경할 수 있어 웹 페이지를 능동적으로 제어할 수 있습니다.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4" name="Text 2"/>
          <p:cNvSpPr/>
          <p:nvPr/>
        </p:nvSpPr>
        <p:spPr>
          <a:xfrm>
            <a:off x="3093363" y="818555"/>
            <a:ext cx="4443889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74"/>
              </a:lnSpc>
              <a:buNone/>
            </a:pPr>
            <a:r>
              <a:rPr lang="en-US" sz="3499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간단한 웹사이트 만들기</a:t>
            </a:r>
            <a:endParaRPr lang="en-US" sz="3499" dirty="0"/>
          </a:p>
        </p:txBody>
      </p:sp>
      <p:sp>
        <p:nvSpPr>
          <p:cNvPr id="5" name="Text 3"/>
          <p:cNvSpPr/>
          <p:nvPr/>
        </p:nvSpPr>
        <p:spPr>
          <a:xfrm>
            <a:off x="3093363" y="1818323"/>
            <a:ext cx="8443555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이번 단계에서는 HTML과 CSS의 기초 개념을 활용하여 간단한 웹사이트를 직접 만들어볼 것입니다. 단계별로 진행하면서 실제 웹페이지를 구현하는 방법을 익힐 수 있습니다.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587" y="2734747"/>
            <a:ext cx="1393150" cy="1521738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5153620" y="3482221"/>
            <a:ext cx="100846" cy="4166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6122908" y="2956917"/>
            <a:ext cx="2221944" cy="2776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87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HTML 골격 구조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6122908" y="3367802"/>
            <a:ext cx="5191839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웹페이지의 기본 구조인 HTML 태그들을 사용하여 문서의 뼈대를 만듭니다.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956221" y="4258538"/>
            <a:ext cx="5525214" cy="22205"/>
          </a:xfrm>
          <a:prstGeom prst="roundRect">
            <a:avLst>
              <a:gd name="adj" fmla="val 450302"/>
            </a:avLst>
          </a:prstGeom>
          <a:solidFill>
            <a:srgbClr val="CCCCCC"/>
          </a:solidFill>
          <a:ln/>
        </p:spPr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953" y="4311968"/>
            <a:ext cx="2786301" cy="1521738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5139095" y="4864537"/>
            <a:ext cx="130016" cy="4166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6819424" y="4534138"/>
            <a:ext cx="2221944" cy="2776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87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CSS 스타일 적용</a:t>
            </a:r>
            <a:endParaRPr lang="en-US" sz="1750" dirty="0"/>
          </a:p>
        </p:txBody>
      </p:sp>
      <p:sp>
        <p:nvSpPr>
          <p:cNvPr id="14" name="Text 10"/>
          <p:cNvSpPr/>
          <p:nvPr/>
        </p:nvSpPr>
        <p:spPr>
          <a:xfrm>
            <a:off x="6819424" y="4945023"/>
            <a:ext cx="4495324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HTML 요소들의 스타일과 레이아웃을 CSS로 정의하여 디자인을 완성합니다.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6652736" y="5835759"/>
            <a:ext cx="4828699" cy="22205"/>
          </a:xfrm>
          <a:prstGeom prst="roundRect">
            <a:avLst>
              <a:gd name="adj" fmla="val 450302"/>
            </a:avLst>
          </a:prstGeom>
          <a:solidFill>
            <a:srgbClr val="CCCCCC"/>
          </a:solidFill>
          <a:ln/>
        </p:spPr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437" y="5889188"/>
            <a:ext cx="4179451" cy="1521738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5141833" y="6441758"/>
            <a:ext cx="124420" cy="4166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3</a:t>
            </a:r>
            <a:endParaRPr lang="en-US" sz="2187" dirty="0"/>
          </a:p>
        </p:txBody>
      </p:sp>
      <p:sp>
        <p:nvSpPr>
          <p:cNvPr id="18" name="Text 13"/>
          <p:cNvSpPr/>
          <p:nvPr/>
        </p:nvSpPr>
        <p:spPr>
          <a:xfrm>
            <a:off x="7516058" y="6111359"/>
            <a:ext cx="2221944" cy="2776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87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콘텐츠 및 기능 추가</a:t>
            </a:r>
            <a:endParaRPr lang="en-US" sz="1750" dirty="0"/>
          </a:p>
        </p:txBody>
      </p:sp>
      <p:sp>
        <p:nvSpPr>
          <p:cNvPr id="19" name="Text 14"/>
          <p:cNvSpPr/>
          <p:nvPr/>
        </p:nvSpPr>
        <p:spPr>
          <a:xfrm>
            <a:off x="7516058" y="6522244"/>
            <a:ext cx="3798689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텍스트, 이미지, 링크 등 다양한 콘텐츠를 삽입하고 상호작용을 구현합니다.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076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4" name="Text 2"/>
          <p:cNvSpPr/>
          <p:nvPr/>
        </p:nvSpPr>
        <p:spPr>
          <a:xfrm>
            <a:off x="3802499" y="508397"/>
            <a:ext cx="3697605" cy="4622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639"/>
              </a:lnSpc>
              <a:buNone/>
            </a:pPr>
            <a:r>
              <a:rPr lang="en-US" sz="2912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실제 사이트 구축하기</a:t>
            </a:r>
            <a:endParaRPr lang="en-US" sz="2912" dirty="0"/>
          </a:p>
        </p:txBody>
      </p:sp>
      <p:sp>
        <p:nvSpPr>
          <p:cNvPr id="5" name="Shape 3"/>
          <p:cNvSpPr/>
          <p:nvPr/>
        </p:nvSpPr>
        <p:spPr>
          <a:xfrm>
            <a:off x="3802499" y="1340287"/>
            <a:ext cx="878086" cy="1266111"/>
          </a:xfrm>
          <a:prstGeom prst="roundRect">
            <a:avLst>
              <a:gd name="adj" fmla="val 9475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3994904" y="1799987"/>
            <a:ext cx="83939" cy="3465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0"/>
              </a:lnSpc>
              <a:buNone/>
            </a:pPr>
            <a:r>
              <a:rPr lang="en-US" sz="182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</a:t>
            </a:r>
            <a:endParaRPr lang="en-US" sz="1820" dirty="0"/>
          </a:p>
        </p:txBody>
      </p:sp>
      <p:sp>
        <p:nvSpPr>
          <p:cNvPr id="7" name="Text 5"/>
          <p:cNvSpPr/>
          <p:nvPr/>
        </p:nvSpPr>
        <p:spPr>
          <a:xfrm>
            <a:off x="4865370" y="1525072"/>
            <a:ext cx="1848803" cy="2311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20"/>
              </a:lnSpc>
              <a:buNone/>
            </a:pPr>
            <a:r>
              <a:rPr lang="en-US" sz="1456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디자인 기획</a:t>
            </a:r>
            <a:endParaRPr lang="en-US" sz="1456" dirty="0"/>
          </a:p>
        </p:txBody>
      </p:sp>
      <p:sp>
        <p:nvSpPr>
          <p:cNvPr id="8" name="Text 6"/>
          <p:cNvSpPr/>
          <p:nvPr/>
        </p:nvSpPr>
        <p:spPr>
          <a:xfrm>
            <a:off x="4865370" y="1867019"/>
            <a:ext cx="5777746" cy="5545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84"/>
              </a:lnSpc>
              <a:buNone/>
            </a:pPr>
            <a:r>
              <a:rPr lang="en-US" sz="1456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타깃 사용자를 고려하여 웹사이트의 전반적인 레이아웃, 색상, 아이콘 등을 구상합니다.</a:t>
            </a:r>
            <a:endParaRPr lang="en-US" sz="1456" dirty="0"/>
          </a:p>
        </p:txBody>
      </p:sp>
      <p:sp>
        <p:nvSpPr>
          <p:cNvPr id="9" name="Shape 7"/>
          <p:cNvSpPr/>
          <p:nvPr/>
        </p:nvSpPr>
        <p:spPr>
          <a:xfrm>
            <a:off x="4772978" y="2586335"/>
            <a:ext cx="5962531" cy="18455"/>
          </a:xfrm>
          <a:prstGeom prst="roundRect">
            <a:avLst>
              <a:gd name="adj" fmla="val 450806"/>
            </a:avLst>
          </a:prstGeom>
          <a:solidFill>
            <a:srgbClr val="CCCCCC"/>
          </a:solidFill>
          <a:ln/>
        </p:spPr>
      </p:sp>
      <p:sp>
        <p:nvSpPr>
          <p:cNvPr id="10" name="Shape 8"/>
          <p:cNvSpPr/>
          <p:nvPr/>
        </p:nvSpPr>
        <p:spPr>
          <a:xfrm>
            <a:off x="3802499" y="2698790"/>
            <a:ext cx="1756291" cy="1266111"/>
          </a:xfrm>
          <a:prstGeom prst="roundRect">
            <a:avLst>
              <a:gd name="adj" fmla="val 6571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3994904" y="3158490"/>
            <a:ext cx="108109" cy="3465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0"/>
              </a:lnSpc>
              <a:buNone/>
            </a:pPr>
            <a:r>
              <a:rPr lang="en-US" sz="182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</a:t>
            </a:r>
            <a:endParaRPr lang="en-US" sz="1820" dirty="0"/>
          </a:p>
        </p:txBody>
      </p:sp>
      <p:sp>
        <p:nvSpPr>
          <p:cNvPr id="12" name="Text 10"/>
          <p:cNvSpPr/>
          <p:nvPr/>
        </p:nvSpPr>
        <p:spPr>
          <a:xfrm>
            <a:off x="5743575" y="2883575"/>
            <a:ext cx="1848803" cy="2311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20"/>
              </a:lnSpc>
              <a:buNone/>
            </a:pPr>
            <a:r>
              <a:rPr lang="en-US" sz="1456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HTML 구조 구현</a:t>
            </a:r>
            <a:endParaRPr lang="en-US" sz="1456" dirty="0"/>
          </a:p>
        </p:txBody>
      </p:sp>
      <p:sp>
        <p:nvSpPr>
          <p:cNvPr id="13" name="Text 11"/>
          <p:cNvSpPr/>
          <p:nvPr/>
        </p:nvSpPr>
        <p:spPr>
          <a:xfrm>
            <a:off x="5743575" y="3225522"/>
            <a:ext cx="4899541" cy="5545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84"/>
              </a:lnSpc>
              <a:buNone/>
            </a:pPr>
            <a:r>
              <a:rPr lang="en-US" sz="1456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기획한 디자인을 토대로 웹페이지의 뼈대가 되는 HTML 구조를 작성합니다.</a:t>
            </a:r>
            <a:endParaRPr lang="en-US" sz="1456" dirty="0"/>
          </a:p>
        </p:txBody>
      </p:sp>
      <p:sp>
        <p:nvSpPr>
          <p:cNvPr id="14" name="Shape 12"/>
          <p:cNvSpPr/>
          <p:nvPr/>
        </p:nvSpPr>
        <p:spPr>
          <a:xfrm>
            <a:off x="5651183" y="3944838"/>
            <a:ext cx="5084326" cy="18455"/>
          </a:xfrm>
          <a:prstGeom prst="roundRect">
            <a:avLst>
              <a:gd name="adj" fmla="val 450806"/>
            </a:avLst>
          </a:prstGeom>
          <a:solidFill>
            <a:srgbClr val="CCCCCC"/>
          </a:solidFill>
          <a:ln/>
        </p:spPr>
      </p:sp>
      <p:sp>
        <p:nvSpPr>
          <p:cNvPr id="15" name="Shape 13"/>
          <p:cNvSpPr/>
          <p:nvPr/>
        </p:nvSpPr>
        <p:spPr>
          <a:xfrm>
            <a:off x="3802499" y="4057293"/>
            <a:ext cx="2634496" cy="1266111"/>
          </a:xfrm>
          <a:prstGeom prst="roundRect">
            <a:avLst>
              <a:gd name="adj" fmla="val 6571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3994904" y="4516993"/>
            <a:ext cx="103584" cy="3465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0"/>
              </a:lnSpc>
              <a:buNone/>
            </a:pPr>
            <a:r>
              <a:rPr lang="en-US" sz="182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3</a:t>
            </a:r>
            <a:endParaRPr lang="en-US" sz="1820" dirty="0"/>
          </a:p>
        </p:txBody>
      </p:sp>
      <p:sp>
        <p:nvSpPr>
          <p:cNvPr id="17" name="Text 15"/>
          <p:cNvSpPr/>
          <p:nvPr/>
        </p:nvSpPr>
        <p:spPr>
          <a:xfrm>
            <a:off x="6621780" y="4242078"/>
            <a:ext cx="1848803" cy="2311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20"/>
              </a:lnSpc>
              <a:buNone/>
            </a:pPr>
            <a:r>
              <a:rPr lang="en-US" sz="1456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CSS 스타일 적용</a:t>
            </a:r>
            <a:endParaRPr lang="en-US" sz="1456" dirty="0"/>
          </a:p>
        </p:txBody>
      </p:sp>
      <p:sp>
        <p:nvSpPr>
          <p:cNvPr id="18" name="Text 16"/>
          <p:cNvSpPr/>
          <p:nvPr/>
        </p:nvSpPr>
        <p:spPr>
          <a:xfrm>
            <a:off x="6621780" y="4584025"/>
            <a:ext cx="4021336" cy="5545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84"/>
              </a:lnSpc>
              <a:buNone/>
            </a:pPr>
            <a:r>
              <a:rPr lang="en-US" sz="1456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HTML 요소에 CSS를 적용하여 웹사이트의 시각적 스타일을 완성합니다.</a:t>
            </a:r>
            <a:endParaRPr lang="en-US" sz="1456" dirty="0"/>
          </a:p>
        </p:txBody>
      </p:sp>
      <p:sp>
        <p:nvSpPr>
          <p:cNvPr id="19" name="Shape 17"/>
          <p:cNvSpPr/>
          <p:nvPr/>
        </p:nvSpPr>
        <p:spPr>
          <a:xfrm>
            <a:off x="6529388" y="5303341"/>
            <a:ext cx="4206121" cy="18455"/>
          </a:xfrm>
          <a:prstGeom prst="roundRect">
            <a:avLst>
              <a:gd name="adj" fmla="val 450806"/>
            </a:avLst>
          </a:prstGeom>
          <a:solidFill>
            <a:srgbClr val="CCCCCC"/>
          </a:solidFill>
          <a:ln/>
        </p:spPr>
      </p:sp>
      <p:sp>
        <p:nvSpPr>
          <p:cNvPr id="20" name="Shape 18"/>
          <p:cNvSpPr/>
          <p:nvPr/>
        </p:nvSpPr>
        <p:spPr>
          <a:xfrm>
            <a:off x="3802499" y="5415796"/>
            <a:ext cx="3512701" cy="1266111"/>
          </a:xfrm>
          <a:prstGeom prst="roundRect">
            <a:avLst>
              <a:gd name="adj" fmla="val 6571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3994904" y="5875496"/>
            <a:ext cx="86678" cy="3465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0"/>
              </a:lnSpc>
              <a:buNone/>
            </a:pPr>
            <a:r>
              <a:rPr lang="en-US" sz="182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4</a:t>
            </a:r>
            <a:endParaRPr lang="en-US" sz="1820" dirty="0"/>
          </a:p>
        </p:txBody>
      </p:sp>
      <p:sp>
        <p:nvSpPr>
          <p:cNvPr id="22" name="Text 20"/>
          <p:cNvSpPr/>
          <p:nvPr/>
        </p:nvSpPr>
        <p:spPr>
          <a:xfrm>
            <a:off x="7499985" y="5600581"/>
            <a:ext cx="1848803" cy="2311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20"/>
              </a:lnSpc>
              <a:buNone/>
            </a:pPr>
            <a:r>
              <a:rPr lang="en-US" sz="1456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자바스크립트 기능 구현</a:t>
            </a:r>
            <a:endParaRPr lang="en-US" sz="1456" dirty="0"/>
          </a:p>
        </p:txBody>
      </p:sp>
      <p:sp>
        <p:nvSpPr>
          <p:cNvPr id="23" name="Text 21"/>
          <p:cNvSpPr/>
          <p:nvPr/>
        </p:nvSpPr>
        <p:spPr>
          <a:xfrm>
            <a:off x="7499985" y="5942528"/>
            <a:ext cx="3143131" cy="5545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84"/>
              </a:lnSpc>
              <a:buNone/>
            </a:pPr>
            <a:r>
              <a:rPr lang="en-US" sz="1456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상호작용과 동적인 기능을 위해 JavaScript를 활용하여 웹사이트를 개발합니다.</a:t>
            </a:r>
            <a:endParaRPr lang="en-US" sz="1456" dirty="0"/>
          </a:p>
        </p:txBody>
      </p:sp>
      <p:sp>
        <p:nvSpPr>
          <p:cNvPr id="24" name="Text 22"/>
          <p:cNvSpPr/>
          <p:nvPr/>
        </p:nvSpPr>
        <p:spPr>
          <a:xfrm>
            <a:off x="3802499" y="6889790"/>
            <a:ext cx="7025402" cy="8318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84"/>
              </a:lnSpc>
              <a:buNone/>
            </a:pPr>
            <a:r>
              <a:rPr lang="en-US" sz="1456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지금까지 배운 HTML, CSS, JavaScript 기술을 종합하여 실제로 웹사이트를 구축할 수 있습니다. 디자인 기획부터 코딩까지 완성도 높은 웹사이트를 만들어보는 실습을 통해 실무 경험을 쌓을 수 있습니다.</a:t>
            </a:r>
            <a:endParaRPr lang="en-US" sz="1456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4" name="Text 2"/>
          <p:cNvSpPr/>
          <p:nvPr/>
        </p:nvSpPr>
        <p:spPr>
          <a:xfrm>
            <a:off x="3093363" y="2187535"/>
            <a:ext cx="4443889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74"/>
              </a:lnSpc>
              <a:buNone/>
            </a:pPr>
            <a:r>
              <a:rPr lang="en-US" sz="3499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반응형 웹 디자인</a:t>
            </a:r>
            <a:endParaRPr lang="en-US" sz="3499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363" y="3187303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093363" y="3964900"/>
            <a:ext cx="2221944" cy="2776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87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유연한 디자인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3093363" y="4375785"/>
            <a:ext cx="2592348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화면 크기에 따라 자동으로 레이아웃과 콘텐츠가 최적화되는 반응형 디자인을 통해 다양한 디바이스에서 일관된 사용자 경험을 제공합니다.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967" y="3187303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018967" y="3964900"/>
            <a:ext cx="2221944" cy="2776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87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모바일 최적화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6018967" y="4375785"/>
            <a:ext cx="2592348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스마트폰과 태블릿 등 모바일 기기에 최적화된 디자인으로 사용자들이 언제 어디서나 편리하게 웹사이트를 이용할 수 있습니다.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4570" y="3187303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8944570" y="3964900"/>
            <a:ext cx="2221944" cy="2776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87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유동적인 배치</a:t>
            </a:r>
            <a:endParaRPr lang="en-US" sz="1750" dirty="0"/>
          </a:p>
        </p:txBody>
      </p:sp>
      <p:sp>
        <p:nvSpPr>
          <p:cNvPr id="13" name="Text 8"/>
          <p:cNvSpPr/>
          <p:nvPr/>
        </p:nvSpPr>
        <p:spPr>
          <a:xfrm>
            <a:off x="8944570" y="4375785"/>
            <a:ext cx="2592348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콘텐츠와 레이아웃이 화면 크기에 맞춰 유연하게 변경되어 깔끔하고 보기 좋은 화면 구성을 유지할 수 있습니다.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4" name="Text 2"/>
          <p:cNvSpPr/>
          <p:nvPr/>
        </p:nvSpPr>
        <p:spPr>
          <a:xfrm>
            <a:off x="3093363" y="3503771"/>
            <a:ext cx="4443889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74"/>
              </a:lnSpc>
              <a:buNone/>
            </a:pPr>
            <a:r>
              <a:rPr lang="en-US" sz="3499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웹사이트( 본인 제작 )</a:t>
            </a:r>
            <a:endParaRPr lang="en-US" sz="3499" dirty="0"/>
          </a:p>
        </p:txBody>
      </p:sp>
      <p:sp>
        <p:nvSpPr>
          <p:cNvPr id="5" name="Text 3"/>
          <p:cNvSpPr/>
          <p:nvPr/>
        </p:nvSpPr>
        <p:spPr>
          <a:xfrm>
            <a:off x="3093363" y="4392454"/>
            <a:ext cx="844355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u="sng" dirty="0">
                <a:solidFill>
                  <a:srgbClr val="666666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myakho.kro.kr</a:t>
            </a: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 </a:t>
            </a:r>
            <a:r>
              <a:rPr lang="en-US" sz="1750" u="sng" dirty="0">
                <a:solidFill>
                  <a:srgbClr val="666666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GitHut 저장소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z42837wq@gmail.com</cp:lastModifiedBy>
  <cp:revision>78</cp:revision>
  <dcterms:created xsi:type="dcterms:W3CDTF">2024-06-10T10:33:28Z</dcterms:created>
  <dcterms:modified xsi:type="dcterms:W3CDTF">2024-06-10T23:21:06Z</dcterms:modified>
</cp:coreProperties>
</file>