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94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77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66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56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3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5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0A6C-FF28-4DEE-A124-5C144E967E06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2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39552" y="417364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メインメニュー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697181" y="404664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検索条件</a:t>
            </a:r>
            <a:endParaRPr kumimoji="1" lang="en-US" altLang="ja-JP" sz="1400" dirty="0" smtClean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─</a:t>
            </a:r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─ ─ ─ ─ ─ ─ ─</a:t>
            </a:r>
            <a:endParaRPr kumimoji="1" lang="en-US" altLang="ja-JP" sz="1400" dirty="0" smtClean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エンジン一覧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70685" y="404664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到着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827877" y="5121188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整備依頼一覧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97181" y="2039433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整備作業一覧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70685" y="1220755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整備</a:t>
            </a:r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開始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170685" y="2036846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整備</a:t>
            </a:r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開始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170685" y="2852936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整備完了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170685" y="4005064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返却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170685" y="4797152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整備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依頼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170685" y="5589240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仕入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6" name="直線矢印コネクタ 15"/>
          <p:cNvCxnSpPr>
            <a:stCxn id="4" idx="3"/>
          </p:cNvCxnSpPr>
          <p:nvPr/>
        </p:nvCxnSpPr>
        <p:spPr>
          <a:xfrm>
            <a:off x="2051720" y="741400"/>
            <a:ext cx="645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3"/>
            <a:endCxn id="8" idx="1"/>
          </p:cNvCxnSpPr>
          <p:nvPr/>
        </p:nvCxnSpPr>
        <p:spPr>
          <a:xfrm>
            <a:off x="2051720" y="741400"/>
            <a:ext cx="645461" cy="16220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7"/>
          <p:cNvCxnSpPr/>
          <p:nvPr/>
        </p:nvCxnSpPr>
        <p:spPr>
          <a:xfrm>
            <a:off x="1921024" y="741400"/>
            <a:ext cx="776157" cy="4716524"/>
          </a:xfrm>
          <a:prstGeom prst="bentConnector3">
            <a:avLst>
              <a:gd name="adj1" fmla="val 576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7"/>
          <p:cNvCxnSpPr>
            <a:stCxn id="5" idx="3"/>
            <a:endCxn id="6" idx="1"/>
          </p:cNvCxnSpPr>
          <p:nvPr/>
        </p:nvCxnSpPr>
        <p:spPr>
          <a:xfrm>
            <a:off x="4209349" y="728700"/>
            <a:ext cx="96133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17"/>
          <p:cNvCxnSpPr>
            <a:stCxn id="8" idx="3"/>
            <a:endCxn id="9" idx="1"/>
          </p:cNvCxnSpPr>
          <p:nvPr/>
        </p:nvCxnSpPr>
        <p:spPr>
          <a:xfrm flipV="1">
            <a:off x="4209349" y="1544791"/>
            <a:ext cx="961336" cy="8186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17"/>
          <p:cNvCxnSpPr>
            <a:stCxn id="8" idx="3"/>
            <a:endCxn id="10" idx="1"/>
          </p:cNvCxnSpPr>
          <p:nvPr/>
        </p:nvCxnSpPr>
        <p:spPr>
          <a:xfrm flipV="1">
            <a:off x="4209349" y="2360882"/>
            <a:ext cx="961336" cy="2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17"/>
          <p:cNvCxnSpPr>
            <a:stCxn id="8" idx="3"/>
            <a:endCxn id="11" idx="1"/>
          </p:cNvCxnSpPr>
          <p:nvPr/>
        </p:nvCxnSpPr>
        <p:spPr>
          <a:xfrm>
            <a:off x="4209349" y="2363469"/>
            <a:ext cx="961336" cy="8135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7"/>
          <p:cNvCxnSpPr>
            <a:stCxn id="5" idx="3"/>
            <a:endCxn id="12" idx="1"/>
          </p:cNvCxnSpPr>
          <p:nvPr/>
        </p:nvCxnSpPr>
        <p:spPr>
          <a:xfrm>
            <a:off x="4209349" y="728700"/>
            <a:ext cx="961336" cy="3600400"/>
          </a:xfrm>
          <a:prstGeom prst="bentConnector3">
            <a:avLst>
              <a:gd name="adj1" fmla="val 24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7"/>
          <p:cNvCxnSpPr>
            <a:stCxn id="7" idx="3"/>
            <a:endCxn id="13" idx="1"/>
          </p:cNvCxnSpPr>
          <p:nvPr/>
        </p:nvCxnSpPr>
        <p:spPr>
          <a:xfrm flipV="1">
            <a:off x="4340045" y="5121188"/>
            <a:ext cx="830640" cy="3240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7"/>
          <p:cNvCxnSpPr>
            <a:stCxn id="7" idx="3"/>
          </p:cNvCxnSpPr>
          <p:nvPr/>
        </p:nvCxnSpPr>
        <p:spPr>
          <a:xfrm>
            <a:off x="4340045" y="5445224"/>
            <a:ext cx="983040" cy="4573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2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株式会社オージス総研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9572843 山海 一剛</dc:creator>
  <cp:lastModifiedBy>9572843 山海 一剛</cp:lastModifiedBy>
  <cp:revision>3</cp:revision>
  <dcterms:created xsi:type="dcterms:W3CDTF">2013-11-21T01:51:41Z</dcterms:created>
  <dcterms:modified xsi:type="dcterms:W3CDTF">2013-11-21T02:06:38Z</dcterms:modified>
</cp:coreProperties>
</file>