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84" r:id="rId6"/>
    <p:sldId id="317" r:id="rId7"/>
    <p:sldId id="281" r:id="rId8"/>
    <p:sldId id="277" r:id="rId9"/>
    <p:sldId id="296" r:id="rId10"/>
    <p:sldId id="340" r:id="rId11"/>
    <p:sldId id="278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6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xmlns="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xmlns="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xmlns="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xmlns="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xmlns="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252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xmlns="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6903174" y="827404"/>
            <a:ext cx="500844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AES(Advance Encryption Standard)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By: Bilal And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Mubashir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681162"/>
            <a:ext cx="7804597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64" y="1809414"/>
            <a:ext cx="7172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781175"/>
            <a:ext cx="5724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90675"/>
            <a:ext cx="7543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614487"/>
            <a:ext cx="7600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1776412"/>
            <a:ext cx="7405351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752600"/>
            <a:ext cx="767580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1766887"/>
            <a:ext cx="7122017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2" y="1785937"/>
            <a:ext cx="8809149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45" y="1790700"/>
            <a:ext cx="76500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Background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</a:t>
            </a:r>
            <a:r>
              <a:rPr lang="en-US" dirty="0" err="1" smtClean="0"/>
              <a:t>Work:Example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1757362"/>
            <a:ext cx="8306873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9" y="1867100"/>
            <a:ext cx="8268236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8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1" y="1781175"/>
            <a:ext cx="709626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2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7" y="1762125"/>
            <a:ext cx="763717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</a:t>
            </a:r>
            <a:r>
              <a:rPr lang="en-US" dirty="0" err="1" smtClean="0"/>
              <a:t>Work:Example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751191"/>
            <a:ext cx="73151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695450"/>
            <a:ext cx="817808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709737"/>
            <a:ext cx="719928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 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1747837"/>
            <a:ext cx="736671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Application of AES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2200275"/>
            <a:ext cx="969779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25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xmlns="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xmlns="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xmlns="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 smtClean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IS TORY</a:t>
              </a:r>
              <a:endParaRPr lang="en-US" altLang="ko-KR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H</a:t>
              </a:r>
              <a:endParaRPr lang="en-US" altLang="ko-KR" sz="130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C5897CB-6845-4EE8-BDC0-C73C7F25E6D9}"/>
              </a:ext>
            </a:extLst>
          </p:cNvPr>
          <p:cNvSpPr txBox="1"/>
          <p:nvPr/>
        </p:nvSpPr>
        <p:spPr>
          <a:xfrm>
            <a:off x="748598" y="5906549"/>
            <a:ext cx="394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Therefore, the advance Encryption Standard became a necessary.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AES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9" y="2254029"/>
            <a:ext cx="6562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3499E92-50A7-4680-90CB-41532F4FC718}"/>
              </a:ext>
            </a:extLst>
          </p:cNvPr>
          <p:cNvSpPr/>
          <p:nvPr/>
        </p:nvSpPr>
        <p:spPr>
          <a:xfrm>
            <a:off x="6209502" y="387725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540094" cy="777510"/>
            <a:chOff x="6102442" y="1483456"/>
            <a:chExt cx="554009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591A18A-7559-4485-BC2C-6ACBBA9F87DF}"/>
                </a:ext>
              </a:extLst>
            </p:cNvPr>
            <p:cNvSpPr txBox="1"/>
            <p:nvPr/>
          </p:nvSpPr>
          <p:spPr>
            <a:xfrm>
              <a:off x="6980696" y="1616590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What is AES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531305" cy="777510"/>
            <a:chOff x="6102442" y="1483456"/>
            <a:chExt cx="5531305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C79CA3D-1245-4812-BE2C-A17717D31459}"/>
                </a:ext>
              </a:extLst>
            </p:cNvPr>
            <p:cNvSpPr txBox="1"/>
            <p:nvPr/>
          </p:nvSpPr>
          <p:spPr>
            <a:xfrm>
              <a:off x="6971907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Features of AES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88668" cy="777510"/>
            <a:chOff x="6102442" y="1483456"/>
            <a:chExt cx="5488668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A5757E4-1723-4073-9FC5-1D351F20A151}"/>
                </a:ext>
              </a:extLst>
            </p:cNvPr>
            <p:cNvSpPr txBox="1"/>
            <p:nvPr/>
          </p:nvSpPr>
          <p:spPr>
            <a:xfrm>
              <a:off x="6929270" y="1661481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How Does AES Work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88668" cy="777510"/>
            <a:chOff x="6102442" y="1483456"/>
            <a:chExt cx="5488668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3DF382-44DD-45C3-9704-34E8893BC3AC}"/>
                </a:ext>
              </a:extLst>
            </p:cNvPr>
            <p:cNvSpPr txBox="1"/>
            <p:nvPr/>
          </p:nvSpPr>
          <p:spPr>
            <a:xfrm>
              <a:off x="6929270" y="1661481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Application of AES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53053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Today’s 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6" y="0"/>
            <a:ext cx="88181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What is AES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29C9707-F282-4944-BBD5-0E0C0EE6CADC}"/>
              </a:ext>
            </a:extLst>
          </p:cNvPr>
          <p:cNvSpPr/>
          <p:nvPr/>
        </p:nvSpPr>
        <p:spPr>
          <a:xfrm>
            <a:off x="2370500" y="3860307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E96167-816D-4C59-8FF1-1A186D22AD45}"/>
              </a:ext>
            </a:extLst>
          </p:cNvPr>
          <p:cNvSpPr/>
          <p:nvPr/>
        </p:nvSpPr>
        <p:spPr>
          <a:xfrm>
            <a:off x="5055920" y="3860307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56FFC84-2285-44D7-994C-6139884A23A3}"/>
              </a:ext>
            </a:extLst>
          </p:cNvPr>
          <p:cNvSpPr/>
          <p:nvPr/>
        </p:nvSpPr>
        <p:spPr>
          <a:xfrm>
            <a:off x="7744290" y="3860307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32F2CD3-5164-4AB6-93A7-42A414A8D394}"/>
              </a:ext>
            </a:extLst>
          </p:cNvPr>
          <p:cNvSpPr/>
          <p:nvPr/>
        </p:nvSpPr>
        <p:spPr>
          <a:xfrm>
            <a:off x="5847949" y="3543854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301AFEA-FF9B-4826-8772-D384C84218B0}"/>
              </a:ext>
            </a:extLst>
          </p:cNvPr>
          <p:cNvSpPr/>
          <p:nvPr/>
        </p:nvSpPr>
        <p:spPr>
          <a:xfrm>
            <a:off x="3159580" y="3543854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07F59A5-09B7-4A8B-BF39-0707A96D2299}"/>
              </a:ext>
            </a:extLst>
          </p:cNvPr>
          <p:cNvSpPr/>
          <p:nvPr/>
        </p:nvSpPr>
        <p:spPr>
          <a:xfrm>
            <a:off x="8536319" y="3543854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xmlns="" id="{DEB09888-263B-4C4F-9186-9BFBEA76080E}"/>
              </a:ext>
            </a:extLst>
          </p:cNvPr>
          <p:cNvSpPr txBox="1">
            <a:spLocks/>
          </p:cNvSpPr>
          <p:nvPr/>
        </p:nvSpPr>
        <p:spPr>
          <a:xfrm>
            <a:off x="2619480" y="4344402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xmlns="" id="{6987C20F-C2CF-4A7D-A337-4D1191902C44}"/>
              </a:ext>
            </a:extLst>
          </p:cNvPr>
          <p:cNvSpPr txBox="1">
            <a:spLocks/>
          </p:cNvSpPr>
          <p:nvPr/>
        </p:nvSpPr>
        <p:spPr>
          <a:xfrm>
            <a:off x="5307849" y="4344402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TRIPLE DES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xmlns="" id="{0B77287C-0DCE-4946-83F2-1E313CABC9B2}"/>
              </a:ext>
            </a:extLst>
          </p:cNvPr>
          <p:cNvSpPr txBox="1">
            <a:spLocks/>
          </p:cNvSpPr>
          <p:nvPr/>
        </p:nvSpPr>
        <p:spPr>
          <a:xfrm>
            <a:off x="7996219" y="4344402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AES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xmlns="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8703280" y="3721164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xmlns="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6024769" y="3740288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xmlns="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3405003" y="3673182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19" y="1162676"/>
            <a:ext cx="9155899" cy="16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7BB263E-C76B-4457-84F4-0094F29276F1}"/>
              </a:ext>
            </a:extLst>
          </p:cNvPr>
          <p:cNvSpPr txBox="1"/>
          <p:nvPr/>
        </p:nvSpPr>
        <p:spPr>
          <a:xfrm>
            <a:off x="1370953" y="259547"/>
            <a:ext cx="9060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FEATURES OF </a:t>
            </a:r>
          </a:p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AES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1334047"/>
            <a:ext cx="8731876" cy="413947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056845" y="278440"/>
            <a:ext cx="233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 Of AES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52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Does AES Work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70" y="1529098"/>
            <a:ext cx="7629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173</Words>
  <Application>Microsoft Office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Unicode MS</vt:lpstr>
      <vt:lpstr>Adobe Song Std L</vt:lpstr>
      <vt:lpstr>Arial</vt:lpstr>
      <vt:lpstr>Arial Black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126</cp:revision>
  <dcterms:created xsi:type="dcterms:W3CDTF">2019-01-14T06:35:35Z</dcterms:created>
  <dcterms:modified xsi:type="dcterms:W3CDTF">2022-12-06T03:16:13Z</dcterms:modified>
</cp:coreProperties>
</file>