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78" r:id="rId5"/>
    <p:sldId id="259" r:id="rId6"/>
    <p:sldId id="279" r:id="rId7"/>
    <p:sldId id="260" r:id="rId8"/>
    <p:sldId id="280" r:id="rId9"/>
    <p:sldId id="261" r:id="rId10"/>
    <p:sldId id="286" r:id="rId11"/>
    <p:sldId id="287" r:id="rId12"/>
    <p:sldId id="281" r:id="rId13"/>
    <p:sldId id="275" r:id="rId14"/>
    <p:sldId id="282" r:id="rId15"/>
    <p:sldId id="277" r:id="rId16"/>
    <p:sldId id="283" r:id="rId17"/>
    <p:sldId id="263" r:id="rId18"/>
    <p:sldId id="284" r:id="rId19"/>
    <p:sldId id="273" r:id="rId20"/>
    <p:sldId id="285" r:id="rId21"/>
    <p:sldId id="265" r:id="rId22"/>
    <p:sldId id="266" r:id="rId23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48" autoAdjust="0"/>
    <p:restoredTop sz="94103" autoAdjust="0"/>
  </p:normalViewPr>
  <p:slideViewPr>
    <p:cSldViewPr>
      <p:cViewPr varScale="1">
        <p:scale>
          <a:sx n="93" d="100"/>
          <a:sy n="93" d="100"/>
        </p:scale>
        <p:origin x="708" y="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717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A181BB0B-6410-4B23-9BE1-B1B85FBC2E3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628596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76375" y="2644775"/>
            <a:ext cx="6191250" cy="504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ru-RU" altLang="ru-RU" noProof="0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6375" y="3148013"/>
            <a:ext cx="6191250" cy="377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8C79F"/>
                </a:solidFill>
              </a:defRPr>
            </a:lvl1pPr>
          </a:lstStyle>
          <a:p>
            <a:pPr lvl="0"/>
            <a:r>
              <a:rPr lang="ru-RU" altLang="ru-RU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0C0D0-B2CD-4C12-8D03-9B7C3C51A77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425719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93675"/>
            <a:ext cx="2051050" cy="446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93675"/>
            <a:ext cx="6003925" cy="446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CB005-D5FB-4028-9EF3-618DA7EA2E48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850086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33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6238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71851-289B-4D12-9BCF-13EEBA41F35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0581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BD733A-FA26-4363-BEDE-1FE803D60C4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4087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50DB42-D1B9-49DA-B339-7E9C8DB3505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2762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11B36-99D3-4C7E-A4E1-15842C86B49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1451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76232-0255-4A03-8248-2D1F6477B79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7695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92B99-F781-4D05-BFE2-BC52BF6E58C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44703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F4D2B-364D-45A0-96B9-0A7FAF7402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3327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4E50D9-EE59-4B55-A103-B8B7F20C718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43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DFE4F-7274-450F-A215-F1F957422D5E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39851968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BC4EE3-A925-4DBA-A672-039C91182A0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16108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476C0-19E2-472F-922B-D75B578436A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817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8475" y="201613"/>
            <a:ext cx="1838325" cy="43989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1913" y="201613"/>
            <a:ext cx="5364162" cy="4398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846A-7B59-43D9-B8F4-BB3B74910A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699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6763"/>
            <a:ext cx="7772400" cy="10207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1225"/>
            <a:ext cx="7772400" cy="11255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544A9-D26E-4FF4-B715-8BA9CC24E591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137515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743075"/>
            <a:ext cx="4027487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3075"/>
            <a:ext cx="4027488" cy="291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CB27D-1BBA-465F-B1AA-753A8432455A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57563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3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48CC8-9AE8-4B9C-8131-6EBC3CE21A9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73352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4B1B6-50EB-471D-838B-BE85EAD02F3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509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FE711-984E-4207-B082-4F46B26613E0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34659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9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5A3AE-56C0-42B7-9D7C-24AED60B6105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27432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2038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7488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7FE01-F5D1-43CE-A455-4F035DAB3614}" type="slidenum">
              <a:rPr lang="en-GB" altLang="ru-RU"/>
              <a:pPr/>
              <a:t>‹#›</a:t>
            </a:fld>
            <a:endParaRPr lang="en-GB" altLang="ru-RU"/>
          </a:p>
        </p:txBody>
      </p:sp>
    </p:spTree>
    <p:extLst>
      <p:ext uri="{BB962C8B-B14F-4D97-AF65-F5344CB8AC3E}">
        <p14:creationId xmlns:p14="http://schemas.microsoft.com/office/powerpoint/2010/main" val="243702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93675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43075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ru-R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2AEEB919-9C6D-4064-9BA0-6F9A3EEBA4BE}" type="slidenum">
              <a:rPr lang="en-GB" altLang="ru-RU"/>
              <a:pPr/>
              <a:t>‹#›</a:t>
            </a:fld>
            <a:endParaRPr lang="en-GB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DE8D7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3500" y="201613"/>
            <a:ext cx="734218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AE582562-4DA2-477D-8F4A-62C62B1E34F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tp://10.0.2.15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87624" y="2644552"/>
            <a:ext cx="6769100" cy="738188"/>
          </a:xfrm>
          <a:blipFill>
            <a:blip r:embed="rId2"/>
            <a:tile tx="0" ty="0" sx="100000" sy="100000" flip="none" algn="tl"/>
          </a:blipFill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altLang="ru-RU" sz="3600" dirty="0" smtClean="0">
                <a:solidFill>
                  <a:schemeClr val="bg1"/>
                </a:solidFill>
              </a:rPr>
              <a:t>Brute Force Attack</a:t>
            </a:r>
            <a:endParaRPr lang="en-US" altLang="ru-RU" sz="3600" dirty="0">
              <a:solidFill>
                <a:schemeClr val="bg1"/>
              </a:solidFill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995936" y="4084712"/>
            <a:ext cx="6769100" cy="7200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F8C79F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r>
              <a:rPr lang="en-US" altLang="ru-RU" b="0" dirty="0" smtClean="0">
                <a:solidFill>
                  <a:schemeClr val="bg1"/>
                </a:solidFill>
              </a:rPr>
              <a:t>BY:    Aisha Naz &amp;</a:t>
            </a:r>
          </a:p>
          <a:p>
            <a:r>
              <a:rPr lang="en-US" altLang="ru-RU" b="0" dirty="0" smtClean="0">
                <a:solidFill>
                  <a:schemeClr val="bg1"/>
                </a:solidFill>
              </a:rPr>
              <a:t>               Preety Chhabria</a:t>
            </a:r>
          </a:p>
          <a:p>
            <a:endParaRPr lang="en-US" altLang="ru-RU" b="0" dirty="0"/>
          </a:p>
          <a:p>
            <a:endParaRPr lang="uk-UA" altLang="ru-RU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Brute force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-t 15  is for number of tasks that can run parallel.</a:t>
            </a:r>
          </a:p>
          <a:p>
            <a:r>
              <a:rPr lang="en-US" dirty="0" smtClean="0"/>
              <a:t>-f quits once you have found positive  username and password match.</a:t>
            </a:r>
          </a:p>
          <a:p>
            <a:r>
              <a:rPr lang="en-US" dirty="0" smtClean="0"/>
              <a:t>-l </a:t>
            </a:r>
            <a:r>
              <a:rPr lang="en-US" dirty="0" err="1" smtClean="0"/>
              <a:t>root@parallel</a:t>
            </a:r>
            <a:r>
              <a:rPr lang="en-US" dirty="0" smtClean="0"/>
              <a:t> use </a:t>
            </a:r>
            <a:r>
              <a:rPr lang="en-US" dirty="0" err="1" smtClean="0"/>
              <a:t>root@parallel</a:t>
            </a:r>
            <a:r>
              <a:rPr lang="en-US" dirty="0" smtClean="0"/>
              <a:t> as username to attempt to login</a:t>
            </a:r>
          </a:p>
          <a:p>
            <a:r>
              <a:rPr lang="en-US" dirty="0" smtClean="0"/>
              <a:t>-p rockyou.txt :- this is the wordlist that we will be pulling passwords from.</a:t>
            </a:r>
          </a:p>
          <a:p>
            <a:r>
              <a:rPr lang="en-US" dirty="0" smtClean="0">
                <a:hlinkClick r:id="rId2"/>
              </a:rPr>
              <a:t>ftp://10.0.2.15</a:t>
            </a:r>
            <a:r>
              <a:rPr lang="en-US" dirty="0" smtClean="0"/>
              <a:t> this is the </a:t>
            </a:r>
            <a:r>
              <a:rPr lang="en-US" dirty="0" smtClean="0"/>
              <a:t>IP we want to attack.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733A-FA26-4363-BEDE-1FE803D60C49}" type="slidenum">
              <a:rPr lang="ru-RU" altLang="ru-RU" smtClean="0"/>
              <a:pPr/>
              <a:t>10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387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83AA-7A8A-4074-9331-F79355E7CDD8}" type="slidenum">
              <a:rPr lang="en-GB" altLang="ru-RU"/>
              <a:pPr/>
              <a:t>11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8925"/>
            <a:ext cx="8351838" cy="700088"/>
          </a:xfrm>
        </p:spPr>
        <p:txBody>
          <a:bodyPr/>
          <a:lstStyle/>
          <a:p>
            <a:r>
              <a:rPr lang="en-US" altLang="ru-RU" dirty="0" smtClean="0"/>
              <a:t>AGENDA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28" y="1060376"/>
            <a:ext cx="8350250" cy="4392488"/>
          </a:xfrm>
        </p:spPr>
        <p:txBody>
          <a:bodyPr/>
          <a:lstStyle/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What is 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Brute Force attack Works?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use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sz="1400" dirty="0"/>
              <a:t>Types of brute force </a:t>
            </a:r>
            <a:r>
              <a:rPr lang="en-US" sz="1400" dirty="0" smtClean="0"/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How to detect Brute force Attack</a:t>
            </a:r>
            <a:endParaRPr lang="en-US" altLang="ru-RU" sz="1400" dirty="0">
              <a:solidFill>
                <a:schemeClr val="tx1"/>
              </a:solidFill>
            </a:endParaRP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prevent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Motives Behind Brute 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r>
              <a:rPr lang="en-US" altLang="ru-RU" sz="1400" dirty="0" smtClean="0">
                <a:solidFill>
                  <a:schemeClr val="tx1"/>
                </a:solidFill>
              </a:rPr>
              <a:t>Pros and Cons</a:t>
            </a:r>
          </a:p>
          <a:p>
            <a:endParaRPr lang="uk-UA" altLang="ru-RU" sz="1400" dirty="0"/>
          </a:p>
        </p:txBody>
      </p:sp>
    </p:spTree>
    <p:extLst>
      <p:ext uri="{BB962C8B-B14F-4D97-AF65-F5344CB8AC3E}">
        <p14:creationId xmlns:p14="http://schemas.microsoft.com/office/powerpoint/2010/main" val="3763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201613"/>
            <a:ext cx="7342188" cy="642739"/>
          </a:xfrm>
        </p:spPr>
        <p:txBody>
          <a:bodyPr/>
          <a:lstStyle/>
          <a:p>
            <a:r>
              <a:rPr lang="en-US" dirty="0"/>
              <a:t>Types of brute force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1446213"/>
            <a:ext cx="7354887" cy="33956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u="sng" dirty="0"/>
              <a:t>Simple brute force </a:t>
            </a:r>
            <a:r>
              <a:rPr lang="en-US" u="sng" dirty="0" smtClean="0"/>
              <a:t>attacks</a:t>
            </a:r>
            <a:endParaRPr lang="en-US" u="sng" dirty="0"/>
          </a:p>
          <a:p>
            <a:pPr marL="0" indent="0" algn="ctr">
              <a:buNone/>
            </a:pPr>
            <a:r>
              <a:rPr lang="en-US" sz="1600" dirty="0"/>
              <a:t>A</a:t>
            </a:r>
            <a:r>
              <a:rPr lang="en-US" sz="1600" dirty="0" smtClean="0"/>
              <a:t>n </a:t>
            </a:r>
            <a:r>
              <a:rPr lang="en-US" sz="1600" dirty="0"/>
              <a:t>attacker tries to logically guess a password. They may try either common passwords or do minimal reconnaissance work to discover personal information, like your pet’s name. This attack can work with passwords like “password” or </a:t>
            </a:r>
            <a:r>
              <a:rPr lang="en-US" sz="1600" dirty="0" smtClean="0"/>
              <a:t>“pet123</a:t>
            </a:r>
            <a:r>
              <a:rPr lang="en-US" sz="1600" dirty="0"/>
              <a:t>.”  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   </a:t>
            </a:r>
            <a:r>
              <a:rPr lang="en-US" u="sng" dirty="0" smtClean="0"/>
              <a:t>Reverse </a:t>
            </a:r>
            <a:r>
              <a:rPr lang="en-US" u="sng" dirty="0"/>
              <a:t>brute force attack</a:t>
            </a:r>
          </a:p>
          <a:p>
            <a:pPr marL="0" indent="0" algn="ctr">
              <a:buNone/>
            </a:pPr>
            <a:r>
              <a:rPr lang="en-US" sz="1600" dirty="0"/>
              <a:t>Oftentimes, brute force attacks involve testing many passwords against a known username. In a reverse brute force attack, hackers test a common password </a:t>
            </a:r>
            <a:r>
              <a:rPr lang="en-US" sz="1600" dirty="0" smtClean="0"/>
              <a:t>like “123456</a:t>
            </a:r>
            <a:r>
              <a:rPr lang="en-US" sz="1600" dirty="0"/>
              <a:t>” against a list of possible usernames.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733A-FA26-4363-BEDE-1FE803D60C49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1979712" y="98836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6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83AA-7A8A-4074-9331-F79355E7CDD8}" type="slidenum">
              <a:rPr lang="en-GB" altLang="ru-RU"/>
              <a:pPr/>
              <a:t>13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8925"/>
            <a:ext cx="8351838" cy="700088"/>
          </a:xfrm>
        </p:spPr>
        <p:txBody>
          <a:bodyPr/>
          <a:lstStyle/>
          <a:p>
            <a:r>
              <a:rPr lang="en-US" altLang="ru-RU" dirty="0" smtClean="0"/>
              <a:t>AGENDA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28" y="1060376"/>
            <a:ext cx="8350250" cy="4392488"/>
          </a:xfrm>
        </p:spPr>
        <p:txBody>
          <a:bodyPr/>
          <a:lstStyle/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What is 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Brute Force attack Works?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use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Types of brute 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/>
              <a:t>How to detect Brute force Attack</a:t>
            </a:r>
            <a:endParaRPr lang="en-US" altLang="ru-RU" sz="1400" dirty="0"/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prevent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Motives Behind Brute 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r>
              <a:rPr lang="en-US" altLang="ru-RU" sz="1400" dirty="0" smtClean="0">
                <a:solidFill>
                  <a:schemeClr val="tx1"/>
                </a:solidFill>
              </a:rPr>
              <a:t>Pros and Cons</a:t>
            </a:r>
          </a:p>
          <a:p>
            <a:endParaRPr lang="uk-UA" altLang="ru-RU" sz="1400" dirty="0"/>
          </a:p>
        </p:txBody>
      </p:sp>
    </p:spTree>
    <p:extLst>
      <p:ext uri="{BB962C8B-B14F-4D97-AF65-F5344CB8AC3E}">
        <p14:creationId xmlns:p14="http://schemas.microsoft.com/office/powerpoint/2010/main" val="52251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201613"/>
            <a:ext cx="7342188" cy="642739"/>
          </a:xfrm>
        </p:spPr>
        <p:txBody>
          <a:bodyPr/>
          <a:lstStyle/>
          <a:p>
            <a:r>
              <a:rPr lang="en-US" dirty="0"/>
              <a:t>How to Detect Brute Force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1446213"/>
            <a:ext cx="7354887" cy="33956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u="sng" dirty="0" smtClean="0"/>
              <a:t>Monitor </a:t>
            </a:r>
            <a:r>
              <a:rPr lang="en-US" sz="1800" u="sng" dirty="0"/>
              <a:t>unsuccessful </a:t>
            </a:r>
            <a:r>
              <a:rPr lang="en-US" sz="1800" u="sng" dirty="0" smtClean="0"/>
              <a:t>login </a:t>
            </a:r>
            <a:r>
              <a:rPr lang="en-US" sz="1800" u="sng" dirty="0"/>
              <a:t>attempts </a:t>
            </a:r>
            <a:endParaRPr lang="en-US" sz="1800" u="sng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If </a:t>
            </a:r>
            <a:r>
              <a:rPr lang="en-US" sz="1800" dirty="0"/>
              <a:t>you see there have been many repeated failed login attempts, be </a:t>
            </a:r>
            <a:r>
              <a:rPr lang="en-US" sz="1800" dirty="0" smtClean="0"/>
              <a:t>                    suspicious</a:t>
            </a:r>
          </a:p>
          <a:p>
            <a:pPr marL="0" indent="0">
              <a:buNone/>
            </a:pPr>
            <a:endParaRPr lang="en-US" sz="1800" u="sng" dirty="0"/>
          </a:p>
          <a:p>
            <a:pPr>
              <a:buAutoNum type="arabicPeriod" startAt="2"/>
            </a:pPr>
            <a:r>
              <a:rPr lang="en-US" sz="1800" dirty="0" smtClean="0"/>
              <a:t>Failed login attempts from the same IP address into many accounts.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If you receive an email from your network service provider notifying you of a user from an unrecognized location logged into your system, immediately change all passwords and credentials.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733A-FA26-4363-BEDE-1FE803D60C49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1979712" y="98836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1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83AA-7A8A-4074-9331-F79355E7CDD8}" type="slidenum">
              <a:rPr lang="en-GB" altLang="ru-RU"/>
              <a:pPr/>
              <a:t>15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8925"/>
            <a:ext cx="8351838" cy="700088"/>
          </a:xfrm>
        </p:spPr>
        <p:txBody>
          <a:bodyPr/>
          <a:lstStyle/>
          <a:p>
            <a:r>
              <a:rPr lang="en-US" altLang="ru-RU" dirty="0" smtClean="0"/>
              <a:t>AGENDA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28" y="1060376"/>
            <a:ext cx="8350250" cy="4392488"/>
          </a:xfrm>
        </p:spPr>
        <p:txBody>
          <a:bodyPr/>
          <a:lstStyle/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What is 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Brute Force attack Works?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use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Types of brute 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How to detect Brute force Attack</a:t>
            </a:r>
            <a:endParaRPr lang="en-US" altLang="ru-RU" sz="1400" dirty="0">
              <a:solidFill>
                <a:schemeClr val="tx1"/>
              </a:solidFill>
            </a:endParaRP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/>
              <a:t>How to prevent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Motives Behind Brute 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r>
              <a:rPr lang="en-US" altLang="ru-RU" sz="1400" dirty="0" smtClean="0">
                <a:solidFill>
                  <a:schemeClr val="tx1"/>
                </a:solidFill>
              </a:rPr>
              <a:t>Pros and Cons</a:t>
            </a:r>
          </a:p>
          <a:p>
            <a:endParaRPr lang="uk-UA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469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201613"/>
            <a:ext cx="7342188" cy="642739"/>
          </a:xfrm>
        </p:spPr>
        <p:txBody>
          <a:bodyPr/>
          <a:lstStyle/>
          <a:p>
            <a:r>
              <a:rPr lang="en-US" dirty="0" smtClean="0"/>
              <a:t>How to prevent Brute Force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1446213"/>
            <a:ext cx="7354887" cy="33956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 Common prevention methods:</a:t>
            </a:r>
          </a:p>
          <a:p>
            <a:endParaRPr lang="en-US" dirty="0" smtClean="0"/>
          </a:p>
          <a:p>
            <a:r>
              <a:rPr lang="en-US" dirty="0" smtClean="0"/>
              <a:t>While you are creating a password,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 strong password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Increase Password 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Increase password complexity   (use alphanumeric password)</a:t>
            </a:r>
          </a:p>
          <a:p>
            <a:pPr marL="0" indent="0">
              <a:buNone/>
            </a:pPr>
            <a:r>
              <a:rPr lang="en-US" dirty="0" smtClean="0"/>
              <a:t>4.     Enforce </a:t>
            </a:r>
            <a:r>
              <a:rPr lang="en-US" dirty="0"/>
              <a:t>two-factor authentication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733A-FA26-4363-BEDE-1FE803D60C49}" type="slidenum">
              <a:rPr lang="ru-RU" altLang="ru-RU" smtClean="0"/>
              <a:pPr/>
              <a:t>16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1979712" y="98836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8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83AA-7A8A-4074-9331-F79355E7CDD8}" type="slidenum">
              <a:rPr lang="en-GB" altLang="ru-RU"/>
              <a:pPr/>
              <a:t>17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8925"/>
            <a:ext cx="8351838" cy="700088"/>
          </a:xfrm>
        </p:spPr>
        <p:txBody>
          <a:bodyPr/>
          <a:lstStyle/>
          <a:p>
            <a:r>
              <a:rPr lang="en-US" altLang="ru-RU" dirty="0" smtClean="0"/>
              <a:t>AGENDA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28" y="1060376"/>
            <a:ext cx="8350250" cy="4392488"/>
          </a:xfrm>
        </p:spPr>
        <p:txBody>
          <a:bodyPr/>
          <a:lstStyle/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What is 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Brute Force attack Works?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use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Types of brute 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How to detect Brute force Attack</a:t>
            </a:r>
            <a:endParaRPr lang="en-US" altLang="ru-RU" sz="1400" dirty="0">
              <a:solidFill>
                <a:schemeClr val="tx1"/>
              </a:solidFill>
            </a:endParaRP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prevent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sz="1400" dirty="0"/>
              <a:t>Motives Behind Brute Force </a:t>
            </a:r>
            <a:r>
              <a:rPr lang="en-US" sz="1400" dirty="0" smtClean="0"/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r>
              <a:rPr lang="en-US" altLang="ru-RU" sz="1400" dirty="0" smtClean="0">
                <a:solidFill>
                  <a:schemeClr val="tx1"/>
                </a:solidFill>
              </a:rPr>
              <a:t>Pros and Cons</a:t>
            </a:r>
          </a:p>
          <a:p>
            <a:endParaRPr lang="uk-UA" altLang="ru-RU" sz="1400" dirty="0"/>
          </a:p>
        </p:txBody>
      </p:sp>
    </p:spTree>
    <p:extLst>
      <p:ext uri="{BB962C8B-B14F-4D97-AF65-F5344CB8AC3E}">
        <p14:creationId xmlns:p14="http://schemas.microsoft.com/office/powerpoint/2010/main" val="5988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201613"/>
            <a:ext cx="7342188" cy="642739"/>
          </a:xfrm>
        </p:spPr>
        <p:txBody>
          <a:bodyPr/>
          <a:lstStyle/>
          <a:p>
            <a:r>
              <a:rPr lang="en-US" dirty="0"/>
              <a:t>Motives Behind Brute Force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913" y="1446213"/>
            <a:ext cx="7354887" cy="3395662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teal </a:t>
            </a:r>
            <a:r>
              <a:rPr lang="en-US" dirty="0"/>
              <a:t>sensitive data</a:t>
            </a:r>
          </a:p>
          <a:p>
            <a:r>
              <a:rPr lang="en-US" dirty="0" smtClean="0"/>
              <a:t>Financial loss</a:t>
            </a:r>
            <a:endParaRPr lang="en-US" dirty="0"/>
          </a:p>
          <a:p>
            <a:r>
              <a:rPr lang="en-US" dirty="0" smtClean="0"/>
              <a:t>Attack on </a:t>
            </a:r>
            <a:r>
              <a:rPr lang="en-US" dirty="0"/>
              <a:t>systems for malicious purposes</a:t>
            </a:r>
          </a:p>
          <a:p>
            <a:r>
              <a:rPr lang="en-US" dirty="0"/>
              <a:t>M</a:t>
            </a:r>
            <a:r>
              <a:rPr lang="en-US" dirty="0" smtClean="0"/>
              <a:t>ake </a:t>
            </a:r>
            <a:r>
              <a:rPr lang="en-US" dirty="0"/>
              <a:t>websites unavailable</a:t>
            </a:r>
          </a:p>
          <a:p>
            <a:r>
              <a:rPr lang="en-US" dirty="0" smtClean="0"/>
              <a:t>Blackmail and extortion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eroute </a:t>
            </a:r>
            <a:r>
              <a:rPr lang="en-US" dirty="0"/>
              <a:t>website traffic to commissioned ad sites</a:t>
            </a:r>
          </a:p>
          <a:p>
            <a:r>
              <a:rPr lang="en-US" dirty="0" smtClean="0"/>
              <a:t>Reputational damage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733A-FA26-4363-BEDE-1FE803D60C49}" type="slidenum">
              <a:rPr lang="ru-RU" altLang="ru-RU" smtClean="0"/>
              <a:pPr/>
              <a:t>18</a:t>
            </a:fld>
            <a:endParaRPr lang="ru-RU" altLang="ru-RU"/>
          </a:p>
        </p:txBody>
      </p:sp>
      <p:sp>
        <p:nvSpPr>
          <p:cNvPr id="5" name="TextBox 4"/>
          <p:cNvSpPr txBox="1"/>
          <p:nvPr/>
        </p:nvSpPr>
        <p:spPr>
          <a:xfrm>
            <a:off x="1979712" y="98836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4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83AA-7A8A-4074-9331-F79355E7CDD8}" type="slidenum">
              <a:rPr lang="en-GB" altLang="ru-RU"/>
              <a:pPr/>
              <a:t>19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8925"/>
            <a:ext cx="8351838" cy="700088"/>
          </a:xfrm>
        </p:spPr>
        <p:txBody>
          <a:bodyPr/>
          <a:lstStyle/>
          <a:p>
            <a:r>
              <a:rPr lang="en-US" altLang="ru-RU" dirty="0" smtClean="0"/>
              <a:t>AGENDA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28" y="1060376"/>
            <a:ext cx="8350250" cy="4392488"/>
          </a:xfrm>
        </p:spPr>
        <p:txBody>
          <a:bodyPr/>
          <a:lstStyle/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What is 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Brute Force attack Works?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use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Types of brute 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How to detect Brute force Attack</a:t>
            </a:r>
            <a:endParaRPr lang="en-US" altLang="ru-RU" sz="1400" dirty="0">
              <a:solidFill>
                <a:schemeClr val="tx1"/>
              </a:solidFill>
            </a:endParaRP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prevent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Motives Behind Brute 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r>
              <a:rPr lang="en-US" altLang="ru-RU" sz="1400" dirty="0" smtClean="0"/>
              <a:t>Pros and Cons</a:t>
            </a:r>
          </a:p>
          <a:p>
            <a:endParaRPr lang="uk-UA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749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83AA-7A8A-4074-9331-F79355E7CDD8}" type="slidenum">
              <a:rPr lang="en-GB" altLang="ru-RU"/>
              <a:pPr/>
              <a:t>2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8925"/>
            <a:ext cx="8351838" cy="700088"/>
          </a:xfrm>
        </p:spPr>
        <p:txBody>
          <a:bodyPr/>
          <a:lstStyle/>
          <a:p>
            <a:r>
              <a:rPr lang="en-US" altLang="ru-RU" dirty="0" smtClean="0"/>
              <a:t>AGENDA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28" y="1060376"/>
            <a:ext cx="8350250" cy="4392488"/>
          </a:xfrm>
        </p:spPr>
        <p:txBody>
          <a:bodyPr/>
          <a:lstStyle/>
          <a:p>
            <a:pPr>
              <a:spcAft>
                <a:spcPts val="50"/>
              </a:spcAft>
            </a:pPr>
            <a:r>
              <a:rPr lang="en-US" altLang="ru-RU" sz="1400" dirty="0" smtClean="0"/>
              <a:t>What is 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altLang="ru-RU" sz="1400" dirty="0" smtClean="0"/>
              <a:t>How Brute Force attack Works?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altLang="ru-RU" sz="1400" dirty="0" smtClean="0"/>
              <a:t>How to use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sz="1400" dirty="0"/>
              <a:t>Types of brute force </a:t>
            </a:r>
            <a:r>
              <a:rPr lang="en-US" sz="1400" dirty="0" smtClean="0"/>
              <a:t>attacks</a:t>
            </a:r>
          </a:p>
          <a:p>
            <a:pPr>
              <a:spcAft>
                <a:spcPts val="50"/>
              </a:spcAft>
            </a:pPr>
            <a:endParaRPr lang="en-US" sz="1400" dirty="0"/>
          </a:p>
          <a:p>
            <a:pPr>
              <a:spcAft>
                <a:spcPts val="50"/>
              </a:spcAft>
            </a:pPr>
            <a:r>
              <a:rPr lang="en-US" sz="1400" dirty="0"/>
              <a:t>How to detect Brute force Attack</a:t>
            </a:r>
            <a:endParaRPr lang="en-US" altLang="ru-RU" sz="1400" dirty="0"/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altLang="ru-RU" sz="1400" dirty="0" smtClean="0"/>
              <a:t>How to prevent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sz="1400" dirty="0"/>
              <a:t>Motives Behind Brute Force </a:t>
            </a:r>
            <a:r>
              <a:rPr lang="en-US" sz="1400" dirty="0" smtClean="0"/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r>
              <a:rPr lang="en-US" altLang="ru-RU" sz="1400" dirty="0" smtClean="0"/>
              <a:t>Pros and Cons</a:t>
            </a:r>
          </a:p>
          <a:p>
            <a:endParaRPr lang="uk-UA" alt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75656" y="916360"/>
            <a:ext cx="66967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 smtClean="0">
                <a:solidFill>
                  <a:srgbClr val="4B4F58"/>
                </a:solidFill>
                <a:latin typeface="+mn-lt"/>
              </a:rPr>
              <a:t>PROS:</a:t>
            </a:r>
          </a:p>
          <a:p>
            <a:endParaRPr lang="en-US" sz="1200" b="0" dirty="0">
              <a:solidFill>
                <a:srgbClr val="4B4F5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 smtClean="0">
                <a:latin typeface="-apple-system"/>
              </a:rPr>
              <a:t> The </a:t>
            </a:r>
            <a:r>
              <a:rPr lang="en-US" sz="1200" b="0" dirty="0">
                <a:latin typeface="-apple-system"/>
              </a:rPr>
              <a:t>benefit of a brute force attack is that the password will eventually be found, even if it is just </a:t>
            </a:r>
            <a:r>
              <a:rPr lang="en-US" sz="1200" b="0" dirty="0" smtClean="0">
                <a:latin typeface="-apple-system"/>
              </a:rPr>
              <a:t>  a </a:t>
            </a:r>
            <a:r>
              <a:rPr lang="en-US" sz="1200" b="0" dirty="0">
                <a:latin typeface="-apple-system"/>
              </a:rPr>
              <a:t>bunch of random </a:t>
            </a:r>
            <a:r>
              <a:rPr lang="en-US" sz="1200" b="0" dirty="0" smtClean="0">
                <a:latin typeface="-apple-system"/>
              </a:rPr>
              <a:t>characters</a:t>
            </a:r>
            <a:r>
              <a:rPr lang="en-US" sz="1200" b="0" dirty="0" smtClean="0"/>
              <a:t>.</a:t>
            </a:r>
          </a:p>
          <a:p>
            <a:endParaRPr lang="en-US" sz="1200" b="0" dirty="0">
              <a:solidFill>
                <a:srgbClr val="4B4F5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B4F58"/>
                </a:solidFill>
                <a:latin typeface="-apple-system"/>
              </a:rPr>
              <a:t>A brute force attack is able to hack any password system and encryption key out there</a:t>
            </a:r>
            <a:r>
              <a:rPr lang="en-US" sz="1200" b="0" dirty="0" smtClean="0">
                <a:solidFill>
                  <a:srgbClr val="4B4F58"/>
                </a:solidFill>
                <a:latin typeface="-apple-system"/>
              </a:rPr>
              <a:t>.</a:t>
            </a:r>
          </a:p>
          <a:p>
            <a:endParaRPr lang="en-US" sz="1200" b="0" dirty="0">
              <a:solidFill>
                <a:srgbClr val="4B4F58"/>
              </a:solidFill>
              <a:latin typeface="-apple-system"/>
            </a:endParaRPr>
          </a:p>
          <a:p>
            <a:r>
              <a:rPr lang="en-US" sz="2000" b="0" dirty="0" smtClean="0">
                <a:solidFill>
                  <a:srgbClr val="4B4F58"/>
                </a:solidFill>
                <a:latin typeface="+mn-lt"/>
              </a:rPr>
              <a:t>CONS:</a:t>
            </a:r>
            <a:endParaRPr lang="en-US" sz="2000" b="0" dirty="0">
              <a:solidFill>
                <a:srgbClr val="4B4F58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4B4F58"/>
                </a:solidFill>
                <a:latin typeface="-apple-system"/>
              </a:rPr>
              <a:t>On the other side, brute force attacks are exceedingly slow as they may have to </a:t>
            </a:r>
            <a:r>
              <a:rPr lang="en-US" sz="1200" b="0" dirty="0" smtClean="0">
                <a:solidFill>
                  <a:srgbClr val="4B4F58"/>
                </a:solidFill>
                <a:latin typeface="-apple-system"/>
              </a:rPr>
              <a:t>perform </a:t>
            </a:r>
            <a:r>
              <a:rPr lang="en-US" sz="1200" b="0" dirty="0">
                <a:solidFill>
                  <a:srgbClr val="4B4F58"/>
                </a:solidFill>
                <a:latin typeface="-apple-system"/>
              </a:rPr>
              <a:t>every possible combination of characters before they achieve their target</a:t>
            </a:r>
            <a:r>
              <a:rPr lang="en-US" sz="1200" b="0" dirty="0" smtClean="0">
                <a:solidFill>
                  <a:srgbClr val="4B4F58"/>
                </a:solidFill>
                <a:latin typeface="-apple-system"/>
              </a:rPr>
              <a:t>.</a:t>
            </a:r>
          </a:p>
          <a:p>
            <a:endParaRPr lang="en-US" sz="1200" b="0" dirty="0">
              <a:solidFill>
                <a:srgbClr val="4B4F5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0" dirty="0" smtClean="0">
              <a:solidFill>
                <a:srgbClr val="4B4F5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4B4F58"/>
                </a:solidFill>
                <a:latin typeface="-apple-system"/>
              </a:rPr>
              <a:t>For </a:t>
            </a:r>
            <a:r>
              <a:rPr lang="en-US" sz="1200" b="0" dirty="0">
                <a:solidFill>
                  <a:srgbClr val="4B4F58"/>
                </a:solidFill>
                <a:latin typeface="-apple-system"/>
              </a:rPr>
              <a:t>example, a four-character password takes much longer than a three-character password, and a five-character password takes considerably longer than a four-character password in brute </a:t>
            </a:r>
            <a:r>
              <a:rPr lang="en-US" sz="1200" b="0" dirty="0" smtClean="0">
                <a:solidFill>
                  <a:srgbClr val="4B4F58"/>
                </a:solidFill>
                <a:latin typeface="-apple-system"/>
              </a:rPr>
              <a:t>force.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4B4F5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 smtClean="0">
                <a:solidFill>
                  <a:srgbClr val="4B4F58"/>
                </a:solidFill>
                <a:latin typeface="-apple-system"/>
              </a:rPr>
              <a:t>Hardware Intensive: Consume lots of processing power.</a:t>
            </a:r>
            <a:endParaRPr lang="en-US" sz="1200" b="0" dirty="0">
              <a:solidFill>
                <a:srgbClr val="4B4F5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4302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87624" y="3220616"/>
            <a:ext cx="6769100" cy="738188"/>
          </a:xfrm>
          <a:scene3d>
            <a:camera prst="isometricOffAxis2Left"/>
            <a:lightRig rig="threePt" dir="t"/>
          </a:scene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ru-RU" sz="3600" dirty="0" smtClean="0">
                <a:solidFill>
                  <a:schemeClr val="bg1"/>
                </a:solidFill>
              </a:rPr>
              <a:t>Thankyou!</a:t>
            </a:r>
            <a:endParaRPr lang="en-US" altLang="ru-RU" sz="3600" dirty="0">
              <a:solidFill>
                <a:schemeClr val="bg1"/>
              </a:solidFill>
            </a:endParaRP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995936" y="4084712"/>
            <a:ext cx="6769100" cy="7200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rgbClr val="F8C79F"/>
                </a:solidFill>
                <a:latin typeface="Calibri" pitchFamily="34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Calibri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Calibri" pitchFamily="34" charset="0"/>
              </a:defRPr>
            </a:lvl9pPr>
          </a:lstStyle>
          <a:p>
            <a:endParaRPr lang="en-US" altLang="ru-RU" b="0" dirty="0"/>
          </a:p>
          <a:p>
            <a:endParaRPr lang="uk-UA" altLang="ru-RU" b="0" dirty="0"/>
          </a:p>
        </p:txBody>
      </p:sp>
    </p:spTree>
    <p:extLst>
      <p:ext uri="{BB962C8B-B14F-4D97-AF65-F5344CB8AC3E}">
        <p14:creationId xmlns:p14="http://schemas.microsoft.com/office/powerpoint/2010/main" val="39803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83AA-7A8A-4074-9331-F79355E7CDD8}" type="slidenum">
              <a:rPr lang="en-GB" altLang="ru-RU"/>
              <a:pPr/>
              <a:t>3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8925"/>
            <a:ext cx="8351838" cy="700088"/>
          </a:xfrm>
        </p:spPr>
        <p:txBody>
          <a:bodyPr/>
          <a:lstStyle/>
          <a:p>
            <a:r>
              <a:rPr lang="en-US" altLang="ru-RU" dirty="0" smtClean="0"/>
              <a:t>AGENDA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28" y="1060376"/>
            <a:ext cx="8350250" cy="4392488"/>
          </a:xfrm>
        </p:spPr>
        <p:txBody>
          <a:bodyPr/>
          <a:lstStyle/>
          <a:p>
            <a:pPr>
              <a:spcAft>
                <a:spcPts val="50"/>
              </a:spcAft>
            </a:pPr>
            <a:r>
              <a:rPr lang="en-US" altLang="ru-RU" sz="1400" dirty="0" smtClean="0"/>
              <a:t>What is 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Brute Force attack Works?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use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Types of brute 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How to detect Brute force Attack</a:t>
            </a:r>
            <a:endParaRPr lang="en-US" altLang="ru-RU" sz="1400" dirty="0">
              <a:solidFill>
                <a:schemeClr val="tx1"/>
              </a:solidFill>
            </a:endParaRP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prevent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Motives Behind Brute 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r>
              <a:rPr lang="en-US" altLang="ru-RU" sz="1400" dirty="0" smtClean="0">
                <a:solidFill>
                  <a:schemeClr val="tx1"/>
                </a:solidFill>
              </a:rPr>
              <a:t>Pros and Cons</a:t>
            </a:r>
          </a:p>
          <a:p>
            <a:endParaRPr lang="uk-UA" altLang="ru-RU" sz="1400" dirty="0"/>
          </a:p>
        </p:txBody>
      </p:sp>
    </p:spTree>
    <p:extLst>
      <p:ext uri="{BB962C8B-B14F-4D97-AF65-F5344CB8AC3E}">
        <p14:creationId xmlns:p14="http://schemas.microsoft.com/office/powerpoint/2010/main" val="42914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9273-D8D8-4B56-9013-40E96E255698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ru-RU" dirty="0"/>
              <a:t>What is  Brute </a:t>
            </a:r>
            <a:r>
              <a:rPr lang="en-US" altLang="ru-RU" dirty="0" smtClean="0"/>
              <a:t>Force attack?</a:t>
            </a:r>
            <a:endParaRPr lang="en-US" altLang="ru-RU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dirty="0" smtClean="0">
                <a:ea typeface="Gulim" pitchFamily="34" charset="-127"/>
              </a:rPr>
              <a:t>Brute force is a hacking technique used to find out the user credentials by trying out various possible credentials.</a:t>
            </a:r>
            <a:endParaRPr lang="en-US" altLang="ko-KR" sz="1800" dirty="0">
              <a:ea typeface="Gulim" pitchFamily="34" charset="-127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ko-KR" sz="2800" dirty="0" smtClean="0">
                <a:ea typeface="Gulim" pitchFamily="34" charset="-127"/>
              </a:rPr>
              <a:t>OR</a:t>
            </a:r>
            <a:endParaRPr lang="en-US" altLang="ko-KR" sz="2800" dirty="0">
              <a:ea typeface="Gulim" pitchFamily="34" charset="-127"/>
            </a:endParaRPr>
          </a:p>
          <a:p>
            <a:pPr>
              <a:lnSpc>
                <a:spcPct val="90000"/>
              </a:lnSpc>
            </a:pPr>
            <a:r>
              <a:rPr lang="en-US" sz="1800" dirty="0" smtClean="0"/>
              <a:t>A </a:t>
            </a:r>
            <a:r>
              <a:rPr lang="en-US" sz="1800" dirty="0"/>
              <a:t>brute-force attack is </a:t>
            </a:r>
            <a:r>
              <a:rPr lang="en-US" sz="1800" b="1" dirty="0"/>
              <a:t>an attempt to discover a password by systematically trying every possible combination of letters, numbers, and symbols until you discover the one correct combination that </a:t>
            </a:r>
            <a:r>
              <a:rPr lang="en-US" sz="1800" b="1" dirty="0" smtClean="0"/>
              <a:t>works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800" dirty="0" smtClean="0">
              <a:ea typeface="Gulim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ko-KR" sz="1800" dirty="0" smtClean="0">
              <a:ea typeface="Gulim" pitchFamily="34" charset="-127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ru-RU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83AA-7A8A-4074-9331-F79355E7CDD8}" type="slidenum">
              <a:rPr lang="en-GB" altLang="ru-RU"/>
              <a:pPr/>
              <a:t>5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8925"/>
            <a:ext cx="8351838" cy="700088"/>
          </a:xfrm>
        </p:spPr>
        <p:txBody>
          <a:bodyPr/>
          <a:lstStyle/>
          <a:p>
            <a:r>
              <a:rPr lang="en-US" altLang="ru-RU" dirty="0" smtClean="0"/>
              <a:t>AGENDA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28" y="1060376"/>
            <a:ext cx="8350250" cy="4392488"/>
          </a:xfrm>
        </p:spPr>
        <p:txBody>
          <a:bodyPr/>
          <a:lstStyle/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What is 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/>
              <a:t>How Brute Force attack Works?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use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Types of brute 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How to detect Brute force Attack</a:t>
            </a:r>
            <a:endParaRPr lang="en-US" altLang="ru-RU" sz="1400" dirty="0">
              <a:solidFill>
                <a:schemeClr val="tx1"/>
              </a:solidFill>
            </a:endParaRP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prevent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Motives Behind Brute 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r>
              <a:rPr lang="en-US" altLang="ru-RU" sz="1400" dirty="0" smtClean="0">
                <a:solidFill>
                  <a:schemeClr val="tx1"/>
                </a:solidFill>
              </a:rPr>
              <a:t>Pros and Cons</a:t>
            </a:r>
          </a:p>
          <a:p>
            <a:endParaRPr lang="uk-UA" altLang="ru-RU" sz="1400" dirty="0"/>
          </a:p>
        </p:txBody>
      </p:sp>
    </p:spTree>
    <p:extLst>
      <p:ext uri="{BB962C8B-B14F-4D97-AF65-F5344CB8AC3E}">
        <p14:creationId xmlns:p14="http://schemas.microsoft.com/office/powerpoint/2010/main" val="242499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Brute Force attack work?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733A-FA26-4363-BEDE-1FE803D60C49}" type="slidenum">
              <a:rPr lang="ru-RU" altLang="ru-RU" smtClean="0"/>
              <a:pPr/>
              <a:t>6</a:t>
            </a:fld>
            <a:endParaRPr lang="ru-RU" altLang="ru-RU"/>
          </a:p>
        </p:txBody>
      </p:sp>
      <p:pic>
        <p:nvPicPr>
          <p:cNvPr id="1028" name="Picture 4" descr="Critical Steps of a Brute Force Att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26" y="1099693"/>
            <a:ext cx="6624736" cy="374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12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783AA-7A8A-4074-9331-F79355E7CDD8}" type="slidenum">
              <a:rPr lang="en-GB" altLang="ru-RU"/>
              <a:pPr/>
              <a:t>7</a:t>
            </a:fld>
            <a:endParaRPr lang="en-GB" altLang="ru-RU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288925"/>
            <a:ext cx="8351838" cy="700088"/>
          </a:xfrm>
        </p:spPr>
        <p:txBody>
          <a:bodyPr/>
          <a:lstStyle/>
          <a:p>
            <a:r>
              <a:rPr lang="en-US" altLang="ru-RU" dirty="0" smtClean="0"/>
              <a:t>AGENDA</a:t>
            </a:r>
            <a:endParaRPr lang="uk-UA" altLang="ru-RU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128" y="1060376"/>
            <a:ext cx="8350250" cy="4392488"/>
          </a:xfrm>
        </p:spPr>
        <p:txBody>
          <a:bodyPr/>
          <a:lstStyle/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What is 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Brute Force attack Works?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/>
              <a:t>How to use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/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Types of brute 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>
              <a:spcAft>
                <a:spcPts val="50"/>
              </a:spcAft>
            </a:pPr>
            <a:endParaRPr lang="en-US" sz="1400" dirty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How to detect Brute force Attack</a:t>
            </a:r>
            <a:endParaRPr lang="en-US" altLang="ru-RU" sz="1400" dirty="0">
              <a:solidFill>
                <a:schemeClr val="tx1"/>
              </a:solidFill>
            </a:endParaRP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altLang="ru-RU" sz="1400" dirty="0" smtClean="0">
                <a:solidFill>
                  <a:schemeClr val="tx1"/>
                </a:solidFill>
              </a:rPr>
              <a:t>How to prevent Brute Force attack?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pPr>
              <a:spcAft>
                <a:spcPts val="50"/>
              </a:spcAft>
            </a:pPr>
            <a:r>
              <a:rPr lang="en-US" sz="1400" dirty="0">
                <a:solidFill>
                  <a:schemeClr val="tx1"/>
                </a:solidFill>
              </a:rPr>
              <a:t>Motives Behind Brute Force </a:t>
            </a:r>
            <a:r>
              <a:rPr lang="en-US" sz="1400" dirty="0" smtClean="0">
                <a:solidFill>
                  <a:schemeClr val="tx1"/>
                </a:solidFill>
              </a:rPr>
              <a:t>Attacks</a:t>
            </a:r>
          </a:p>
          <a:p>
            <a:pPr marL="0" indent="0">
              <a:spcAft>
                <a:spcPts val="50"/>
              </a:spcAft>
              <a:buNone/>
            </a:pPr>
            <a:endParaRPr lang="en-US" altLang="ru-RU" sz="1400" dirty="0" smtClean="0">
              <a:solidFill>
                <a:schemeClr val="tx1"/>
              </a:solidFill>
            </a:endParaRPr>
          </a:p>
          <a:p>
            <a:r>
              <a:rPr lang="en-US" altLang="ru-RU" sz="1400" dirty="0" smtClean="0">
                <a:solidFill>
                  <a:schemeClr val="tx1"/>
                </a:solidFill>
              </a:rPr>
              <a:t>Pros and Cons</a:t>
            </a:r>
          </a:p>
          <a:p>
            <a:endParaRPr lang="uk-UA" altLang="ru-RU" sz="1400" dirty="0"/>
          </a:p>
        </p:txBody>
      </p:sp>
    </p:spTree>
    <p:extLst>
      <p:ext uri="{BB962C8B-B14F-4D97-AF65-F5344CB8AC3E}">
        <p14:creationId xmlns:p14="http://schemas.microsoft.com/office/powerpoint/2010/main" val="19152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Brute force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Aircrack</a:t>
            </a:r>
            <a:r>
              <a:rPr lang="en-US" dirty="0" smtClean="0"/>
              <a:t>-ng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L0phtCrack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Hashcat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Ncrack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THC-Hydra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733A-FA26-4363-BEDE-1FE803D60C49}" type="slidenum">
              <a:rPr lang="ru-RU" altLang="ru-RU" smtClean="0"/>
              <a:pPr/>
              <a:t>8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6882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Brute force Attack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988368"/>
            <a:ext cx="7704855" cy="37444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733A-FA26-4363-BEDE-1FE803D60C49}" type="slidenum">
              <a:rPr lang="ru-RU" altLang="ru-RU" smtClean="0"/>
              <a:pPr/>
              <a:t>9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17256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567</Words>
  <Application>Microsoft Office PowerPoint</Application>
  <PresentationFormat>Custom</PresentationFormat>
  <Paragraphs>232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Gulim</vt:lpstr>
      <vt:lpstr>template</vt:lpstr>
      <vt:lpstr>Custom Design</vt:lpstr>
      <vt:lpstr>Brute Force Attack</vt:lpstr>
      <vt:lpstr>AGENDA</vt:lpstr>
      <vt:lpstr>AGENDA</vt:lpstr>
      <vt:lpstr>What is  Brute Force attack?</vt:lpstr>
      <vt:lpstr>AGENDA</vt:lpstr>
      <vt:lpstr>How Brute Force attack work?</vt:lpstr>
      <vt:lpstr>AGENDA</vt:lpstr>
      <vt:lpstr>How to use Brute force Attack</vt:lpstr>
      <vt:lpstr>How to use Brute force Attack</vt:lpstr>
      <vt:lpstr>How to use Brute force Attack</vt:lpstr>
      <vt:lpstr>AGENDA</vt:lpstr>
      <vt:lpstr>Types of brute force attacks</vt:lpstr>
      <vt:lpstr>AGENDA</vt:lpstr>
      <vt:lpstr>How to Detect Brute Force Attacks</vt:lpstr>
      <vt:lpstr>AGENDA</vt:lpstr>
      <vt:lpstr>How to prevent Brute Force attack</vt:lpstr>
      <vt:lpstr>AGENDA</vt:lpstr>
      <vt:lpstr>Motives Behind Brute Force Attacks</vt:lpstr>
      <vt:lpstr>AGENDA</vt:lpstr>
      <vt:lpstr>Pros and Cons</vt:lpstr>
      <vt:lpstr>Thankyou!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Preety Chhabria</cp:lastModifiedBy>
  <cp:revision>277</cp:revision>
  <dcterms:created xsi:type="dcterms:W3CDTF">2006-06-29T12:15:01Z</dcterms:created>
  <dcterms:modified xsi:type="dcterms:W3CDTF">2022-12-06T09:42:27Z</dcterms:modified>
</cp:coreProperties>
</file>