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3" r:id="rId4"/>
    <p:sldId id="264" r:id="rId5"/>
    <p:sldId id="265" r:id="rId6"/>
    <p:sldId id="262" r:id="rId7"/>
    <p:sldId id="266" r:id="rId8"/>
    <p:sldId id="259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Oswald" panose="00000500000000000000" pitchFamily="2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iIgboIQwHyB3T8HmAWYZQxl8t5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4B67"/>
    <a:srgbClr val="0B223B"/>
    <a:srgbClr val="5B9BD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D7F350-DC64-487E-BB13-464FA64CF483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79244D-6F94-4F95-8E34-03C0FB6DD4FB}">
      <dgm:prSet phldrT="[Text]"/>
      <dgm:spPr>
        <a:gradFill flip="none" rotWithShape="1">
          <a:gsLst>
            <a:gs pos="0">
              <a:schemeClr val="accent1">
                <a:lumMod val="5000"/>
                <a:lumOff val="95000"/>
                <a:alpha val="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dirty="0"/>
            <a:t>Examination</a:t>
          </a:r>
        </a:p>
      </dgm:t>
    </dgm:pt>
    <dgm:pt modelId="{DF4D00B7-D866-49F7-BEAA-B7A365D218AD}" type="parTrans" cxnId="{8A643A13-C185-41F9-960E-5F5D8D44E813}">
      <dgm:prSet/>
      <dgm:spPr/>
      <dgm:t>
        <a:bodyPr/>
        <a:lstStyle/>
        <a:p>
          <a:endParaRPr lang="en-US"/>
        </a:p>
      </dgm:t>
    </dgm:pt>
    <dgm:pt modelId="{ECD5249B-D256-45E7-B557-BF37F32FDE6B}" type="sibTrans" cxnId="{8A643A13-C185-41F9-960E-5F5D8D44E813}">
      <dgm:prSet/>
      <dgm:spPr/>
      <dgm:t>
        <a:bodyPr/>
        <a:lstStyle/>
        <a:p>
          <a:endParaRPr lang="en-US"/>
        </a:p>
      </dgm:t>
    </dgm:pt>
    <dgm:pt modelId="{A6D4E4FC-48F1-4548-8058-2BA0916971E3}">
      <dgm:prSet phldrT="[Text]"/>
      <dgm:spPr>
        <a:gradFill flip="none" rotWithShape="1">
          <a:gsLst>
            <a:gs pos="0">
              <a:schemeClr val="accent5">
                <a:lumMod val="5000"/>
                <a:lumOff val="95000"/>
                <a:alpha val="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dirty="0"/>
            <a:t>.</a:t>
          </a:r>
        </a:p>
      </dgm:t>
    </dgm:pt>
    <dgm:pt modelId="{662DA8BA-F10C-4DBD-80D2-AC36B3BD1719}" type="parTrans" cxnId="{3126B086-75CA-4536-AA66-348907C5FFE6}">
      <dgm:prSet/>
      <dgm:spPr/>
      <dgm:t>
        <a:bodyPr/>
        <a:lstStyle/>
        <a:p>
          <a:endParaRPr lang="en-US"/>
        </a:p>
      </dgm:t>
    </dgm:pt>
    <dgm:pt modelId="{AD043507-D885-46B4-A049-268BCE1E7443}" type="sibTrans" cxnId="{3126B086-75CA-4536-AA66-348907C5FFE6}">
      <dgm:prSet/>
      <dgm:spPr/>
      <dgm:t>
        <a:bodyPr/>
        <a:lstStyle/>
        <a:p>
          <a:endParaRPr lang="en-US"/>
        </a:p>
      </dgm:t>
    </dgm:pt>
    <dgm:pt modelId="{F9BE3626-6536-4A83-B617-A69A7965203A}">
      <dgm:prSet phldrT="[Text]"/>
      <dgm:spPr>
        <a:gradFill rotWithShape="0">
          <a:gsLst>
            <a:gs pos="0">
              <a:schemeClr val="accent1">
                <a:lumMod val="5000"/>
                <a:lumOff val="95000"/>
                <a:alpha val="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US" dirty="0"/>
            <a:t>Analysis</a:t>
          </a:r>
        </a:p>
      </dgm:t>
    </dgm:pt>
    <dgm:pt modelId="{38C17EED-207C-49EE-8CE3-02F5C3CEC3A4}" type="parTrans" cxnId="{CCDF4540-5977-4A67-A49D-8BD8B004CDE8}">
      <dgm:prSet/>
      <dgm:spPr/>
      <dgm:t>
        <a:bodyPr/>
        <a:lstStyle/>
        <a:p>
          <a:endParaRPr lang="en-US"/>
        </a:p>
      </dgm:t>
    </dgm:pt>
    <dgm:pt modelId="{BE764991-336A-4108-9178-6897ACF4BE67}" type="sibTrans" cxnId="{CCDF4540-5977-4A67-A49D-8BD8B004CDE8}">
      <dgm:prSet/>
      <dgm:spPr/>
      <dgm:t>
        <a:bodyPr/>
        <a:lstStyle/>
        <a:p>
          <a:endParaRPr lang="en-US"/>
        </a:p>
      </dgm:t>
    </dgm:pt>
    <dgm:pt modelId="{621556F7-289B-4F52-B753-108A8BA09F9B}">
      <dgm:prSet phldrT="[Text]"/>
      <dgm:spPr>
        <a:gradFill flip="none" rotWithShape="1">
          <a:gsLst>
            <a:gs pos="0">
              <a:schemeClr val="accent5">
                <a:lumMod val="5000"/>
                <a:lumOff val="95000"/>
                <a:alpha val="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dirty="0"/>
            <a:t>.</a:t>
          </a:r>
        </a:p>
      </dgm:t>
    </dgm:pt>
    <dgm:pt modelId="{19391106-E923-4A32-A7EC-2CA4B079D055}" type="parTrans" cxnId="{8455674C-C6EE-40E3-99D7-8643EE9D38FC}">
      <dgm:prSet/>
      <dgm:spPr/>
      <dgm:t>
        <a:bodyPr/>
        <a:lstStyle/>
        <a:p>
          <a:endParaRPr lang="en-US"/>
        </a:p>
      </dgm:t>
    </dgm:pt>
    <dgm:pt modelId="{BAD577B2-E7C0-4AC2-8B57-EF225190A878}" type="sibTrans" cxnId="{8455674C-C6EE-40E3-99D7-8643EE9D38FC}">
      <dgm:prSet/>
      <dgm:spPr/>
      <dgm:t>
        <a:bodyPr/>
        <a:lstStyle/>
        <a:p>
          <a:endParaRPr lang="en-US"/>
        </a:p>
      </dgm:t>
    </dgm:pt>
    <dgm:pt modelId="{83EE133C-175A-44E8-B633-2A905BF74007}">
      <dgm:prSet phldrT="[Text]"/>
      <dgm:spPr>
        <a:gradFill rotWithShape="0">
          <a:gsLst>
            <a:gs pos="0">
              <a:schemeClr val="accent1">
                <a:lumMod val="5000"/>
                <a:lumOff val="95000"/>
                <a:alpha val="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US" dirty="0"/>
            <a:t>Presentation</a:t>
          </a:r>
        </a:p>
      </dgm:t>
    </dgm:pt>
    <dgm:pt modelId="{892A31C6-0306-47E6-B1CD-CF9BFA5F2AC5}" type="parTrans" cxnId="{722B6826-98D9-42B4-9D12-A739078F308F}">
      <dgm:prSet/>
      <dgm:spPr/>
      <dgm:t>
        <a:bodyPr/>
        <a:lstStyle/>
        <a:p>
          <a:endParaRPr lang="en-US"/>
        </a:p>
      </dgm:t>
    </dgm:pt>
    <dgm:pt modelId="{A31A7D2F-418B-4072-97DA-2673D7C16CB0}" type="sibTrans" cxnId="{722B6826-98D9-42B4-9D12-A739078F308F}">
      <dgm:prSet/>
      <dgm:spPr/>
      <dgm:t>
        <a:bodyPr/>
        <a:lstStyle/>
        <a:p>
          <a:endParaRPr lang="en-US"/>
        </a:p>
      </dgm:t>
    </dgm:pt>
    <dgm:pt modelId="{2E26DF63-8B43-4586-B3C8-88EE31CC2EB3}">
      <dgm:prSet phldrT="[Text]"/>
      <dgm:spPr>
        <a:gradFill flip="none" rotWithShape="1">
          <a:gsLst>
            <a:gs pos="0">
              <a:schemeClr val="accent5">
                <a:lumMod val="5000"/>
                <a:lumOff val="95000"/>
                <a:alpha val="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dirty="0"/>
            <a:t>.</a:t>
          </a:r>
        </a:p>
      </dgm:t>
    </dgm:pt>
    <dgm:pt modelId="{31EA56BA-2A2F-4B34-B87D-EA5E09AE56CA}" type="parTrans" cxnId="{AD5F21C0-1DEB-44CC-917E-EAF45615AB2D}">
      <dgm:prSet/>
      <dgm:spPr/>
      <dgm:t>
        <a:bodyPr/>
        <a:lstStyle/>
        <a:p>
          <a:endParaRPr lang="en-US"/>
        </a:p>
      </dgm:t>
    </dgm:pt>
    <dgm:pt modelId="{BB278DDB-E95C-4B31-9083-DEB2510DE4A4}" type="sibTrans" cxnId="{AD5F21C0-1DEB-44CC-917E-EAF45615AB2D}">
      <dgm:prSet/>
      <dgm:spPr/>
      <dgm:t>
        <a:bodyPr/>
        <a:lstStyle/>
        <a:p>
          <a:endParaRPr lang="en-US"/>
        </a:p>
      </dgm:t>
    </dgm:pt>
    <dgm:pt modelId="{EDB61D97-969C-4C5B-A025-FE6EA71A3B5E}" type="pres">
      <dgm:prSet presAssocID="{1FD7F350-DC64-487E-BB13-464FA64CF483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76015FA7-9CA1-4F58-BA88-AB2B2376775D}" type="pres">
      <dgm:prSet presAssocID="{83EE133C-175A-44E8-B633-2A905BF74007}" presName="ChildAccent3" presStyleCnt="0"/>
      <dgm:spPr/>
    </dgm:pt>
    <dgm:pt modelId="{C83CDD72-C153-4368-BC12-77C1066D3885}" type="pres">
      <dgm:prSet presAssocID="{83EE133C-175A-44E8-B633-2A905BF74007}" presName="ChildAccent" presStyleLbl="alignImgPlace1" presStyleIdx="0" presStyleCnt="3" custScaleY="48510" custLinFactNeighborX="1603" custLinFactNeighborY="-9669"/>
      <dgm:spPr/>
    </dgm:pt>
    <dgm:pt modelId="{D9A90F51-B254-461D-83C5-24976BFA437D}" type="pres">
      <dgm:prSet presAssocID="{83EE133C-175A-44E8-B633-2A905BF74007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6D15DCE-E8C6-4129-B3F3-8037DC23D981}" type="pres">
      <dgm:prSet presAssocID="{83EE133C-175A-44E8-B633-2A905BF74007}" presName="Parent3" presStyleLbl="node1" presStyleIdx="0" presStyleCnt="3" custLinFactNeighborX="1603" custLinFactNeighborY="71579">
        <dgm:presLayoutVars>
          <dgm:chMax val="2"/>
          <dgm:chPref val="1"/>
          <dgm:bulletEnabled val="1"/>
        </dgm:presLayoutVars>
      </dgm:prSet>
      <dgm:spPr/>
    </dgm:pt>
    <dgm:pt modelId="{5F4BB22E-07F0-49E8-97A6-3615F2AB6E07}" type="pres">
      <dgm:prSet presAssocID="{F9BE3626-6536-4A83-B617-A69A7965203A}" presName="ChildAccent2" presStyleCnt="0"/>
      <dgm:spPr/>
    </dgm:pt>
    <dgm:pt modelId="{FDAFD979-1701-4AE9-B6C2-3B3D143A2237}" type="pres">
      <dgm:prSet presAssocID="{F9BE3626-6536-4A83-B617-A69A7965203A}" presName="ChildAccent" presStyleLbl="alignImgPlace1" presStyleIdx="1" presStyleCnt="3" custScaleY="72626" custLinFactNeighborX="1481" custLinFactNeighborY="-5205"/>
      <dgm:spPr/>
    </dgm:pt>
    <dgm:pt modelId="{4486B073-8A30-4035-BC61-80A69C98BC73}" type="pres">
      <dgm:prSet presAssocID="{F9BE3626-6536-4A83-B617-A69A7965203A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AD6CF49-6182-4012-9295-D02079921E7F}" type="pres">
      <dgm:prSet presAssocID="{F9BE3626-6536-4A83-B617-A69A7965203A}" presName="Parent2" presStyleLbl="node1" presStyleIdx="1" presStyleCnt="3" custLinFactNeighborX="-1190" custLinFactNeighborY="36656">
        <dgm:presLayoutVars>
          <dgm:chMax val="2"/>
          <dgm:chPref val="1"/>
          <dgm:bulletEnabled val="1"/>
        </dgm:presLayoutVars>
      </dgm:prSet>
      <dgm:spPr/>
    </dgm:pt>
    <dgm:pt modelId="{27A7072E-B3D7-4D9B-A2CB-76112D5AAD66}" type="pres">
      <dgm:prSet presAssocID="{2B79244D-6F94-4F95-8E34-03C0FB6DD4FB}" presName="ChildAccent1" presStyleCnt="0"/>
      <dgm:spPr/>
    </dgm:pt>
    <dgm:pt modelId="{7ADC7AF9-A707-4386-A0F5-B90A1845731B}" type="pres">
      <dgm:prSet presAssocID="{2B79244D-6F94-4F95-8E34-03C0FB6DD4FB}" presName="ChildAccent" presStyleLbl="alignImgPlace1" presStyleIdx="2" presStyleCnt="3"/>
      <dgm:spPr/>
    </dgm:pt>
    <dgm:pt modelId="{7AF733DD-6570-409C-991E-01D33B5FE438}" type="pres">
      <dgm:prSet presAssocID="{2B79244D-6F94-4F95-8E34-03C0FB6DD4FB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CEAFD5F-452B-4584-AC83-3F75B8FA5331}" type="pres">
      <dgm:prSet presAssocID="{2B79244D-6F94-4F95-8E34-03C0FB6DD4FB}" presName="Parent1" presStyleLbl="node1" presStyleIdx="2" presStyleCnt="3">
        <dgm:presLayoutVars>
          <dgm:chMax val="2"/>
          <dgm:chPref val="1"/>
          <dgm:bulletEnabled val="1"/>
        </dgm:presLayoutVars>
      </dgm:prSet>
      <dgm:spPr/>
    </dgm:pt>
  </dgm:ptLst>
  <dgm:cxnLst>
    <dgm:cxn modelId="{2B167511-C11F-45BC-A9BC-FA9E9E041D24}" type="presOf" srcId="{621556F7-289B-4F52-B753-108A8BA09F9B}" destId="{FDAFD979-1701-4AE9-B6C2-3B3D143A2237}" srcOrd="0" destOrd="0" presId="urn:microsoft.com/office/officeart/2011/layout/InterconnectedBlockProcess"/>
    <dgm:cxn modelId="{8A643A13-C185-41F9-960E-5F5D8D44E813}" srcId="{1FD7F350-DC64-487E-BB13-464FA64CF483}" destId="{2B79244D-6F94-4F95-8E34-03C0FB6DD4FB}" srcOrd="0" destOrd="0" parTransId="{DF4D00B7-D866-49F7-BEAA-B7A365D218AD}" sibTransId="{ECD5249B-D256-45E7-B557-BF37F32FDE6B}"/>
    <dgm:cxn modelId="{9FECF116-4383-4A66-9AFF-8826A6718B49}" type="presOf" srcId="{2B79244D-6F94-4F95-8E34-03C0FB6DD4FB}" destId="{6CEAFD5F-452B-4584-AC83-3F75B8FA5331}" srcOrd="0" destOrd="0" presId="urn:microsoft.com/office/officeart/2011/layout/InterconnectedBlockProcess"/>
    <dgm:cxn modelId="{CB418E1B-3617-4E2F-81B5-25C47E21A3A8}" type="presOf" srcId="{2E26DF63-8B43-4586-B3C8-88EE31CC2EB3}" destId="{D9A90F51-B254-461D-83C5-24976BFA437D}" srcOrd="1" destOrd="0" presId="urn:microsoft.com/office/officeart/2011/layout/InterconnectedBlockProcess"/>
    <dgm:cxn modelId="{722B6826-98D9-42B4-9D12-A739078F308F}" srcId="{1FD7F350-DC64-487E-BB13-464FA64CF483}" destId="{83EE133C-175A-44E8-B633-2A905BF74007}" srcOrd="2" destOrd="0" parTransId="{892A31C6-0306-47E6-B1CD-CF9BFA5F2AC5}" sibTransId="{A31A7D2F-418B-4072-97DA-2673D7C16CB0}"/>
    <dgm:cxn modelId="{CCDF4540-5977-4A67-A49D-8BD8B004CDE8}" srcId="{1FD7F350-DC64-487E-BB13-464FA64CF483}" destId="{F9BE3626-6536-4A83-B617-A69A7965203A}" srcOrd="1" destOrd="0" parTransId="{38C17EED-207C-49EE-8CE3-02F5C3CEC3A4}" sibTransId="{BE764991-336A-4108-9178-6897ACF4BE67}"/>
    <dgm:cxn modelId="{24C78C5B-9D68-4115-B793-A7AC48B6F5FB}" type="presOf" srcId="{A6D4E4FC-48F1-4548-8058-2BA0916971E3}" destId="{7ADC7AF9-A707-4386-A0F5-B90A1845731B}" srcOrd="0" destOrd="0" presId="urn:microsoft.com/office/officeart/2011/layout/InterconnectedBlockProcess"/>
    <dgm:cxn modelId="{6AA3E769-2416-45B8-B551-3F2042F15DBA}" type="presOf" srcId="{F9BE3626-6536-4A83-B617-A69A7965203A}" destId="{BAD6CF49-6182-4012-9295-D02079921E7F}" srcOrd="0" destOrd="0" presId="urn:microsoft.com/office/officeart/2011/layout/InterconnectedBlockProcess"/>
    <dgm:cxn modelId="{8455674C-C6EE-40E3-99D7-8643EE9D38FC}" srcId="{F9BE3626-6536-4A83-B617-A69A7965203A}" destId="{621556F7-289B-4F52-B753-108A8BA09F9B}" srcOrd="0" destOrd="0" parTransId="{19391106-E923-4A32-A7EC-2CA4B079D055}" sibTransId="{BAD577B2-E7C0-4AC2-8B57-EF225190A878}"/>
    <dgm:cxn modelId="{89DC4053-A2CD-4E2F-8E3D-389FB63220B1}" type="presOf" srcId="{1FD7F350-DC64-487E-BB13-464FA64CF483}" destId="{EDB61D97-969C-4C5B-A025-FE6EA71A3B5E}" srcOrd="0" destOrd="0" presId="urn:microsoft.com/office/officeart/2011/layout/InterconnectedBlockProcess"/>
    <dgm:cxn modelId="{835CE678-5CE4-41FB-9291-46DE5BFC7557}" type="presOf" srcId="{2E26DF63-8B43-4586-B3C8-88EE31CC2EB3}" destId="{C83CDD72-C153-4368-BC12-77C1066D3885}" srcOrd="0" destOrd="0" presId="urn:microsoft.com/office/officeart/2011/layout/InterconnectedBlockProcess"/>
    <dgm:cxn modelId="{3126B086-75CA-4536-AA66-348907C5FFE6}" srcId="{2B79244D-6F94-4F95-8E34-03C0FB6DD4FB}" destId="{A6D4E4FC-48F1-4548-8058-2BA0916971E3}" srcOrd="0" destOrd="0" parTransId="{662DA8BA-F10C-4DBD-80D2-AC36B3BD1719}" sibTransId="{AD043507-D885-46B4-A049-268BCE1E7443}"/>
    <dgm:cxn modelId="{8455568C-0FFA-461E-BB41-39B73FB91801}" type="presOf" srcId="{83EE133C-175A-44E8-B633-2A905BF74007}" destId="{E6D15DCE-E8C6-4129-B3F3-8037DC23D981}" srcOrd="0" destOrd="0" presId="urn:microsoft.com/office/officeart/2011/layout/InterconnectedBlockProcess"/>
    <dgm:cxn modelId="{AD5F21C0-1DEB-44CC-917E-EAF45615AB2D}" srcId="{83EE133C-175A-44E8-B633-2A905BF74007}" destId="{2E26DF63-8B43-4586-B3C8-88EE31CC2EB3}" srcOrd="0" destOrd="0" parTransId="{31EA56BA-2A2F-4B34-B87D-EA5E09AE56CA}" sibTransId="{BB278DDB-E95C-4B31-9083-DEB2510DE4A4}"/>
    <dgm:cxn modelId="{FB6C65D6-1BD5-4415-A7B5-E9316EEBF068}" type="presOf" srcId="{621556F7-289B-4F52-B753-108A8BA09F9B}" destId="{4486B073-8A30-4035-BC61-80A69C98BC73}" srcOrd="1" destOrd="0" presId="urn:microsoft.com/office/officeart/2011/layout/InterconnectedBlockProcess"/>
    <dgm:cxn modelId="{BBDB0FDC-4FA5-41BD-BEDA-3D3F261DE2A9}" type="presOf" srcId="{A6D4E4FC-48F1-4548-8058-2BA0916971E3}" destId="{7AF733DD-6570-409C-991E-01D33B5FE438}" srcOrd="1" destOrd="0" presId="urn:microsoft.com/office/officeart/2011/layout/InterconnectedBlockProcess"/>
    <dgm:cxn modelId="{1F3B318D-F77D-47A6-8DE4-6F0D8ADD1200}" type="presParOf" srcId="{EDB61D97-969C-4C5B-A025-FE6EA71A3B5E}" destId="{76015FA7-9CA1-4F58-BA88-AB2B2376775D}" srcOrd="0" destOrd="0" presId="urn:microsoft.com/office/officeart/2011/layout/InterconnectedBlockProcess"/>
    <dgm:cxn modelId="{09EE605A-5F03-44AC-A66F-FA567EAEB16B}" type="presParOf" srcId="{76015FA7-9CA1-4F58-BA88-AB2B2376775D}" destId="{C83CDD72-C153-4368-BC12-77C1066D3885}" srcOrd="0" destOrd="0" presId="urn:microsoft.com/office/officeart/2011/layout/InterconnectedBlockProcess"/>
    <dgm:cxn modelId="{57DDF60C-A05E-4BA0-AB81-44401A332EFA}" type="presParOf" srcId="{EDB61D97-969C-4C5B-A025-FE6EA71A3B5E}" destId="{D9A90F51-B254-461D-83C5-24976BFA437D}" srcOrd="1" destOrd="0" presId="urn:microsoft.com/office/officeart/2011/layout/InterconnectedBlockProcess"/>
    <dgm:cxn modelId="{74EDD9FA-D518-46F8-8A6A-543CF1E52B89}" type="presParOf" srcId="{EDB61D97-969C-4C5B-A025-FE6EA71A3B5E}" destId="{E6D15DCE-E8C6-4129-B3F3-8037DC23D981}" srcOrd="2" destOrd="0" presId="urn:microsoft.com/office/officeart/2011/layout/InterconnectedBlockProcess"/>
    <dgm:cxn modelId="{D5DEA968-7C91-4226-91CB-F5DE03EB56C9}" type="presParOf" srcId="{EDB61D97-969C-4C5B-A025-FE6EA71A3B5E}" destId="{5F4BB22E-07F0-49E8-97A6-3615F2AB6E07}" srcOrd="3" destOrd="0" presId="urn:microsoft.com/office/officeart/2011/layout/InterconnectedBlockProcess"/>
    <dgm:cxn modelId="{B8DBC7D9-7348-436E-A362-58CC807D6791}" type="presParOf" srcId="{5F4BB22E-07F0-49E8-97A6-3615F2AB6E07}" destId="{FDAFD979-1701-4AE9-B6C2-3B3D143A2237}" srcOrd="0" destOrd="0" presId="urn:microsoft.com/office/officeart/2011/layout/InterconnectedBlockProcess"/>
    <dgm:cxn modelId="{5B3F5DA9-4767-49D1-821C-3771089B1FC8}" type="presParOf" srcId="{EDB61D97-969C-4C5B-A025-FE6EA71A3B5E}" destId="{4486B073-8A30-4035-BC61-80A69C98BC73}" srcOrd="4" destOrd="0" presId="urn:microsoft.com/office/officeart/2011/layout/InterconnectedBlockProcess"/>
    <dgm:cxn modelId="{1098CD8B-2F56-4890-8DEF-449026C5A0CE}" type="presParOf" srcId="{EDB61D97-969C-4C5B-A025-FE6EA71A3B5E}" destId="{BAD6CF49-6182-4012-9295-D02079921E7F}" srcOrd="5" destOrd="0" presId="urn:microsoft.com/office/officeart/2011/layout/InterconnectedBlockProcess"/>
    <dgm:cxn modelId="{DDBA197E-0930-4EA0-90C1-23BA21582706}" type="presParOf" srcId="{EDB61D97-969C-4C5B-A025-FE6EA71A3B5E}" destId="{27A7072E-B3D7-4D9B-A2CB-76112D5AAD66}" srcOrd="6" destOrd="0" presId="urn:microsoft.com/office/officeart/2011/layout/InterconnectedBlockProcess"/>
    <dgm:cxn modelId="{F1621AB6-C284-4149-A133-A64E154ABACF}" type="presParOf" srcId="{27A7072E-B3D7-4D9B-A2CB-76112D5AAD66}" destId="{7ADC7AF9-A707-4386-A0F5-B90A1845731B}" srcOrd="0" destOrd="0" presId="urn:microsoft.com/office/officeart/2011/layout/InterconnectedBlockProcess"/>
    <dgm:cxn modelId="{92CA43FA-32C3-4A3F-836D-F5883D3AB97C}" type="presParOf" srcId="{EDB61D97-969C-4C5B-A025-FE6EA71A3B5E}" destId="{7AF733DD-6570-409C-991E-01D33B5FE438}" srcOrd="7" destOrd="0" presId="urn:microsoft.com/office/officeart/2011/layout/InterconnectedBlockProcess"/>
    <dgm:cxn modelId="{5DF81A77-D8AA-475A-A48A-BC00E590D1DC}" type="presParOf" srcId="{EDB61D97-969C-4C5B-A025-FE6EA71A3B5E}" destId="{6CEAFD5F-452B-4584-AC83-3F75B8FA5331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D7F350-DC64-487E-BB13-464FA64CF483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D4E4FC-48F1-4548-8058-2BA0916971E3}">
      <dgm:prSet phldrT="[Text]"/>
      <dgm:spPr>
        <a:gradFill rotWithShape="0">
          <a:gsLst>
            <a:gs pos="0">
              <a:srgbClr val="103154">
                <a:alpha val="0"/>
              </a:srgbClr>
            </a:gs>
            <a:gs pos="74000">
              <a:srgbClr val="103154"/>
            </a:gs>
            <a:gs pos="100000">
              <a:srgbClr val="103154"/>
            </a:gs>
          </a:gsLst>
          <a:lin ang="5400000" scaled="0"/>
        </a:gradFill>
      </dgm:spPr>
      <dgm:t>
        <a:bodyPr/>
        <a:lstStyle/>
        <a:p>
          <a:r>
            <a:rPr lang="en-US" dirty="0"/>
            <a:t>.</a:t>
          </a:r>
        </a:p>
      </dgm:t>
    </dgm:pt>
    <dgm:pt modelId="{662DA8BA-F10C-4DBD-80D2-AC36B3BD1719}" type="parTrans" cxnId="{3126B086-75CA-4536-AA66-348907C5FFE6}">
      <dgm:prSet/>
      <dgm:spPr/>
      <dgm:t>
        <a:bodyPr/>
        <a:lstStyle/>
        <a:p>
          <a:endParaRPr lang="en-US"/>
        </a:p>
      </dgm:t>
    </dgm:pt>
    <dgm:pt modelId="{AD043507-D885-46B4-A049-268BCE1E7443}" type="sibTrans" cxnId="{3126B086-75CA-4536-AA66-348907C5FFE6}">
      <dgm:prSet/>
      <dgm:spPr/>
      <dgm:t>
        <a:bodyPr/>
        <a:lstStyle/>
        <a:p>
          <a:endParaRPr lang="en-US"/>
        </a:p>
      </dgm:t>
    </dgm:pt>
    <dgm:pt modelId="{F9BE3626-6536-4A83-B617-A69A7965203A}">
      <dgm:prSet phldrT="[Text]"/>
      <dgm:spPr>
        <a:gradFill flip="none" rotWithShape="1">
          <a:gsLst>
            <a:gs pos="0">
              <a:schemeClr val="accent1">
                <a:lumMod val="67000"/>
                <a:alpha val="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Collection</a:t>
          </a:r>
        </a:p>
      </dgm:t>
    </dgm:pt>
    <dgm:pt modelId="{38C17EED-207C-49EE-8CE3-02F5C3CEC3A4}" type="parTrans" cxnId="{CCDF4540-5977-4A67-A49D-8BD8B004CDE8}">
      <dgm:prSet/>
      <dgm:spPr/>
      <dgm:t>
        <a:bodyPr/>
        <a:lstStyle/>
        <a:p>
          <a:endParaRPr lang="en-US"/>
        </a:p>
      </dgm:t>
    </dgm:pt>
    <dgm:pt modelId="{BE764991-336A-4108-9178-6897ACF4BE67}" type="sibTrans" cxnId="{CCDF4540-5977-4A67-A49D-8BD8B004CDE8}">
      <dgm:prSet/>
      <dgm:spPr/>
      <dgm:t>
        <a:bodyPr/>
        <a:lstStyle/>
        <a:p>
          <a:endParaRPr lang="en-US"/>
        </a:p>
      </dgm:t>
    </dgm:pt>
    <dgm:pt modelId="{621556F7-289B-4F52-B753-108A8BA09F9B}">
      <dgm:prSet phldrT="[Text]"/>
      <dgm:spPr>
        <a:gradFill rotWithShape="0">
          <a:gsLst>
            <a:gs pos="0">
              <a:srgbClr val="103154">
                <a:alpha val="0"/>
              </a:srgbClr>
            </a:gs>
            <a:gs pos="74000">
              <a:srgbClr val="103154"/>
            </a:gs>
            <a:gs pos="100000">
              <a:srgbClr val="103154"/>
            </a:gs>
          </a:gsLst>
          <a:lin ang="5400000" scaled="0"/>
        </a:gradFill>
      </dgm:spPr>
      <dgm:t>
        <a:bodyPr/>
        <a:lstStyle/>
        <a:p>
          <a:r>
            <a:rPr lang="en-US" dirty="0"/>
            <a:t>.</a:t>
          </a:r>
        </a:p>
      </dgm:t>
    </dgm:pt>
    <dgm:pt modelId="{19391106-E923-4A32-A7EC-2CA4B079D055}" type="parTrans" cxnId="{8455674C-C6EE-40E3-99D7-8643EE9D38FC}">
      <dgm:prSet/>
      <dgm:spPr/>
      <dgm:t>
        <a:bodyPr/>
        <a:lstStyle/>
        <a:p>
          <a:endParaRPr lang="en-US"/>
        </a:p>
      </dgm:t>
    </dgm:pt>
    <dgm:pt modelId="{BAD577B2-E7C0-4AC2-8B57-EF225190A878}" type="sibTrans" cxnId="{8455674C-C6EE-40E3-99D7-8643EE9D38FC}">
      <dgm:prSet/>
      <dgm:spPr/>
      <dgm:t>
        <a:bodyPr/>
        <a:lstStyle/>
        <a:p>
          <a:endParaRPr lang="en-US"/>
        </a:p>
      </dgm:t>
    </dgm:pt>
    <dgm:pt modelId="{83EE133C-175A-44E8-B633-2A905BF74007}">
      <dgm:prSet phldrT="[Text]"/>
      <dgm:spPr>
        <a:gradFill flip="none" rotWithShape="1">
          <a:gsLst>
            <a:gs pos="0">
              <a:schemeClr val="accent1">
                <a:alpha val="0"/>
                <a:lumMod val="63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/>
            <a:t>Preservation</a:t>
          </a:r>
        </a:p>
      </dgm:t>
    </dgm:pt>
    <dgm:pt modelId="{892A31C6-0306-47E6-B1CD-CF9BFA5F2AC5}" type="parTrans" cxnId="{722B6826-98D9-42B4-9D12-A739078F308F}">
      <dgm:prSet/>
      <dgm:spPr/>
      <dgm:t>
        <a:bodyPr/>
        <a:lstStyle/>
        <a:p>
          <a:endParaRPr lang="en-US"/>
        </a:p>
      </dgm:t>
    </dgm:pt>
    <dgm:pt modelId="{A31A7D2F-418B-4072-97DA-2673D7C16CB0}" type="sibTrans" cxnId="{722B6826-98D9-42B4-9D12-A739078F308F}">
      <dgm:prSet/>
      <dgm:spPr/>
      <dgm:t>
        <a:bodyPr/>
        <a:lstStyle/>
        <a:p>
          <a:endParaRPr lang="en-US"/>
        </a:p>
      </dgm:t>
    </dgm:pt>
    <dgm:pt modelId="{2E26DF63-8B43-4586-B3C8-88EE31CC2EB3}">
      <dgm:prSet phldrT="[Text]"/>
      <dgm:spPr>
        <a:gradFill rotWithShape="0">
          <a:gsLst>
            <a:gs pos="0">
              <a:srgbClr val="103154">
                <a:alpha val="0"/>
              </a:srgbClr>
            </a:gs>
            <a:gs pos="74000">
              <a:srgbClr val="103154"/>
            </a:gs>
            <a:gs pos="100000">
              <a:srgbClr val="103154"/>
            </a:gs>
          </a:gsLst>
          <a:lin ang="5400000" scaled="0"/>
        </a:gradFill>
      </dgm:spPr>
      <dgm:t>
        <a:bodyPr/>
        <a:lstStyle/>
        <a:p>
          <a:r>
            <a:rPr lang="en-US" dirty="0"/>
            <a:t>.</a:t>
          </a:r>
        </a:p>
      </dgm:t>
    </dgm:pt>
    <dgm:pt modelId="{31EA56BA-2A2F-4B34-B87D-EA5E09AE56CA}" type="parTrans" cxnId="{AD5F21C0-1DEB-44CC-917E-EAF45615AB2D}">
      <dgm:prSet/>
      <dgm:spPr/>
      <dgm:t>
        <a:bodyPr/>
        <a:lstStyle/>
        <a:p>
          <a:endParaRPr lang="en-US"/>
        </a:p>
      </dgm:t>
    </dgm:pt>
    <dgm:pt modelId="{BB278DDB-E95C-4B31-9083-DEB2510DE4A4}" type="sibTrans" cxnId="{AD5F21C0-1DEB-44CC-917E-EAF45615AB2D}">
      <dgm:prSet/>
      <dgm:spPr/>
      <dgm:t>
        <a:bodyPr/>
        <a:lstStyle/>
        <a:p>
          <a:endParaRPr lang="en-US"/>
        </a:p>
      </dgm:t>
    </dgm:pt>
    <dgm:pt modelId="{2B79244D-6F94-4F95-8E34-03C0FB6DD4FB}">
      <dgm:prSet phldrT="[Text]"/>
      <dgm:spPr>
        <a:gradFill flip="none" rotWithShape="1">
          <a:gsLst>
            <a:gs pos="0">
              <a:schemeClr val="accent1">
                <a:lumMod val="40000"/>
                <a:lumOff val="60000"/>
                <a:alpha val="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r>
            <a:rPr lang="en-US" dirty="0"/>
            <a:t>Identification</a:t>
          </a:r>
        </a:p>
      </dgm:t>
    </dgm:pt>
    <dgm:pt modelId="{ECD5249B-D256-45E7-B557-BF37F32FDE6B}" type="sibTrans" cxnId="{8A643A13-C185-41F9-960E-5F5D8D44E813}">
      <dgm:prSet/>
      <dgm:spPr/>
      <dgm:t>
        <a:bodyPr/>
        <a:lstStyle/>
        <a:p>
          <a:endParaRPr lang="en-US"/>
        </a:p>
      </dgm:t>
    </dgm:pt>
    <dgm:pt modelId="{DF4D00B7-D866-49F7-BEAA-B7A365D218AD}" type="parTrans" cxnId="{8A643A13-C185-41F9-960E-5F5D8D44E813}">
      <dgm:prSet/>
      <dgm:spPr/>
      <dgm:t>
        <a:bodyPr/>
        <a:lstStyle/>
        <a:p>
          <a:endParaRPr lang="en-US"/>
        </a:p>
      </dgm:t>
    </dgm:pt>
    <dgm:pt modelId="{EDB61D97-969C-4C5B-A025-FE6EA71A3B5E}" type="pres">
      <dgm:prSet presAssocID="{1FD7F350-DC64-487E-BB13-464FA64CF483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76015FA7-9CA1-4F58-BA88-AB2B2376775D}" type="pres">
      <dgm:prSet presAssocID="{83EE133C-175A-44E8-B633-2A905BF74007}" presName="ChildAccent3" presStyleCnt="0"/>
      <dgm:spPr/>
    </dgm:pt>
    <dgm:pt modelId="{C83CDD72-C153-4368-BC12-77C1066D3885}" type="pres">
      <dgm:prSet presAssocID="{83EE133C-175A-44E8-B633-2A905BF74007}" presName="ChildAccent" presStyleLbl="alignImgPlace1" presStyleIdx="0" presStyleCnt="3" custScaleY="84961" custLinFactNeighborX="-2430" custLinFactNeighborY="-9671"/>
      <dgm:spPr/>
    </dgm:pt>
    <dgm:pt modelId="{D9A90F51-B254-461D-83C5-24976BFA437D}" type="pres">
      <dgm:prSet presAssocID="{83EE133C-175A-44E8-B633-2A905BF74007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6D15DCE-E8C6-4129-B3F3-8037DC23D981}" type="pres">
      <dgm:prSet presAssocID="{83EE133C-175A-44E8-B633-2A905BF74007}" presName="Parent3" presStyleLbl="node1" presStyleIdx="0" presStyleCnt="3">
        <dgm:presLayoutVars>
          <dgm:chMax val="2"/>
          <dgm:chPref val="1"/>
          <dgm:bulletEnabled val="1"/>
        </dgm:presLayoutVars>
      </dgm:prSet>
      <dgm:spPr/>
    </dgm:pt>
    <dgm:pt modelId="{5F4BB22E-07F0-49E8-97A6-3615F2AB6E07}" type="pres">
      <dgm:prSet presAssocID="{F9BE3626-6536-4A83-B617-A69A7965203A}" presName="ChildAccent2" presStyleCnt="0"/>
      <dgm:spPr/>
    </dgm:pt>
    <dgm:pt modelId="{FDAFD979-1701-4AE9-B6C2-3B3D143A2237}" type="pres">
      <dgm:prSet presAssocID="{F9BE3626-6536-4A83-B617-A69A7965203A}" presName="ChildAccent" presStyleLbl="alignImgPlace1" presStyleIdx="1" presStyleCnt="3" custScaleY="82377" custLinFactNeighborX="-1352" custLinFactNeighborY="-10045"/>
      <dgm:spPr/>
    </dgm:pt>
    <dgm:pt modelId="{4486B073-8A30-4035-BC61-80A69C98BC73}" type="pres">
      <dgm:prSet presAssocID="{F9BE3626-6536-4A83-B617-A69A7965203A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AD6CF49-6182-4012-9295-D02079921E7F}" type="pres">
      <dgm:prSet presAssocID="{F9BE3626-6536-4A83-B617-A69A7965203A}" presName="Parent2" presStyleLbl="node1" presStyleIdx="1" presStyleCnt="3">
        <dgm:presLayoutVars>
          <dgm:chMax val="2"/>
          <dgm:chPref val="1"/>
          <dgm:bulletEnabled val="1"/>
        </dgm:presLayoutVars>
      </dgm:prSet>
      <dgm:spPr/>
    </dgm:pt>
    <dgm:pt modelId="{27A7072E-B3D7-4D9B-A2CB-76112D5AAD66}" type="pres">
      <dgm:prSet presAssocID="{2B79244D-6F94-4F95-8E34-03C0FB6DD4FB}" presName="ChildAccent1" presStyleCnt="0"/>
      <dgm:spPr/>
    </dgm:pt>
    <dgm:pt modelId="{7ADC7AF9-A707-4386-A0F5-B90A1845731B}" type="pres">
      <dgm:prSet presAssocID="{2B79244D-6F94-4F95-8E34-03C0FB6DD4FB}" presName="ChildAccent" presStyleLbl="alignImgPlace1" presStyleIdx="2" presStyleCnt="3" custScaleY="61054" custLinFactNeighborX="3907" custLinFactNeighborY="-20672"/>
      <dgm:spPr/>
    </dgm:pt>
    <dgm:pt modelId="{7AF733DD-6570-409C-991E-01D33B5FE438}" type="pres">
      <dgm:prSet presAssocID="{2B79244D-6F94-4F95-8E34-03C0FB6DD4FB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CEAFD5F-452B-4584-AC83-3F75B8FA5331}" type="pres">
      <dgm:prSet presAssocID="{2B79244D-6F94-4F95-8E34-03C0FB6DD4FB}" presName="Parent1" presStyleLbl="node1" presStyleIdx="2" presStyleCnt="3">
        <dgm:presLayoutVars>
          <dgm:chMax val="2"/>
          <dgm:chPref val="1"/>
          <dgm:bulletEnabled val="1"/>
        </dgm:presLayoutVars>
      </dgm:prSet>
      <dgm:spPr/>
    </dgm:pt>
  </dgm:ptLst>
  <dgm:cxnLst>
    <dgm:cxn modelId="{2B167511-C11F-45BC-A9BC-FA9E9E041D24}" type="presOf" srcId="{621556F7-289B-4F52-B753-108A8BA09F9B}" destId="{FDAFD979-1701-4AE9-B6C2-3B3D143A2237}" srcOrd="0" destOrd="0" presId="urn:microsoft.com/office/officeart/2011/layout/InterconnectedBlockProcess"/>
    <dgm:cxn modelId="{8A643A13-C185-41F9-960E-5F5D8D44E813}" srcId="{1FD7F350-DC64-487E-BB13-464FA64CF483}" destId="{2B79244D-6F94-4F95-8E34-03C0FB6DD4FB}" srcOrd="0" destOrd="0" parTransId="{DF4D00B7-D866-49F7-BEAA-B7A365D218AD}" sibTransId="{ECD5249B-D256-45E7-B557-BF37F32FDE6B}"/>
    <dgm:cxn modelId="{9FECF116-4383-4A66-9AFF-8826A6718B49}" type="presOf" srcId="{2B79244D-6F94-4F95-8E34-03C0FB6DD4FB}" destId="{6CEAFD5F-452B-4584-AC83-3F75B8FA5331}" srcOrd="0" destOrd="0" presId="urn:microsoft.com/office/officeart/2011/layout/InterconnectedBlockProcess"/>
    <dgm:cxn modelId="{CB418E1B-3617-4E2F-81B5-25C47E21A3A8}" type="presOf" srcId="{2E26DF63-8B43-4586-B3C8-88EE31CC2EB3}" destId="{D9A90F51-B254-461D-83C5-24976BFA437D}" srcOrd="1" destOrd="0" presId="urn:microsoft.com/office/officeart/2011/layout/InterconnectedBlockProcess"/>
    <dgm:cxn modelId="{722B6826-98D9-42B4-9D12-A739078F308F}" srcId="{1FD7F350-DC64-487E-BB13-464FA64CF483}" destId="{83EE133C-175A-44E8-B633-2A905BF74007}" srcOrd="2" destOrd="0" parTransId="{892A31C6-0306-47E6-B1CD-CF9BFA5F2AC5}" sibTransId="{A31A7D2F-418B-4072-97DA-2673D7C16CB0}"/>
    <dgm:cxn modelId="{CCDF4540-5977-4A67-A49D-8BD8B004CDE8}" srcId="{1FD7F350-DC64-487E-BB13-464FA64CF483}" destId="{F9BE3626-6536-4A83-B617-A69A7965203A}" srcOrd="1" destOrd="0" parTransId="{38C17EED-207C-49EE-8CE3-02F5C3CEC3A4}" sibTransId="{BE764991-336A-4108-9178-6897ACF4BE67}"/>
    <dgm:cxn modelId="{24C78C5B-9D68-4115-B793-A7AC48B6F5FB}" type="presOf" srcId="{A6D4E4FC-48F1-4548-8058-2BA0916971E3}" destId="{7ADC7AF9-A707-4386-A0F5-B90A1845731B}" srcOrd="0" destOrd="0" presId="urn:microsoft.com/office/officeart/2011/layout/InterconnectedBlockProcess"/>
    <dgm:cxn modelId="{6AA3E769-2416-45B8-B551-3F2042F15DBA}" type="presOf" srcId="{F9BE3626-6536-4A83-B617-A69A7965203A}" destId="{BAD6CF49-6182-4012-9295-D02079921E7F}" srcOrd="0" destOrd="0" presId="urn:microsoft.com/office/officeart/2011/layout/InterconnectedBlockProcess"/>
    <dgm:cxn modelId="{8455674C-C6EE-40E3-99D7-8643EE9D38FC}" srcId="{F9BE3626-6536-4A83-B617-A69A7965203A}" destId="{621556F7-289B-4F52-B753-108A8BA09F9B}" srcOrd="0" destOrd="0" parTransId="{19391106-E923-4A32-A7EC-2CA4B079D055}" sibTransId="{BAD577B2-E7C0-4AC2-8B57-EF225190A878}"/>
    <dgm:cxn modelId="{89DC4053-A2CD-4E2F-8E3D-389FB63220B1}" type="presOf" srcId="{1FD7F350-DC64-487E-BB13-464FA64CF483}" destId="{EDB61D97-969C-4C5B-A025-FE6EA71A3B5E}" srcOrd="0" destOrd="0" presId="urn:microsoft.com/office/officeart/2011/layout/InterconnectedBlockProcess"/>
    <dgm:cxn modelId="{835CE678-5CE4-41FB-9291-46DE5BFC7557}" type="presOf" srcId="{2E26DF63-8B43-4586-B3C8-88EE31CC2EB3}" destId="{C83CDD72-C153-4368-BC12-77C1066D3885}" srcOrd="0" destOrd="0" presId="urn:microsoft.com/office/officeart/2011/layout/InterconnectedBlockProcess"/>
    <dgm:cxn modelId="{3126B086-75CA-4536-AA66-348907C5FFE6}" srcId="{2B79244D-6F94-4F95-8E34-03C0FB6DD4FB}" destId="{A6D4E4FC-48F1-4548-8058-2BA0916971E3}" srcOrd="0" destOrd="0" parTransId="{662DA8BA-F10C-4DBD-80D2-AC36B3BD1719}" sibTransId="{AD043507-D885-46B4-A049-268BCE1E7443}"/>
    <dgm:cxn modelId="{8455568C-0FFA-461E-BB41-39B73FB91801}" type="presOf" srcId="{83EE133C-175A-44E8-B633-2A905BF74007}" destId="{E6D15DCE-E8C6-4129-B3F3-8037DC23D981}" srcOrd="0" destOrd="0" presId="urn:microsoft.com/office/officeart/2011/layout/InterconnectedBlockProcess"/>
    <dgm:cxn modelId="{AD5F21C0-1DEB-44CC-917E-EAF45615AB2D}" srcId="{83EE133C-175A-44E8-B633-2A905BF74007}" destId="{2E26DF63-8B43-4586-B3C8-88EE31CC2EB3}" srcOrd="0" destOrd="0" parTransId="{31EA56BA-2A2F-4B34-B87D-EA5E09AE56CA}" sibTransId="{BB278DDB-E95C-4B31-9083-DEB2510DE4A4}"/>
    <dgm:cxn modelId="{FB6C65D6-1BD5-4415-A7B5-E9316EEBF068}" type="presOf" srcId="{621556F7-289B-4F52-B753-108A8BA09F9B}" destId="{4486B073-8A30-4035-BC61-80A69C98BC73}" srcOrd="1" destOrd="0" presId="urn:microsoft.com/office/officeart/2011/layout/InterconnectedBlockProcess"/>
    <dgm:cxn modelId="{BBDB0FDC-4FA5-41BD-BEDA-3D3F261DE2A9}" type="presOf" srcId="{A6D4E4FC-48F1-4548-8058-2BA0916971E3}" destId="{7AF733DD-6570-409C-991E-01D33B5FE438}" srcOrd="1" destOrd="0" presId="urn:microsoft.com/office/officeart/2011/layout/InterconnectedBlockProcess"/>
    <dgm:cxn modelId="{1F3B318D-F77D-47A6-8DE4-6F0D8ADD1200}" type="presParOf" srcId="{EDB61D97-969C-4C5B-A025-FE6EA71A3B5E}" destId="{76015FA7-9CA1-4F58-BA88-AB2B2376775D}" srcOrd="0" destOrd="0" presId="urn:microsoft.com/office/officeart/2011/layout/InterconnectedBlockProcess"/>
    <dgm:cxn modelId="{09EE605A-5F03-44AC-A66F-FA567EAEB16B}" type="presParOf" srcId="{76015FA7-9CA1-4F58-BA88-AB2B2376775D}" destId="{C83CDD72-C153-4368-BC12-77C1066D3885}" srcOrd="0" destOrd="0" presId="urn:microsoft.com/office/officeart/2011/layout/InterconnectedBlockProcess"/>
    <dgm:cxn modelId="{57DDF60C-A05E-4BA0-AB81-44401A332EFA}" type="presParOf" srcId="{EDB61D97-969C-4C5B-A025-FE6EA71A3B5E}" destId="{D9A90F51-B254-461D-83C5-24976BFA437D}" srcOrd="1" destOrd="0" presId="urn:microsoft.com/office/officeart/2011/layout/InterconnectedBlockProcess"/>
    <dgm:cxn modelId="{74EDD9FA-D518-46F8-8A6A-543CF1E52B89}" type="presParOf" srcId="{EDB61D97-969C-4C5B-A025-FE6EA71A3B5E}" destId="{E6D15DCE-E8C6-4129-B3F3-8037DC23D981}" srcOrd="2" destOrd="0" presId="urn:microsoft.com/office/officeart/2011/layout/InterconnectedBlockProcess"/>
    <dgm:cxn modelId="{D5DEA968-7C91-4226-91CB-F5DE03EB56C9}" type="presParOf" srcId="{EDB61D97-969C-4C5B-A025-FE6EA71A3B5E}" destId="{5F4BB22E-07F0-49E8-97A6-3615F2AB6E07}" srcOrd="3" destOrd="0" presId="urn:microsoft.com/office/officeart/2011/layout/InterconnectedBlockProcess"/>
    <dgm:cxn modelId="{B8DBC7D9-7348-436E-A362-58CC807D6791}" type="presParOf" srcId="{5F4BB22E-07F0-49E8-97A6-3615F2AB6E07}" destId="{FDAFD979-1701-4AE9-B6C2-3B3D143A2237}" srcOrd="0" destOrd="0" presId="urn:microsoft.com/office/officeart/2011/layout/InterconnectedBlockProcess"/>
    <dgm:cxn modelId="{5B3F5DA9-4767-49D1-821C-3771089B1FC8}" type="presParOf" srcId="{EDB61D97-969C-4C5B-A025-FE6EA71A3B5E}" destId="{4486B073-8A30-4035-BC61-80A69C98BC73}" srcOrd="4" destOrd="0" presId="urn:microsoft.com/office/officeart/2011/layout/InterconnectedBlockProcess"/>
    <dgm:cxn modelId="{1098CD8B-2F56-4890-8DEF-449026C5A0CE}" type="presParOf" srcId="{EDB61D97-969C-4C5B-A025-FE6EA71A3B5E}" destId="{BAD6CF49-6182-4012-9295-D02079921E7F}" srcOrd="5" destOrd="0" presId="urn:microsoft.com/office/officeart/2011/layout/InterconnectedBlockProcess"/>
    <dgm:cxn modelId="{DDBA197E-0930-4EA0-90C1-23BA21582706}" type="presParOf" srcId="{EDB61D97-969C-4C5B-A025-FE6EA71A3B5E}" destId="{27A7072E-B3D7-4D9B-A2CB-76112D5AAD66}" srcOrd="6" destOrd="0" presId="urn:microsoft.com/office/officeart/2011/layout/InterconnectedBlockProcess"/>
    <dgm:cxn modelId="{F1621AB6-C284-4149-A133-A64E154ABACF}" type="presParOf" srcId="{27A7072E-B3D7-4D9B-A2CB-76112D5AAD66}" destId="{7ADC7AF9-A707-4386-A0F5-B90A1845731B}" srcOrd="0" destOrd="0" presId="urn:microsoft.com/office/officeart/2011/layout/InterconnectedBlockProcess"/>
    <dgm:cxn modelId="{92CA43FA-32C3-4A3F-836D-F5883D3AB97C}" type="presParOf" srcId="{EDB61D97-969C-4C5B-A025-FE6EA71A3B5E}" destId="{7AF733DD-6570-409C-991E-01D33B5FE438}" srcOrd="7" destOrd="0" presId="urn:microsoft.com/office/officeart/2011/layout/InterconnectedBlockProcess"/>
    <dgm:cxn modelId="{5DF81A77-D8AA-475A-A48A-BC00E590D1DC}" type="presParOf" srcId="{EDB61D97-969C-4C5B-A025-FE6EA71A3B5E}" destId="{6CEAFD5F-452B-4584-AC83-3F75B8FA5331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3CDD72-C153-4368-BC12-77C1066D3885}">
      <dsp:nvSpPr>
        <dsp:cNvPr id="0" name=""/>
        <dsp:cNvSpPr/>
      </dsp:nvSpPr>
      <dsp:spPr>
        <a:xfrm>
          <a:off x="3839957" y="1198283"/>
          <a:ext cx="1210901" cy="1305370"/>
        </a:xfrm>
        <a:prstGeom prst="wedgeRectCallout">
          <a:avLst>
            <a:gd name="adj1" fmla="val 0"/>
            <a:gd name="adj2" fmla="val 0"/>
          </a:avLst>
        </a:prstGeom>
        <a:gradFill flip="none" rotWithShape="1">
          <a:gsLst>
            <a:gs pos="0">
              <a:schemeClr val="accent5">
                <a:lumMod val="5000"/>
                <a:lumOff val="95000"/>
                <a:alpha val="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.</a:t>
          </a:r>
        </a:p>
      </dsp:txBody>
      <dsp:txXfrm>
        <a:off x="3993636" y="1198283"/>
        <a:ext cx="1057222" cy="1305370"/>
      </dsp:txXfrm>
    </dsp:sp>
    <dsp:sp modelId="{E6D15DCE-E8C6-4129-B3F3-8037DC23D981}">
      <dsp:nvSpPr>
        <dsp:cNvPr id="0" name=""/>
        <dsp:cNvSpPr/>
      </dsp:nvSpPr>
      <dsp:spPr>
        <a:xfrm>
          <a:off x="3839957" y="603375"/>
          <a:ext cx="1210901" cy="574552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  <a:alpha val="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Presentation</a:t>
          </a:r>
        </a:p>
      </dsp:txBody>
      <dsp:txXfrm>
        <a:off x="3839957" y="603375"/>
        <a:ext cx="1210901" cy="574552"/>
      </dsp:txXfrm>
    </dsp:sp>
    <dsp:sp modelId="{FDAFD979-1701-4AE9-B6C2-3B3D143A2237}">
      <dsp:nvSpPr>
        <dsp:cNvPr id="0" name=""/>
        <dsp:cNvSpPr/>
      </dsp:nvSpPr>
      <dsp:spPr>
        <a:xfrm>
          <a:off x="2627215" y="977652"/>
          <a:ext cx="1210901" cy="1814907"/>
        </a:xfrm>
        <a:prstGeom prst="wedgeRectCallout">
          <a:avLst>
            <a:gd name="adj1" fmla="val 62500"/>
            <a:gd name="adj2" fmla="val 20830"/>
          </a:avLst>
        </a:prstGeom>
        <a:gradFill flip="none" rotWithShape="1">
          <a:gsLst>
            <a:gs pos="0">
              <a:schemeClr val="accent5">
                <a:lumMod val="5000"/>
                <a:lumOff val="95000"/>
                <a:alpha val="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.</a:t>
          </a:r>
        </a:p>
      </dsp:txBody>
      <dsp:txXfrm>
        <a:off x="2780894" y="977652"/>
        <a:ext cx="1057222" cy="1814907"/>
      </dsp:txXfrm>
    </dsp:sp>
    <dsp:sp modelId="{BAD6CF49-6182-4012-9295-D02079921E7F}">
      <dsp:nvSpPr>
        <dsp:cNvPr id="0" name=""/>
        <dsp:cNvSpPr/>
      </dsp:nvSpPr>
      <dsp:spPr>
        <a:xfrm>
          <a:off x="2594872" y="461299"/>
          <a:ext cx="1210901" cy="480534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  <a:alpha val="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Analysis</a:t>
          </a:r>
        </a:p>
      </dsp:txBody>
      <dsp:txXfrm>
        <a:off x="2594872" y="461299"/>
        <a:ext cx="1210901" cy="480534"/>
      </dsp:txXfrm>
    </dsp:sp>
    <dsp:sp modelId="{7ADC7AF9-A707-4386-A0F5-B90A1845731B}">
      <dsp:nvSpPr>
        <dsp:cNvPr id="0" name=""/>
        <dsp:cNvSpPr/>
      </dsp:nvSpPr>
      <dsp:spPr>
        <a:xfrm>
          <a:off x="1398381" y="765689"/>
          <a:ext cx="1210901" cy="2306698"/>
        </a:xfrm>
        <a:prstGeom prst="wedgeRectCallout">
          <a:avLst>
            <a:gd name="adj1" fmla="val 62500"/>
            <a:gd name="adj2" fmla="val 20830"/>
          </a:avLst>
        </a:prstGeom>
        <a:gradFill flip="none" rotWithShape="1">
          <a:gsLst>
            <a:gs pos="0">
              <a:schemeClr val="accent5">
                <a:lumMod val="5000"/>
                <a:lumOff val="95000"/>
                <a:alpha val="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.</a:t>
          </a:r>
        </a:p>
      </dsp:txBody>
      <dsp:txXfrm>
        <a:off x="1552059" y="765689"/>
        <a:ext cx="1057222" cy="2306698"/>
      </dsp:txXfrm>
    </dsp:sp>
    <dsp:sp modelId="{6CEAFD5F-452B-4584-AC83-3F75B8FA5331}">
      <dsp:nvSpPr>
        <dsp:cNvPr id="0" name=""/>
        <dsp:cNvSpPr/>
      </dsp:nvSpPr>
      <dsp:spPr>
        <a:xfrm>
          <a:off x="1398381" y="381130"/>
          <a:ext cx="1210901" cy="384558"/>
        </a:xfrm>
        <a:prstGeom prst="rect">
          <a:avLst/>
        </a:prstGeom>
        <a:gradFill flip="none" rotWithShape="1">
          <a:gsLst>
            <a:gs pos="0">
              <a:schemeClr val="accent1">
                <a:lumMod val="5000"/>
                <a:lumOff val="95000"/>
                <a:alpha val="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Examination</a:t>
          </a:r>
        </a:p>
      </dsp:txBody>
      <dsp:txXfrm>
        <a:off x="1398381" y="381130"/>
        <a:ext cx="1210901" cy="3845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3CDD72-C153-4368-BC12-77C1066D3885}">
      <dsp:nvSpPr>
        <dsp:cNvPr id="0" name=""/>
        <dsp:cNvSpPr/>
      </dsp:nvSpPr>
      <dsp:spPr>
        <a:xfrm>
          <a:off x="3820944" y="616850"/>
          <a:ext cx="1210901" cy="2286241"/>
        </a:xfrm>
        <a:prstGeom prst="wedgeRectCallout">
          <a:avLst>
            <a:gd name="adj1" fmla="val 0"/>
            <a:gd name="adj2" fmla="val 0"/>
          </a:avLst>
        </a:prstGeom>
        <a:gradFill rotWithShape="0">
          <a:gsLst>
            <a:gs pos="0">
              <a:srgbClr val="103154">
                <a:alpha val="0"/>
              </a:srgbClr>
            </a:gs>
            <a:gs pos="74000">
              <a:srgbClr val="103154"/>
            </a:gs>
            <a:gs pos="100000">
              <a:srgbClr val="103154"/>
            </a:gs>
          </a:gsLst>
          <a:lin ang="54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.</a:t>
          </a:r>
        </a:p>
      </dsp:txBody>
      <dsp:txXfrm>
        <a:off x="3974623" y="616850"/>
        <a:ext cx="1057222" cy="2286241"/>
      </dsp:txXfrm>
    </dsp:sp>
    <dsp:sp modelId="{E6D15DCE-E8C6-4129-B3F3-8037DC23D981}">
      <dsp:nvSpPr>
        <dsp:cNvPr id="0" name=""/>
        <dsp:cNvSpPr/>
      </dsp:nvSpPr>
      <dsp:spPr>
        <a:xfrm>
          <a:off x="3850369" y="101172"/>
          <a:ext cx="1210901" cy="574552"/>
        </a:xfrm>
        <a:prstGeom prst="rect">
          <a:avLst/>
        </a:prstGeom>
        <a:gradFill flip="none" rotWithShape="1">
          <a:gsLst>
            <a:gs pos="0">
              <a:schemeClr val="accent1">
                <a:alpha val="0"/>
                <a:lumMod val="63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Preservation</a:t>
          </a:r>
        </a:p>
      </dsp:txBody>
      <dsp:txXfrm>
        <a:off x="3850369" y="101172"/>
        <a:ext cx="1210901" cy="574552"/>
      </dsp:txXfrm>
    </dsp:sp>
    <dsp:sp modelId="{FDAFD979-1701-4AE9-B6C2-3B3D143A2237}">
      <dsp:nvSpPr>
        <dsp:cNvPr id="0" name=""/>
        <dsp:cNvSpPr/>
      </dsp:nvSpPr>
      <dsp:spPr>
        <a:xfrm>
          <a:off x="2622733" y="643920"/>
          <a:ext cx="1210901" cy="2058582"/>
        </a:xfrm>
        <a:prstGeom prst="wedgeRectCallout">
          <a:avLst>
            <a:gd name="adj1" fmla="val 62500"/>
            <a:gd name="adj2" fmla="val 20830"/>
          </a:avLst>
        </a:prstGeom>
        <a:gradFill rotWithShape="0">
          <a:gsLst>
            <a:gs pos="0">
              <a:srgbClr val="103154">
                <a:alpha val="0"/>
              </a:srgbClr>
            </a:gs>
            <a:gs pos="74000">
              <a:srgbClr val="103154"/>
            </a:gs>
            <a:gs pos="100000">
              <a:srgbClr val="103154"/>
            </a:gs>
          </a:gsLst>
          <a:lin ang="54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.</a:t>
          </a:r>
        </a:p>
      </dsp:txBody>
      <dsp:txXfrm>
        <a:off x="2776412" y="643920"/>
        <a:ext cx="1057222" cy="2058582"/>
      </dsp:txXfrm>
    </dsp:sp>
    <dsp:sp modelId="{BAD6CF49-6182-4012-9295-D02079921E7F}">
      <dsp:nvSpPr>
        <dsp:cNvPr id="0" name=""/>
        <dsp:cNvSpPr/>
      </dsp:nvSpPr>
      <dsp:spPr>
        <a:xfrm>
          <a:off x="2639104" y="194210"/>
          <a:ext cx="1210901" cy="480534"/>
        </a:xfrm>
        <a:prstGeom prst="rect">
          <a:avLst/>
        </a:prstGeom>
        <a:gradFill flip="none" rotWithShape="1">
          <a:gsLst>
            <a:gs pos="0">
              <a:schemeClr val="accent1">
                <a:lumMod val="67000"/>
                <a:alpha val="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Collection</a:t>
          </a:r>
        </a:p>
      </dsp:txBody>
      <dsp:txXfrm>
        <a:off x="2639104" y="194210"/>
        <a:ext cx="1210901" cy="480534"/>
      </dsp:txXfrm>
    </dsp:sp>
    <dsp:sp modelId="{7ADC7AF9-A707-4386-A0F5-B90A1845731B}">
      <dsp:nvSpPr>
        <dsp:cNvPr id="0" name=""/>
        <dsp:cNvSpPr/>
      </dsp:nvSpPr>
      <dsp:spPr>
        <a:xfrm>
          <a:off x="1475513" y="647088"/>
          <a:ext cx="1210901" cy="1408331"/>
        </a:xfrm>
        <a:prstGeom prst="wedgeRectCallout">
          <a:avLst>
            <a:gd name="adj1" fmla="val 62500"/>
            <a:gd name="adj2" fmla="val 20830"/>
          </a:avLst>
        </a:prstGeom>
        <a:gradFill rotWithShape="0">
          <a:gsLst>
            <a:gs pos="0">
              <a:srgbClr val="103154">
                <a:alpha val="0"/>
              </a:srgbClr>
            </a:gs>
            <a:gs pos="74000">
              <a:srgbClr val="103154"/>
            </a:gs>
            <a:gs pos="100000">
              <a:srgbClr val="103154"/>
            </a:gs>
          </a:gsLst>
          <a:lin ang="5400000" scaled="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.</a:t>
          </a:r>
        </a:p>
      </dsp:txBody>
      <dsp:txXfrm>
        <a:off x="1629192" y="647088"/>
        <a:ext cx="1057222" cy="1408331"/>
      </dsp:txXfrm>
    </dsp:sp>
    <dsp:sp modelId="{6CEAFD5F-452B-4584-AC83-3F75B8FA5331}">
      <dsp:nvSpPr>
        <dsp:cNvPr id="0" name=""/>
        <dsp:cNvSpPr/>
      </dsp:nvSpPr>
      <dsp:spPr>
        <a:xfrm>
          <a:off x="1428203" y="290187"/>
          <a:ext cx="1210901" cy="384558"/>
        </a:xfrm>
        <a:prstGeom prst="rect">
          <a:avLst/>
        </a:prstGeom>
        <a:gradFill flip="none" rotWithShape="1">
          <a:gsLst>
            <a:gs pos="0">
              <a:schemeClr val="accent1">
                <a:lumMod val="40000"/>
                <a:lumOff val="60000"/>
                <a:alpha val="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1428203" y="290187"/>
        <a:ext cx="1210901" cy="384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740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7403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2083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7846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0522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1.jpg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0" Type="http://schemas.openxmlformats.org/officeDocument/2006/relationships/diagramData" Target="../diagrams/data2.xml"/><Relationship Id="rId4" Type="http://schemas.openxmlformats.org/officeDocument/2006/relationships/image" Target="../media/image8.png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3154"/>
            </a:gs>
            <a:gs pos="74000">
              <a:srgbClr val="103154"/>
            </a:gs>
            <a:gs pos="100000">
              <a:srgbClr val="103154"/>
            </a:gs>
          </a:gsLst>
          <a:lin ang="5400000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783771"/>
            <a:ext cx="12192000" cy="5297715"/>
          </a:xfrm>
          <a:prstGeom prst="rect">
            <a:avLst/>
          </a:prstGeom>
          <a:blipFill rotWithShape="1">
            <a:blip r:embed="rId3">
              <a:alphaModFix amt="30000"/>
            </a:blip>
            <a:stretch>
              <a:fillRect/>
            </a:stretch>
          </a:blipFill>
          <a:ln>
            <a:solidFill>
              <a:srgbClr val="00B0F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-4390062" y="-2162297"/>
            <a:ext cx="20149457" cy="187072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6059240" y="1717840"/>
            <a:ext cx="1416784" cy="1268894"/>
          </a:xfrm>
          <a:prstGeom prst="hexagon">
            <a:avLst>
              <a:gd name="adj" fmla="val 26207"/>
              <a:gd name="vf" fmla="val 115470"/>
            </a:avLst>
          </a:prstGeom>
          <a:noFill/>
          <a:ln w="254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7135969" y="2342495"/>
            <a:ext cx="1416784" cy="1268894"/>
          </a:xfrm>
          <a:prstGeom prst="hexagon">
            <a:avLst>
              <a:gd name="adj" fmla="val 26207"/>
              <a:gd name="vf" fmla="val 115470"/>
            </a:avLst>
          </a:prstGeom>
          <a:noFill/>
          <a:ln w="254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8225233" y="1695418"/>
            <a:ext cx="1416784" cy="1268894"/>
          </a:xfrm>
          <a:prstGeom prst="hexagon">
            <a:avLst>
              <a:gd name="adj" fmla="val 26207"/>
              <a:gd name="vf" fmla="val 115470"/>
            </a:avLst>
          </a:prstGeom>
          <a:noFill/>
          <a:ln w="254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9311606" y="2342495"/>
            <a:ext cx="1416784" cy="1268894"/>
          </a:xfrm>
          <a:prstGeom prst="hexagon">
            <a:avLst>
              <a:gd name="adj" fmla="val 26207"/>
              <a:gd name="vf" fmla="val 115470"/>
            </a:avLst>
          </a:prstGeom>
          <a:noFill/>
          <a:ln w="254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0400870" y="2978739"/>
            <a:ext cx="1416784" cy="1268894"/>
          </a:xfrm>
          <a:prstGeom prst="hexagon">
            <a:avLst>
              <a:gd name="adj" fmla="val 26207"/>
              <a:gd name="vf" fmla="val 115470"/>
            </a:avLst>
          </a:prstGeom>
          <a:noFill/>
          <a:ln w="254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8217283" y="2967150"/>
            <a:ext cx="1416784" cy="1268894"/>
          </a:xfrm>
          <a:prstGeom prst="hexagon">
            <a:avLst>
              <a:gd name="adj" fmla="val 26207"/>
              <a:gd name="vf" fmla="val 115470"/>
            </a:avLst>
          </a:prstGeom>
          <a:noFill/>
          <a:ln w="254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6046705" y="2977900"/>
            <a:ext cx="1416784" cy="1268894"/>
          </a:xfrm>
          <a:prstGeom prst="hexagon">
            <a:avLst>
              <a:gd name="adj" fmla="val 26207"/>
              <a:gd name="vf" fmla="val 115470"/>
            </a:avLst>
          </a:prstGeom>
          <a:noFill/>
          <a:ln w="254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7135969" y="3603513"/>
            <a:ext cx="1416784" cy="1268894"/>
          </a:xfrm>
          <a:prstGeom prst="hexagon">
            <a:avLst>
              <a:gd name="adj" fmla="val 26207"/>
              <a:gd name="vf" fmla="val 115470"/>
            </a:avLst>
          </a:prstGeom>
          <a:noFill/>
          <a:ln w="254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8225233" y="4228168"/>
            <a:ext cx="1416784" cy="1268894"/>
          </a:xfrm>
          <a:prstGeom prst="hexagon">
            <a:avLst>
              <a:gd name="adj" fmla="val 26207"/>
              <a:gd name="vf" fmla="val 115470"/>
            </a:avLst>
          </a:prstGeom>
          <a:noFill/>
          <a:ln w="254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6054655" y="4245836"/>
            <a:ext cx="1416784" cy="1268894"/>
          </a:xfrm>
          <a:prstGeom prst="hexagon">
            <a:avLst>
              <a:gd name="adj" fmla="val 26207"/>
              <a:gd name="vf" fmla="val 115470"/>
            </a:avLst>
          </a:prstGeom>
          <a:noFill/>
          <a:ln w="254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4965796" y="3624019"/>
            <a:ext cx="1416784" cy="1268894"/>
          </a:xfrm>
          <a:prstGeom prst="hexagon">
            <a:avLst>
              <a:gd name="adj" fmla="val 26207"/>
              <a:gd name="vf" fmla="val 115470"/>
            </a:avLst>
          </a:prstGeom>
          <a:noFill/>
          <a:ln w="254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3884482" y="2967150"/>
            <a:ext cx="1416784" cy="1268894"/>
          </a:xfrm>
          <a:prstGeom prst="hexagon">
            <a:avLst>
              <a:gd name="adj" fmla="val 26207"/>
              <a:gd name="vf" fmla="val 115470"/>
            </a:avLst>
          </a:prstGeom>
          <a:noFill/>
          <a:ln w="254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374346" y="2816767"/>
            <a:ext cx="3309257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Cyber Forensics</a:t>
            </a:r>
            <a:endParaRPr dirty="0"/>
          </a:p>
        </p:txBody>
      </p:sp>
      <p:pic>
        <p:nvPicPr>
          <p:cNvPr id="99" name="Google Shape;99;p1" descr="Fingerprin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13585" y="4572873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" descr="Beetl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13585" y="1995085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" descr="Unlock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46099" y="3264435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" descr="Internet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395343" y="3294848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" descr="Smart Phon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513842" y="2649755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" descr="Security camera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flipH="1">
            <a:off x="10765911" y="3303979"/>
            <a:ext cx="640080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/>
        </p:nvSpPr>
        <p:spPr>
          <a:xfrm>
            <a:off x="5095768" y="4034482"/>
            <a:ext cx="11777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Computer Security</a:t>
            </a:r>
            <a:endParaRPr/>
          </a:p>
        </p:txBody>
      </p:sp>
      <p:sp>
        <p:nvSpPr>
          <p:cNvPr id="106" name="Google Shape;106;p1"/>
          <p:cNvSpPr txBox="1"/>
          <p:nvPr/>
        </p:nvSpPr>
        <p:spPr>
          <a:xfrm>
            <a:off x="7244577" y="4069525"/>
            <a:ext cx="11777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Fingerprint</a:t>
            </a:r>
            <a:endParaRPr/>
          </a:p>
        </p:txBody>
      </p:sp>
      <p:sp>
        <p:nvSpPr>
          <p:cNvPr id="107" name="Google Shape;107;p1"/>
          <p:cNvSpPr txBox="1"/>
          <p:nvPr/>
        </p:nvSpPr>
        <p:spPr>
          <a:xfrm>
            <a:off x="9428569" y="2832845"/>
            <a:ext cx="11777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CCTV</a:t>
            </a:r>
            <a:endParaRPr/>
          </a:p>
        </p:txBody>
      </p:sp>
      <p:sp>
        <p:nvSpPr>
          <p:cNvPr id="108" name="Google Shape;108;p1"/>
          <p:cNvSpPr txBox="1"/>
          <p:nvPr/>
        </p:nvSpPr>
        <p:spPr>
          <a:xfrm>
            <a:off x="6147128" y="4657257"/>
            <a:ext cx="11777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Global Security</a:t>
            </a:r>
            <a:endParaRPr dirty="0"/>
          </a:p>
        </p:txBody>
      </p:sp>
      <p:sp>
        <p:nvSpPr>
          <p:cNvPr id="109" name="Google Shape;109;p1"/>
          <p:cNvSpPr txBox="1"/>
          <p:nvPr/>
        </p:nvSpPr>
        <p:spPr>
          <a:xfrm>
            <a:off x="8328894" y="3381295"/>
            <a:ext cx="11777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Secure Payment</a:t>
            </a:r>
            <a:endParaRPr/>
          </a:p>
        </p:txBody>
      </p:sp>
      <p:sp>
        <p:nvSpPr>
          <p:cNvPr id="110" name="Google Shape;110;p1"/>
          <p:cNvSpPr txBox="1"/>
          <p:nvPr/>
        </p:nvSpPr>
        <p:spPr>
          <a:xfrm>
            <a:off x="6147128" y="2053515"/>
            <a:ext cx="11777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Device Security</a:t>
            </a:r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9C1DAFF-109C-CE10-7E9E-DAAB23D39D12}"/>
              </a:ext>
            </a:extLst>
          </p:cNvPr>
          <p:cNvSpPr/>
          <p:nvPr/>
        </p:nvSpPr>
        <p:spPr>
          <a:xfrm>
            <a:off x="6850743" y="6241143"/>
            <a:ext cx="4659086" cy="464998"/>
          </a:xfrm>
          <a:prstGeom prst="roundRect">
            <a:avLst/>
          </a:prstGeom>
          <a:gradFill>
            <a:gsLst>
              <a:gs pos="0">
                <a:srgbClr val="103154"/>
              </a:gs>
              <a:gs pos="74000">
                <a:srgbClr val="103154"/>
              </a:gs>
              <a:gs pos="100000">
                <a:srgbClr val="103154"/>
              </a:gs>
            </a:gsLst>
            <a:lin ang="5400000" scaled="0"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Presented by Akram and Mushahid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3154"/>
            </a:gs>
            <a:gs pos="74000">
              <a:srgbClr val="103154"/>
            </a:gs>
            <a:gs pos="100000">
              <a:srgbClr val="103154"/>
            </a:gs>
          </a:gsLst>
          <a:lin ang="5400000" scaled="0"/>
        </a:gra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/>
          <p:nvPr/>
        </p:nvSpPr>
        <p:spPr>
          <a:xfrm>
            <a:off x="97649" y="1412105"/>
            <a:ext cx="12094351" cy="5334389"/>
          </a:xfrm>
          <a:prstGeom prst="rect">
            <a:avLst/>
          </a:prstGeom>
          <a:blipFill rotWithShape="1">
            <a:blip r:embed="rId3">
              <a:alphaModFix amt="3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</a:rPr>
              <a:t> </a:t>
            </a:r>
            <a:endParaRPr lang="en-US" sz="1800" b="0" i="0" u="none" strike="noStrike" cap="none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76671" y="-1"/>
            <a:ext cx="12017680" cy="161748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"/>
          <p:cNvSpPr txBox="1"/>
          <p:nvPr/>
        </p:nvSpPr>
        <p:spPr>
          <a:xfrm rot="20850459">
            <a:off x="3413009" y="2808166"/>
            <a:ext cx="5345003" cy="104640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19000"/>
              </a:schemeClr>
            </a:glo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chemeClr val="lt1">
                    <a:alpha val="12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Cyber Forensics </a:t>
            </a:r>
            <a:endParaRPr dirty="0">
              <a:solidFill>
                <a:srgbClr val="000000">
                  <a:alpha val="12000"/>
                </a:srgbClr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152;p3"/>
          <p:cNvSpPr txBox="1"/>
          <p:nvPr/>
        </p:nvSpPr>
        <p:spPr>
          <a:xfrm>
            <a:off x="2210930" y="547130"/>
            <a:ext cx="34060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Cyber Security</a:t>
            </a:r>
            <a:endParaRPr b="1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F1A5F2-0422-4F6D-4BAC-A4206F24B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49" y="0"/>
            <a:ext cx="1855066" cy="1617482"/>
          </a:xfrm>
          <a:prstGeom prst="ellipse">
            <a:avLst/>
          </a:prstGeom>
          <a:ln w="63500" cap="rnd">
            <a:solidFill>
              <a:srgbClr val="00B0F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FFB815D-F244-296F-7C41-BD282BEDCD98}"/>
              </a:ext>
            </a:extLst>
          </p:cNvPr>
          <p:cNvSpPr/>
          <p:nvPr/>
        </p:nvSpPr>
        <p:spPr>
          <a:xfrm>
            <a:off x="1785257" y="2540000"/>
            <a:ext cx="8694057" cy="3439886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              What? Cybersecurity tends to focus on how malicious actors use electronic assets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       (Internet, WAN, LAN, routers, printers, network appliances) to attack information.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               Why? To prevent individuals, organizations, financial institutions and universities from  	cyber attacks including, ransomware, malware etc.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               How? Running the assets safely with security implementations of databases, 	networks,  	hardware, firewalls and encryption.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" name="Group 4" descr="Illustration of a computer monitor with a safety shield in the middle">
            <a:extLst>
              <a:ext uri="{FF2B5EF4-FFF2-40B4-BE49-F238E27FC236}">
                <a16:creationId xmlns:a16="http://schemas.microsoft.com/office/drawing/2014/main" id="{E66637A5-27D2-963A-9E30-7E4A94BCAD87}"/>
              </a:ext>
            </a:extLst>
          </p:cNvPr>
          <p:cNvGrpSpPr/>
          <p:nvPr/>
        </p:nvGrpSpPr>
        <p:grpSpPr>
          <a:xfrm>
            <a:off x="2148967" y="4686089"/>
            <a:ext cx="425673" cy="366952"/>
            <a:chOff x="503238" y="6465888"/>
            <a:chExt cx="528637" cy="411162"/>
          </a:xfrm>
        </p:grpSpPr>
        <p:sp>
          <p:nvSpPr>
            <p:cNvPr id="6" name="Freeform 27">
              <a:extLst>
                <a:ext uri="{FF2B5EF4-FFF2-40B4-BE49-F238E27FC236}">
                  <a16:creationId xmlns:a16="http://schemas.microsoft.com/office/drawing/2014/main" id="{4684BBF8-873B-FD44-0A58-D3B14E9B4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3238" y="6465888"/>
              <a:ext cx="528637" cy="411162"/>
            </a:xfrm>
            <a:custGeom>
              <a:avLst/>
              <a:gdLst>
                <a:gd name="T0" fmla="*/ 102 w 102"/>
                <a:gd name="T1" fmla="*/ 60 h 79"/>
                <a:gd name="T2" fmla="*/ 102 w 102"/>
                <a:gd name="T3" fmla="*/ 3 h 79"/>
                <a:gd name="T4" fmla="*/ 99 w 102"/>
                <a:gd name="T5" fmla="*/ 0 h 79"/>
                <a:gd name="T6" fmla="*/ 3 w 102"/>
                <a:gd name="T7" fmla="*/ 0 h 79"/>
                <a:gd name="T8" fmla="*/ 0 w 102"/>
                <a:gd name="T9" fmla="*/ 3 h 79"/>
                <a:gd name="T10" fmla="*/ 0 w 102"/>
                <a:gd name="T11" fmla="*/ 60 h 79"/>
                <a:gd name="T12" fmla="*/ 3 w 102"/>
                <a:gd name="T13" fmla="*/ 64 h 79"/>
                <a:gd name="T14" fmla="*/ 47 w 102"/>
                <a:gd name="T15" fmla="*/ 64 h 79"/>
                <a:gd name="T16" fmla="*/ 47 w 102"/>
                <a:gd name="T17" fmla="*/ 73 h 79"/>
                <a:gd name="T18" fmla="*/ 31 w 102"/>
                <a:gd name="T19" fmla="*/ 73 h 79"/>
                <a:gd name="T20" fmla="*/ 31 w 102"/>
                <a:gd name="T21" fmla="*/ 79 h 79"/>
                <a:gd name="T22" fmla="*/ 70 w 102"/>
                <a:gd name="T23" fmla="*/ 79 h 79"/>
                <a:gd name="T24" fmla="*/ 70 w 102"/>
                <a:gd name="T25" fmla="*/ 73 h 79"/>
                <a:gd name="T26" fmla="*/ 55 w 102"/>
                <a:gd name="T27" fmla="*/ 73 h 79"/>
                <a:gd name="T28" fmla="*/ 55 w 102"/>
                <a:gd name="T29" fmla="*/ 64 h 79"/>
                <a:gd name="T30" fmla="*/ 99 w 102"/>
                <a:gd name="T31" fmla="*/ 64 h 79"/>
                <a:gd name="T32" fmla="*/ 102 w 102"/>
                <a:gd name="T33" fmla="*/ 6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" h="79">
                  <a:moveTo>
                    <a:pt x="102" y="60"/>
                  </a:moveTo>
                  <a:cubicBezTo>
                    <a:pt x="102" y="3"/>
                    <a:pt x="102" y="3"/>
                    <a:pt x="102" y="3"/>
                  </a:cubicBezTo>
                  <a:cubicBezTo>
                    <a:pt x="102" y="1"/>
                    <a:pt x="101" y="0"/>
                    <a:pt x="9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2"/>
                    <a:pt x="2" y="64"/>
                    <a:pt x="3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79"/>
                    <a:pt x="31" y="79"/>
                    <a:pt x="31" y="79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55" y="73"/>
                    <a:pt x="55" y="73"/>
                    <a:pt x="55" y="73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101" y="64"/>
                    <a:pt x="102" y="62"/>
                    <a:pt x="102" y="60"/>
                  </a:cubicBezTo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FD2F33B-3F79-AAE9-46B5-DB149449E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4793" y="6536930"/>
              <a:ext cx="185526" cy="197896"/>
            </a:xfrm>
            <a:custGeom>
              <a:avLst/>
              <a:gdLst>
                <a:gd name="connsiteX0" fmla="*/ 179300 w 371476"/>
                <a:gd name="connsiteY0" fmla="*/ 392036 h 396245"/>
                <a:gd name="connsiteX1" fmla="*/ 136208 w 371476"/>
                <a:gd name="connsiteY1" fmla="*/ 364423 h 396245"/>
                <a:gd name="connsiteX2" fmla="*/ 94727 w 371476"/>
                <a:gd name="connsiteY2" fmla="*/ 331238 h 396245"/>
                <a:gd name="connsiteX3" fmla="*/ 57580 w 371476"/>
                <a:gd name="connsiteY3" fmla="*/ 293100 h 396245"/>
                <a:gd name="connsiteX4" fmla="*/ 27490 w 371476"/>
                <a:gd name="connsiteY4" fmla="*/ 249389 h 396245"/>
                <a:gd name="connsiteX5" fmla="*/ 7430 w 371476"/>
                <a:gd name="connsiteY5" fmla="*/ 200478 h 396245"/>
                <a:gd name="connsiteX6" fmla="*/ 1 w 371476"/>
                <a:gd name="connsiteY6" fmla="*/ 146119 h 396245"/>
                <a:gd name="connsiteX7" fmla="*/ 1 w 371476"/>
                <a:gd name="connsiteY7" fmla="*/ 53374 h 396245"/>
                <a:gd name="connsiteX8" fmla="*/ 12383 w 371476"/>
                <a:gd name="connsiteY8" fmla="*/ 53374 h 396245"/>
                <a:gd name="connsiteX9" fmla="*/ 68848 w 371476"/>
                <a:gd name="connsiteY9" fmla="*/ 43344 h 396245"/>
                <a:gd name="connsiteX10" fmla="*/ 119864 w 371476"/>
                <a:gd name="connsiteY10" fmla="*/ 19694 h 396245"/>
                <a:gd name="connsiteX11" fmla="*/ 151315 w 371476"/>
                <a:gd name="connsiteY11" fmla="*/ 4835 h 396245"/>
                <a:gd name="connsiteX12" fmla="*/ 185738 w 371476"/>
                <a:gd name="connsiteY12" fmla="*/ 6 h 396245"/>
                <a:gd name="connsiteX13" fmla="*/ 220409 w 371476"/>
                <a:gd name="connsiteY13" fmla="*/ 4835 h 396245"/>
                <a:gd name="connsiteX14" fmla="*/ 252109 w 371476"/>
                <a:gd name="connsiteY14" fmla="*/ 19818 h 396245"/>
                <a:gd name="connsiteX15" fmla="*/ 303125 w 371476"/>
                <a:gd name="connsiteY15" fmla="*/ 43344 h 396245"/>
                <a:gd name="connsiteX16" fmla="*/ 359093 w 371476"/>
                <a:gd name="connsiteY16" fmla="*/ 52755 h 396245"/>
                <a:gd name="connsiteX17" fmla="*/ 371476 w 371476"/>
                <a:gd name="connsiteY17" fmla="*/ 52755 h 396245"/>
                <a:gd name="connsiteX18" fmla="*/ 371476 w 371476"/>
                <a:gd name="connsiteY18" fmla="*/ 146119 h 396245"/>
                <a:gd name="connsiteX19" fmla="*/ 364046 w 371476"/>
                <a:gd name="connsiteY19" fmla="*/ 200478 h 396245"/>
                <a:gd name="connsiteX20" fmla="*/ 343863 w 371476"/>
                <a:gd name="connsiteY20" fmla="*/ 249389 h 396245"/>
                <a:gd name="connsiteX21" fmla="*/ 313774 w 371476"/>
                <a:gd name="connsiteY21" fmla="*/ 293100 h 396245"/>
                <a:gd name="connsiteX22" fmla="*/ 276626 w 371476"/>
                <a:gd name="connsiteY22" fmla="*/ 331238 h 396245"/>
                <a:gd name="connsiteX23" fmla="*/ 235145 w 371476"/>
                <a:gd name="connsiteY23" fmla="*/ 364423 h 396245"/>
                <a:gd name="connsiteX24" fmla="*/ 191930 w 371476"/>
                <a:gd name="connsiteY24" fmla="*/ 392036 h 396245"/>
                <a:gd name="connsiteX25" fmla="*/ 185738 w 371476"/>
                <a:gd name="connsiteY25" fmla="*/ 396246 h 396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71476" h="396245">
                  <a:moveTo>
                    <a:pt x="179300" y="392036"/>
                  </a:moveTo>
                  <a:cubicBezTo>
                    <a:pt x="164936" y="383863"/>
                    <a:pt x="150324" y="374329"/>
                    <a:pt x="136208" y="364423"/>
                  </a:cubicBezTo>
                  <a:cubicBezTo>
                    <a:pt x="121729" y="354202"/>
                    <a:pt x="107877" y="343120"/>
                    <a:pt x="94727" y="331238"/>
                  </a:cubicBezTo>
                  <a:cubicBezTo>
                    <a:pt x="81507" y="319369"/>
                    <a:pt x="69097" y="306627"/>
                    <a:pt x="57580" y="293100"/>
                  </a:cubicBezTo>
                  <a:cubicBezTo>
                    <a:pt x="46176" y="279525"/>
                    <a:pt x="36100" y="264887"/>
                    <a:pt x="27490" y="249389"/>
                  </a:cubicBezTo>
                  <a:cubicBezTo>
                    <a:pt x="18987" y="233891"/>
                    <a:pt x="12258" y="217483"/>
                    <a:pt x="7430" y="200478"/>
                  </a:cubicBezTo>
                  <a:cubicBezTo>
                    <a:pt x="2445" y="182791"/>
                    <a:pt x="-56" y="164496"/>
                    <a:pt x="1" y="146119"/>
                  </a:cubicBezTo>
                  <a:lnTo>
                    <a:pt x="1" y="53374"/>
                  </a:lnTo>
                  <a:lnTo>
                    <a:pt x="12383" y="53374"/>
                  </a:lnTo>
                  <a:cubicBezTo>
                    <a:pt x="31524" y="52183"/>
                    <a:pt x="50468" y="48818"/>
                    <a:pt x="68848" y="43344"/>
                  </a:cubicBezTo>
                  <a:cubicBezTo>
                    <a:pt x="86891" y="37927"/>
                    <a:pt x="104069" y="29963"/>
                    <a:pt x="119864" y="19694"/>
                  </a:cubicBezTo>
                  <a:cubicBezTo>
                    <a:pt x="129616" y="13322"/>
                    <a:pt x="140199" y="8322"/>
                    <a:pt x="151315" y="4835"/>
                  </a:cubicBezTo>
                  <a:cubicBezTo>
                    <a:pt x="162492" y="1551"/>
                    <a:pt x="174089" y="-76"/>
                    <a:pt x="185738" y="6"/>
                  </a:cubicBezTo>
                  <a:cubicBezTo>
                    <a:pt x="197471" y="-110"/>
                    <a:pt x="209155" y="1518"/>
                    <a:pt x="220409" y="4835"/>
                  </a:cubicBezTo>
                  <a:cubicBezTo>
                    <a:pt x="231633" y="8300"/>
                    <a:pt x="242307" y="13345"/>
                    <a:pt x="252109" y="19818"/>
                  </a:cubicBezTo>
                  <a:cubicBezTo>
                    <a:pt x="267933" y="30001"/>
                    <a:pt x="285106" y="37920"/>
                    <a:pt x="303125" y="43344"/>
                  </a:cubicBezTo>
                  <a:cubicBezTo>
                    <a:pt x="321369" y="48573"/>
                    <a:pt x="340143" y="51730"/>
                    <a:pt x="359093" y="52755"/>
                  </a:cubicBezTo>
                  <a:lnTo>
                    <a:pt x="371476" y="52755"/>
                  </a:lnTo>
                  <a:lnTo>
                    <a:pt x="371476" y="146119"/>
                  </a:lnTo>
                  <a:cubicBezTo>
                    <a:pt x="371533" y="164496"/>
                    <a:pt x="369032" y="182791"/>
                    <a:pt x="364046" y="200478"/>
                  </a:cubicBezTo>
                  <a:cubicBezTo>
                    <a:pt x="359179" y="217490"/>
                    <a:pt x="352408" y="233896"/>
                    <a:pt x="343863" y="249389"/>
                  </a:cubicBezTo>
                  <a:cubicBezTo>
                    <a:pt x="335297" y="264915"/>
                    <a:pt x="325219" y="279556"/>
                    <a:pt x="313774" y="293100"/>
                  </a:cubicBezTo>
                  <a:cubicBezTo>
                    <a:pt x="302257" y="306627"/>
                    <a:pt x="289846" y="319369"/>
                    <a:pt x="276626" y="331238"/>
                  </a:cubicBezTo>
                  <a:cubicBezTo>
                    <a:pt x="263539" y="343193"/>
                    <a:pt x="249682" y="354279"/>
                    <a:pt x="235145" y="364423"/>
                  </a:cubicBezTo>
                  <a:cubicBezTo>
                    <a:pt x="220781" y="374329"/>
                    <a:pt x="206293" y="383739"/>
                    <a:pt x="191930" y="392036"/>
                  </a:cubicBezTo>
                  <a:lnTo>
                    <a:pt x="185738" y="396246"/>
                  </a:lnTo>
                  <a:close/>
                </a:path>
              </a:pathLst>
            </a:custGeom>
            <a:solidFill>
              <a:srgbClr val="0078D4"/>
            </a:solidFill>
            <a:ln w="123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8" name="Google Shape;104;p1" descr="Security camera">
            <a:extLst>
              <a:ext uri="{FF2B5EF4-FFF2-40B4-BE49-F238E27FC236}">
                <a16:creationId xmlns:a16="http://schemas.microsoft.com/office/drawing/2014/main" id="{5BD08B6D-CA07-EFF5-3F6D-7C599DD8691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1956831" y="3688876"/>
            <a:ext cx="640080" cy="6400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roup 10" descr="Illustration of a safety shield with an exclamation mark in the middle">
            <a:extLst>
              <a:ext uri="{FF2B5EF4-FFF2-40B4-BE49-F238E27FC236}">
                <a16:creationId xmlns:a16="http://schemas.microsoft.com/office/drawing/2014/main" id="{5FACE48B-78A1-9BE8-60AE-ACACD4A89BE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2128908" y="2984675"/>
            <a:ext cx="408396" cy="431265"/>
            <a:chOff x="751234" y="4584522"/>
            <a:chExt cx="408396" cy="43126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F419AD4-E668-7022-A685-E884D8EB1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8154" y="4584522"/>
              <a:ext cx="371476" cy="396245"/>
            </a:xfrm>
            <a:custGeom>
              <a:avLst/>
              <a:gdLst>
                <a:gd name="connsiteX0" fmla="*/ 179300 w 371476"/>
                <a:gd name="connsiteY0" fmla="*/ 392036 h 396245"/>
                <a:gd name="connsiteX1" fmla="*/ 136208 w 371476"/>
                <a:gd name="connsiteY1" fmla="*/ 364423 h 396245"/>
                <a:gd name="connsiteX2" fmla="*/ 94727 w 371476"/>
                <a:gd name="connsiteY2" fmla="*/ 331238 h 396245"/>
                <a:gd name="connsiteX3" fmla="*/ 57580 w 371476"/>
                <a:gd name="connsiteY3" fmla="*/ 293100 h 396245"/>
                <a:gd name="connsiteX4" fmla="*/ 27490 w 371476"/>
                <a:gd name="connsiteY4" fmla="*/ 249389 h 396245"/>
                <a:gd name="connsiteX5" fmla="*/ 7430 w 371476"/>
                <a:gd name="connsiteY5" fmla="*/ 200478 h 396245"/>
                <a:gd name="connsiteX6" fmla="*/ 1 w 371476"/>
                <a:gd name="connsiteY6" fmla="*/ 146119 h 396245"/>
                <a:gd name="connsiteX7" fmla="*/ 1 w 371476"/>
                <a:gd name="connsiteY7" fmla="*/ 53374 h 396245"/>
                <a:gd name="connsiteX8" fmla="*/ 12383 w 371476"/>
                <a:gd name="connsiteY8" fmla="*/ 53374 h 396245"/>
                <a:gd name="connsiteX9" fmla="*/ 68848 w 371476"/>
                <a:gd name="connsiteY9" fmla="*/ 43344 h 396245"/>
                <a:gd name="connsiteX10" fmla="*/ 119864 w 371476"/>
                <a:gd name="connsiteY10" fmla="*/ 19694 h 396245"/>
                <a:gd name="connsiteX11" fmla="*/ 151315 w 371476"/>
                <a:gd name="connsiteY11" fmla="*/ 4835 h 396245"/>
                <a:gd name="connsiteX12" fmla="*/ 185738 w 371476"/>
                <a:gd name="connsiteY12" fmla="*/ 6 h 396245"/>
                <a:gd name="connsiteX13" fmla="*/ 220409 w 371476"/>
                <a:gd name="connsiteY13" fmla="*/ 4835 h 396245"/>
                <a:gd name="connsiteX14" fmla="*/ 252109 w 371476"/>
                <a:gd name="connsiteY14" fmla="*/ 19818 h 396245"/>
                <a:gd name="connsiteX15" fmla="*/ 303125 w 371476"/>
                <a:gd name="connsiteY15" fmla="*/ 43344 h 396245"/>
                <a:gd name="connsiteX16" fmla="*/ 359093 w 371476"/>
                <a:gd name="connsiteY16" fmla="*/ 52755 h 396245"/>
                <a:gd name="connsiteX17" fmla="*/ 371476 w 371476"/>
                <a:gd name="connsiteY17" fmla="*/ 52755 h 396245"/>
                <a:gd name="connsiteX18" fmla="*/ 371476 w 371476"/>
                <a:gd name="connsiteY18" fmla="*/ 146119 h 396245"/>
                <a:gd name="connsiteX19" fmla="*/ 364046 w 371476"/>
                <a:gd name="connsiteY19" fmla="*/ 200478 h 396245"/>
                <a:gd name="connsiteX20" fmla="*/ 343863 w 371476"/>
                <a:gd name="connsiteY20" fmla="*/ 249389 h 396245"/>
                <a:gd name="connsiteX21" fmla="*/ 313774 w 371476"/>
                <a:gd name="connsiteY21" fmla="*/ 293100 h 396245"/>
                <a:gd name="connsiteX22" fmla="*/ 276626 w 371476"/>
                <a:gd name="connsiteY22" fmla="*/ 331238 h 396245"/>
                <a:gd name="connsiteX23" fmla="*/ 235145 w 371476"/>
                <a:gd name="connsiteY23" fmla="*/ 364423 h 396245"/>
                <a:gd name="connsiteX24" fmla="*/ 191930 w 371476"/>
                <a:gd name="connsiteY24" fmla="*/ 392036 h 396245"/>
                <a:gd name="connsiteX25" fmla="*/ 185738 w 371476"/>
                <a:gd name="connsiteY25" fmla="*/ 396246 h 396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71476" h="396245">
                  <a:moveTo>
                    <a:pt x="179300" y="392036"/>
                  </a:moveTo>
                  <a:cubicBezTo>
                    <a:pt x="164936" y="383863"/>
                    <a:pt x="150324" y="374329"/>
                    <a:pt x="136208" y="364423"/>
                  </a:cubicBezTo>
                  <a:cubicBezTo>
                    <a:pt x="121729" y="354202"/>
                    <a:pt x="107877" y="343120"/>
                    <a:pt x="94727" y="331238"/>
                  </a:cubicBezTo>
                  <a:cubicBezTo>
                    <a:pt x="81507" y="319369"/>
                    <a:pt x="69097" y="306627"/>
                    <a:pt x="57580" y="293100"/>
                  </a:cubicBezTo>
                  <a:cubicBezTo>
                    <a:pt x="46176" y="279525"/>
                    <a:pt x="36100" y="264887"/>
                    <a:pt x="27490" y="249389"/>
                  </a:cubicBezTo>
                  <a:cubicBezTo>
                    <a:pt x="18987" y="233891"/>
                    <a:pt x="12258" y="217483"/>
                    <a:pt x="7430" y="200478"/>
                  </a:cubicBezTo>
                  <a:cubicBezTo>
                    <a:pt x="2445" y="182791"/>
                    <a:pt x="-56" y="164496"/>
                    <a:pt x="1" y="146119"/>
                  </a:cubicBezTo>
                  <a:lnTo>
                    <a:pt x="1" y="53374"/>
                  </a:lnTo>
                  <a:lnTo>
                    <a:pt x="12383" y="53374"/>
                  </a:lnTo>
                  <a:cubicBezTo>
                    <a:pt x="31524" y="52183"/>
                    <a:pt x="50468" y="48818"/>
                    <a:pt x="68848" y="43344"/>
                  </a:cubicBezTo>
                  <a:cubicBezTo>
                    <a:pt x="86891" y="37927"/>
                    <a:pt x="104069" y="29963"/>
                    <a:pt x="119864" y="19694"/>
                  </a:cubicBezTo>
                  <a:cubicBezTo>
                    <a:pt x="129616" y="13322"/>
                    <a:pt x="140199" y="8322"/>
                    <a:pt x="151315" y="4835"/>
                  </a:cubicBezTo>
                  <a:cubicBezTo>
                    <a:pt x="162492" y="1551"/>
                    <a:pt x="174089" y="-76"/>
                    <a:pt x="185738" y="6"/>
                  </a:cubicBezTo>
                  <a:cubicBezTo>
                    <a:pt x="197471" y="-110"/>
                    <a:pt x="209155" y="1518"/>
                    <a:pt x="220409" y="4835"/>
                  </a:cubicBezTo>
                  <a:cubicBezTo>
                    <a:pt x="231633" y="8300"/>
                    <a:pt x="242307" y="13345"/>
                    <a:pt x="252109" y="19818"/>
                  </a:cubicBezTo>
                  <a:cubicBezTo>
                    <a:pt x="267933" y="30001"/>
                    <a:pt x="285106" y="37920"/>
                    <a:pt x="303125" y="43344"/>
                  </a:cubicBezTo>
                  <a:cubicBezTo>
                    <a:pt x="321369" y="48573"/>
                    <a:pt x="340143" y="51730"/>
                    <a:pt x="359093" y="52755"/>
                  </a:cubicBezTo>
                  <a:lnTo>
                    <a:pt x="371476" y="52755"/>
                  </a:lnTo>
                  <a:lnTo>
                    <a:pt x="371476" y="146119"/>
                  </a:lnTo>
                  <a:cubicBezTo>
                    <a:pt x="371533" y="164496"/>
                    <a:pt x="369032" y="182791"/>
                    <a:pt x="364046" y="200478"/>
                  </a:cubicBezTo>
                  <a:cubicBezTo>
                    <a:pt x="359179" y="217490"/>
                    <a:pt x="352408" y="233896"/>
                    <a:pt x="343863" y="249389"/>
                  </a:cubicBezTo>
                  <a:cubicBezTo>
                    <a:pt x="335297" y="264915"/>
                    <a:pt x="325219" y="279556"/>
                    <a:pt x="313774" y="293100"/>
                  </a:cubicBezTo>
                  <a:cubicBezTo>
                    <a:pt x="302257" y="306627"/>
                    <a:pt x="289846" y="319369"/>
                    <a:pt x="276626" y="331238"/>
                  </a:cubicBezTo>
                  <a:cubicBezTo>
                    <a:pt x="263539" y="343193"/>
                    <a:pt x="249682" y="354279"/>
                    <a:pt x="235145" y="364423"/>
                  </a:cubicBezTo>
                  <a:cubicBezTo>
                    <a:pt x="220781" y="374329"/>
                    <a:pt x="206293" y="383739"/>
                    <a:pt x="191930" y="392036"/>
                  </a:cubicBezTo>
                  <a:lnTo>
                    <a:pt x="185738" y="396246"/>
                  </a:lnTo>
                  <a:close/>
                </a:path>
              </a:pathLst>
            </a:custGeom>
            <a:solidFill>
              <a:srgbClr val="D2D2D2"/>
            </a:solidFill>
            <a:ln w="12383" cap="flat">
              <a:noFill/>
              <a:prstDash val="solid"/>
              <a:miter/>
            </a:ln>
          </p:spPr>
          <p:txBody>
            <a:bodyPr rtlCol="0" anchor="ctr"/>
            <a:lstStyle/>
            <a:p>
              <a:r>
                <a:rPr lang="en-US" dirty="0">
                  <a:solidFill>
                    <a:srgbClr val="0070C0"/>
                  </a:solidFill>
                </a:rPr>
                <a:t> ?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75AA104-EC34-6EFD-4E81-BA7D63008E66}"/>
                </a:ext>
              </a:extLst>
            </p:cNvPr>
            <p:cNvSpPr/>
            <p:nvPr/>
          </p:nvSpPr>
          <p:spPr>
            <a:xfrm>
              <a:off x="751234" y="4988051"/>
              <a:ext cx="40119" cy="27736"/>
            </a:xfrm>
            <a:custGeom>
              <a:avLst/>
              <a:gdLst>
                <a:gd name="connsiteX0" fmla="*/ 0 w 40119"/>
                <a:gd name="connsiteY0" fmla="*/ 0 h 27736"/>
                <a:gd name="connsiteX1" fmla="*/ 40119 w 40119"/>
                <a:gd name="connsiteY1" fmla="*/ 0 h 27736"/>
                <a:gd name="connsiteX2" fmla="*/ 40119 w 40119"/>
                <a:gd name="connsiteY2" fmla="*/ 27737 h 27736"/>
                <a:gd name="connsiteX3" fmla="*/ 0 w 40119"/>
                <a:gd name="connsiteY3" fmla="*/ 27737 h 2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19" h="27736">
                  <a:moveTo>
                    <a:pt x="0" y="0"/>
                  </a:moveTo>
                  <a:lnTo>
                    <a:pt x="40119" y="0"/>
                  </a:lnTo>
                  <a:lnTo>
                    <a:pt x="40119" y="27737"/>
                  </a:lnTo>
                  <a:lnTo>
                    <a:pt x="0" y="27737"/>
                  </a:lnTo>
                  <a:close/>
                </a:path>
              </a:pathLst>
            </a:custGeom>
            <a:solidFill>
              <a:srgbClr val="0078D4"/>
            </a:solidFill>
            <a:ln w="123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3154"/>
            </a:gs>
            <a:gs pos="74000">
              <a:srgbClr val="103154"/>
            </a:gs>
            <a:gs pos="100000">
              <a:srgbClr val="103154"/>
            </a:gs>
          </a:gsLst>
          <a:lin ang="5400000" scaled="0"/>
        </a:gra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/>
          <p:nvPr/>
        </p:nvSpPr>
        <p:spPr>
          <a:xfrm>
            <a:off x="97649" y="1412105"/>
            <a:ext cx="12094351" cy="5334389"/>
          </a:xfrm>
          <a:prstGeom prst="rect">
            <a:avLst/>
          </a:prstGeom>
          <a:blipFill rotWithShape="1">
            <a:blip r:embed="rId3">
              <a:alphaModFix amt="3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</a:rPr>
              <a:t> </a:t>
            </a:r>
            <a:endParaRPr sz="1800" b="0" i="0" u="none" strike="noStrike" cap="none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76671" y="-1"/>
            <a:ext cx="12017680" cy="161748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"/>
          <p:cNvSpPr txBox="1"/>
          <p:nvPr/>
        </p:nvSpPr>
        <p:spPr>
          <a:xfrm rot="20850459">
            <a:off x="3413009" y="2808166"/>
            <a:ext cx="5345003" cy="104640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19000"/>
              </a:schemeClr>
            </a:glo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chemeClr val="lt1">
                    <a:alpha val="12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Cyber Forensics </a:t>
            </a:r>
            <a:endParaRPr dirty="0">
              <a:solidFill>
                <a:srgbClr val="000000">
                  <a:alpha val="12000"/>
                </a:srgbClr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152;p3"/>
          <p:cNvSpPr txBox="1"/>
          <p:nvPr/>
        </p:nvSpPr>
        <p:spPr>
          <a:xfrm>
            <a:off x="2210930" y="547130"/>
            <a:ext cx="34060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Cyber </a:t>
            </a:r>
            <a:r>
              <a:rPr lang="en-US" sz="2800" b="1" i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Forensics</a:t>
            </a:r>
            <a:endParaRPr b="1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F1A5F2-0422-4F6D-4BAC-A4206F24B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49" y="0"/>
            <a:ext cx="1855066" cy="1617482"/>
          </a:xfrm>
          <a:prstGeom prst="ellipse">
            <a:avLst/>
          </a:prstGeom>
          <a:ln w="63500" cap="rnd">
            <a:solidFill>
              <a:srgbClr val="00B0F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FFB815D-F244-296F-7C41-BD282BEDCD98}"/>
              </a:ext>
            </a:extLst>
          </p:cNvPr>
          <p:cNvSpPr/>
          <p:nvPr/>
        </p:nvSpPr>
        <p:spPr>
          <a:xfrm>
            <a:off x="1785257" y="2540000"/>
            <a:ext cx="8694057" cy="3439886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marR="5080" indent="-342900" algn="just">
              <a:lnSpc>
                <a:spcPts val="2390"/>
              </a:lnSpc>
              <a:spcBef>
                <a:spcPts val="190"/>
              </a:spcBef>
              <a:tabLst>
                <a:tab pos="354965" algn="l"/>
              </a:tabLst>
            </a:pPr>
            <a:r>
              <a:rPr lang="en-US" b="1" dirty="0">
                <a:solidFill>
                  <a:schemeClr val="bg1"/>
                </a:solidFill>
                <a:cs typeface="Arial"/>
              </a:rPr>
              <a:t>	What? The practice of gathering, retaining, and analyzing computer-related data for  investigative purposes in a manner that maintains the integrity of the data.</a:t>
            </a:r>
          </a:p>
          <a:p>
            <a:pPr marL="355600" marR="5080" indent="-342900" algn="just">
              <a:lnSpc>
                <a:spcPts val="2390"/>
              </a:lnSpc>
              <a:spcBef>
                <a:spcPts val="190"/>
              </a:spcBef>
              <a:tabLst>
                <a:tab pos="354965" algn="l"/>
              </a:tabLst>
            </a:pPr>
            <a:endParaRPr lang="en-US" b="1" dirty="0">
              <a:solidFill>
                <a:schemeClr val="bg1"/>
              </a:solidFill>
              <a:cs typeface="Arial"/>
            </a:endParaRPr>
          </a:p>
          <a:p>
            <a:pPr marL="355600" marR="5080" indent="-342900" algn="just">
              <a:lnSpc>
                <a:spcPts val="2390"/>
              </a:lnSpc>
              <a:spcBef>
                <a:spcPts val="190"/>
              </a:spcBef>
              <a:tabLst>
                <a:tab pos="354965" algn="l"/>
              </a:tabLst>
            </a:pPr>
            <a:r>
              <a:rPr lang="en-US" b="1" dirty="0">
                <a:solidFill>
                  <a:schemeClr val="bg1"/>
                </a:solidFill>
                <a:cs typeface="Arial"/>
              </a:rPr>
              <a:t>       How?	Through	the digital	forensics	investigation process including: Identification, Preservation, Analysis, and Presentation (IPAP).</a:t>
            </a:r>
          </a:p>
          <a:p>
            <a:pPr marL="355600" marR="5080" indent="-342900" algn="just">
              <a:lnSpc>
                <a:spcPts val="2390"/>
              </a:lnSpc>
              <a:spcBef>
                <a:spcPts val="190"/>
              </a:spcBef>
              <a:tabLst>
                <a:tab pos="354965" algn="l"/>
              </a:tabLst>
            </a:pPr>
            <a:endParaRPr lang="en-US" b="1" dirty="0">
              <a:solidFill>
                <a:schemeClr val="bg1"/>
              </a:solidFill>
              <a:cs typeface="Arial"/>
            </a:endParaRPr>
          </a:p>
          <a:p>
            <a:pPr marL="355600" marR="5080" indent="-342900" algn="just">
              <a:lnSpc>
                <a:spcPts val="2390"/>
              </a:lnSpc>
              <a:spcBef>
                <a:spcPts val="190"/>
              </a:spcBef>
              <a:tabLst>
                <a:tab pos="354965" algn="l"/>
              </a:tabLst>
            </a:pPr>
            <a:r>
              <a:rPr lang="en-US" b="1" dirty="0">
                <a:solidFill>
                  <a:schemeClr val="bg1"/>
                </a:solidFill>
                <a:cs typeface="Arial"/>
              </a:rPr>
              <a:t>	Why? Used in criminal investigations to identify what happened, how it happened,  when it happened and the people involved.</a:t>
            </a:r>
          </a:p>
          <a:p>
            <a:pPr marL="355600" marR="5080" indent="-342900" algn="just">
              <a:lnSpc>
                <a:spcPts val="2390"/>
              </a:lnSpc>
              <a:spcBef>
                <a:spcPts val="190"/>
              </a:spcBef>
              <a:tabLst>
                <a:tab pos="354965" algn="l"/>
              </a:tabLst>
            </a:pPr>
            <a:endParaRPr lang="en-US" b="1" dirty="0">
              <a:solidFill>
                <a:schemeClr val="bg1"/>
              </a:solidFill>
              <a:cs typeface="Arial"/>
            </a:endParaRPr>
          </a:p>
        </p:txBody>
      </p:sp>
      <p:grpSp>
        <p:nvGrpSpPr>
          <p:cNvPr id="2" name="Group 1" descr="Illustration of a computer monitor with a safety shield in the middle">
            <a:extLst>
              <a:ext uri="{FF2B5EF4-FFF2-40B4-BE49-F238E27FC236}">
                <a16:creationId xmlns:a16="http://schemas.microsoft.com/office/drawing/2014/main" id="{02A8B519-7DDC-47D1-5CCA-E3C3DB6AD003}"/>
              </a:ext>
            </a:extLst>
          </p:cNvPr>
          <p:cNvGrpSpPr/>
          <p:nvPr/>
        </p:nvGrpSpPr>
        <p:grpSpPr>
          <a:xfrm>
            <a:off x="1827653" y="3827677"/>
            <a:ext cx="494633" cy="366952"/>
            <a:chOff x="503238" y="6465888"/>
            <a:chExt cx="528637" cy="411162"/>
          </a:xfrm>
        </p:grpSpPr>
        <p:sp>
          <p:nvSpPr>
            <p:cNvPr id="5" name="Freeform 27">
              <a:extLst>
                <a:ext uri="{FF2B5EF4-FFF2-40B4-BE49-F238E27FC236}">
                  <a16:creationId xmlns:a16="http://schemas.microsoft.com/office/drawing/2014/main" id="{669A7D1E-EAAA-F7B0-2BBA-DE47BB29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03238" y="6465888"/>
              <a:ext cx="528637" cy="411162"/>
            </a:xfrm>
            <a:custGeom>
              <a:avLst/>
              <a:gdLst>
                <a:gd name="T0" fmla="*/ 102 w 102"/>
                <a:gd name="T1" fmla="*/ 60 h 79"/>
                <a:gd name="T2" fmla="*/ 102 w 102"/>
                <a:gd name="T3" fmla="*/ 3 h 79"/>
                <a:gd name="T4" fmla="*/ 99 w 102"/>
                <a:gd name="T5" fmla="*/ 0 h 79"/>
                <a:gd name="T6" fmla="*/ 3 w 102"/>
                <a:gd name="T7" fmla="*/ 0 h 79"/>
                <a:gd name="T8" fmla="*/ 0 w 102"/>
                <a:gd name="T9" fmla="*/ 3 h 79"/>
                <a:gd name="T10" fmla="*/ 0 w 102"/>
                <a:gd name="T11" fmla="*/ 60 h 79"/>
                <a:gd name="T12" fmla="*/ 3 w 102"/>
                <a:gd name="T13" fmla="*/ 64 h 79"/>
                <a:gd name="T14" fmla="*/ 47 w 102"/>
                <a:gd name="T15" fmla="*/ 64 h 79"/>
                <a:gd name="T16" fmla="*/ 47 w 102"/>
                <a:gd name="T17" fmla="*/ 73 h 79"/>
                <a:gd name="T18" fmla="*/ 31 w 102"/>
                <a:gd name="T19" fmla="*/ 73 h 79"/>
                <a:gd name="T20" fmla="*/ 31 w 102"/>
                <a:gd name="T21" fmla="*/ 79 h 79"/>
                <a:gd name="T22" fmla="*/ 70 w 102"/>
                <a:gd name="T23" fmla="*/ 79 h 79"/>
                <a:gd name="T24" fmla="*/ 70 w 102"/>
                <a:gd name="T25" fmla="*/ 73 h 79"/>
                <a:gd name="T26" fmla="*/ 55 w 102"/>
                <a:gd name="T27" fmla="*/ 73 h 79"/>
                <a:gd name="T28" fmla="*/ 55 w 102"/>
                <a:gd name="T29" fmla="*/ 64 h 79"/>
                <a:gd name="T30" fmla="*/ 99 w 102"/>
                <a:gd name="T31" fmla="*/ 64 h 79"/>
                <a:gd name="T32" fmla="*/ 102 w 102"/>
                <a:gd name="T33" fmla="*/ 6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" h="79">
                  <a:moveTo>
                    <a:pt x="102" y="60"/>
                  </a:moveTo>
                  <a:cubicBezTo>
                    <a:pt x="102" y="3"/>
                    <a:pt x="102" y="3"/>
                    <a:pt x="102" y="3"/>
                  </a:cubicBezTo>
                  <a:cubicBezTo>
                    <a:pt x="102" y="1"/>
                    <a:pt x="101" y="0"/>
                    <a:pt x="9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2"/>
                    <a:pt x="2" y="64"/>
                    <a:pt x="3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79"/>
                    <a:pt x="31" y="79"/>
                    <a:pt x="31" y="79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55" y="73"/>
                    <a:pt x="55" y="73"/>
                    <a:pt x="55" y="73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101" y="64"/>
                    <a:pt x="102" y="62"/>
                    <a:pt x="102" y="60"/>
                  </a:cubicBezTo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93A10C3-FE9B-655D-78F0-B20EBDA41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4793" y="6536930"/>
              <a:ext cx="185526" cy="197896"/>
            </a:xfrm>
            <a:custGeom>
              <a:avLst/>
              <a:gdLst>
                <a:gd name="connsiteX0" fmla="*/ 179300 w 371476"/>
                <a:gd name="connsiteY0" fmla="*/ 392036 h 396245"/>
                <a:gd name="connsiteX1" fmla="*/ 136208 w 371476"/>
                <a:gd name="connsiteY1" fmla="*/ 364423 h 396245"/>
                <a:gd name="connsiteX2" fmla="*/ 94727 w 371476"/>
                <a:gd name="connsiteY2" fmla="*/ 331238 h 396245"/>
                <a:gd name="connsiteX3" fmla="*/ 57580 w 371476"/>
                <a:gd name="connsiteY3" fmla="*/ 293100 h 396245"/>
                <a:gd name="connsiteX4" fmla="*/ 27490 w 371476"/>
                <a:gd name="connsiteY4" fmla="*/ 249389 h 396245"/>
                <a:gd name="connsiteX5" fmla="*/ 7430 w 371476"/>
                <a:gd name="connsiteY5" fmla="*/ 200478 h 396245"/>
                <a:gd name="connsiteX6" fmla="*/ 1 w 371476"/>
                <a:gd name="connsiteY6" fmla="*/ 146119 h 396245"/>
                <a:gd name="connsiteX7" fmla="*/ 1 w 371476"/>
                <a:gd name="connsiteY7" fmla="*/ 53374 h 396245"/>
                <a:gd name="connsiteX8" fmla="*/ 12383 w 371476"/>
                <a:gd name="connsiteY8" fmla="*/ 53374 h 396245"/>
                <a:gd name="connsiteX9" fmla="*/ 68848 w 371476"/>
                <a:gd name="connsiteY9" fmla="*/ 43344 h 396245"/>
                <a:gd name="connsiteX10" fmla="*/ 119864 w 371476"/>
                <a:gd name="connsiteY10" fmla="*/ 19694 h 396245"/>
                <a:gd name="connsiteX11" fmla="*/ 151315 w 371476"/>
                <a:gd name="connsiteY11" fmla="*/ 4835 h 396245"/>
                <a:gd name="connsiteX12" fmla="*/ 185738 w 371476"/>
                <a:gd name="connsiteY12" fmla="*/ 6 h 396245"/>
                <a:gd name="connsiteX13" fmla="*/ 220409 w 371476"/>
                <a:gd name="connsiteY13" fmla="*/ 4835 h 396245"/>
                <a:gd name="connsiteX14" fmla="*/ 252109 w 371476"/>
                <a:gd name="connsiteY14" fmla="*/ 19818 h 396245"/>
                <a:gd name="connsiteX15" fmla="*/ 303125 w 371476"/>
                <a:gd name="connsiteY15" fmla="*/ 43344 h 396245"/>
                <a:gd name="connsiteX16" fmla="*/ 359093 w 371476"/>
                <a:gd name="connsiteY16" fmla="*/ 52755 h 396245"/>
                <a:gd name="connsiteX17" fmla="*/ 371476 w 371476"/>
                <a:gd name="connsiteY17" fmla="*/ 52755 h 396245"/>
                <a:gd name="connsiteX18" fmla="*/ 371476 w 371476"/>
                <a:gd name="connsiteY18" fmla="*/ 146119 h 396245"/>
                <a:gd name="connsiteX19" fmla="*/ 364046 w 371476"/>
                <a:gd name="connsiteY19" fmla="*/ 200478 h 396245"/>
                <a:gd name="connsiteX20" fmla="*/ 343863 w 371476"/>
                <a:gd name="connsiteY20" fmla="*/ 249389 h 396245"/>
                <a:gd name="connsiteX21" fmla="*/ 313774 w 371476"/>
                <a:gd name="connsiteY21" fmla="*/ 293100 h 396245"/>
                <a:gd name="connsiteX22" fmla="*/ 276626 w 371476"/>
                <a:gd name="connsiteY22" fmla="*/ 331238 h 396245"/>
                <a:gd name="connsiteX23" fmla="*/ 235145 w 371476"/>
                <a:gd name="connsiteY23" fmla="*/ 364423 h 396245"/>
                <a:gd name="connsiteX24" fmla="*/ 191930 w 371476"/>
                <a:gd name="connsiteY24" fmla="*/ 392036 h 396245"/>
                <a:gd name="connsiteX25" fmla="*/ 185738 w 371476"/>
                <a:gd name="connsiteY25" fmla="*/ 396246 h 396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71476" h="396245">
                  <a:moveTo>
                    <a:pt x="179300" y="392036"/>
                  </a:moveTo>
                  <a:cubicBezTo>
                    <a:pt x="164936" y="383863"/>
                    <a:pt x="150324" y="374329"/>
                    <a:pt x="136208" y="364423"/>
                  </a:cubicBezTo>
                  <a:cubicBezTo>
                    <a:pt x="121729" y="354202"/>
                    <a:pt x="107877" y="343120"/>
                    <a:pt x="94727" y="331238"/>
                  </a:cubicBezTo>
                  <a:cubicBezTo>
                    <a:pt x="81507" y="319369"/>
                    <a:pt x="69097" y="306627"/>
                    <a:pt x="57580" y="293100"/>
                  </a:cubicBezTo>
                  <a:cubicBezTo>
                    <a:pt x="46176" y="279525"/>
                    <a:pt x="36100" y="264887"/>
                    <a:pt x="27490" y="249389"/>
                  </a:cubicBezTo>
                  <a:cubicBezTo>
                    <a:pt x="18987" y="233891"/>
                    <a:pt x="12258" y="217483"/>
                    <a:pt x="7430" y="200478"/>
                  </a:cubicBezTo>
                  <a:cubicBezTo>
                    <a:pt x="2445" y="182791"/>
                    <a:pt x="-56" y="164496"/>
                    <a:pt x="1" y="146119"/>
                  </a:cubicBezTo>
                  <a:lnTo>
                    <a:pt x="1" y="53374"/>
                  </a:lnTo>
                  <a:lnTo>
                    <a:pt x="12383" y="53374"/>
                  </a:lnTo>
                  <a:cubicBezTo>
                    <a:pt x="31524" y="52183"/>
                    <a:pt x="50468" y="48818"/>
                    <a:pt x="68848" y="43344"/>
                  </a:cubicBezTo>
                  <a:cubicBezTo>
                    <a:pt x="86891" y="37927"/>
                    <a:pt x="104069" y="29963"/>
                    <a:pt x="119864" y="19694"/>
                  </a:cubicBezTo>
                  <a:cubicBezTo>
                    <a:pt x="129616" y="13322"/>
                    <a:pt x="140199" y="8322"/>
                    <a:pt x="151315" y="4835"/>
                  </a:cubicBezTo>
                  <a:cubicBezTo>
                    <a:pt x="162492" y="1551"/>
                    <a:pt x="174089" y="-76"/>
                    <a:pt x="185738" y="6"/>
                  </a:cubicBezTo>
                  <a:cubicBezTo>
                    <a:pt x="197471" y="-110"/>
                    <a:pt x="209155" y="1518"/>
                    <a:pt x="220409" y="4835"/>
                  </a:cubicBezTo>
                  <a:cubicBezTo>
                    <a:pt x="231633" y="8300"/>
                    <a:pt x="242307" y="13345"/>
                    <a:pt x="252109" y="19818"/>
                  </a:cubicBezTo>
                  <a:cubicBezTo>
                    <a:pt x="267933" y="30001"/>
                    <a:pt x="285106" y="37920"/>
                    <a:pt x="303125" y="43344"/>
                  </a:cubicBezTo>
                  <a:cubicBezTo>
                    <a:pt x="321369" y="48573"/>
                    <a:pt x="340143" y="51730"/>
                    <a:pt x="359093" y="52755"/>
                  </a:cubicBezTo>
                  <a:lnTo>
                    <a:pt x="371476" y="52755"/>
                  </a:lnTo>
                  <a:lnTo>
                    <a:pt x="371476" y="146119"/>
                  </a:lnTo>
                  <a:cubicBezTo>
                    <a:pt x="371533" y="164496"/>
                    <a:pt x="369032" y="182791"/>
                    <a:pt x="364046" y="200478"/>
                  </a:cubicBezTo>
                  <a:cubicBezTo>
                    <a:pt x="359179" y="217490"/>
                    <a:pt x="352408" y="233896"/>
                    <a:pt x="343863" y="249389"/>
                  </a:cubicBezTo>
                  <a:cubicBezTo>
                    <a:pt x="335297" y="264915"/>
                    <a:pt x="325219" y="279556"/>
                    <a:pt x="313774" y="293100"/>
                  </a:cubicBezTo>
                  <a:cubicBezTo>
                    <a:pt x="302257" y="306627"/>
                    <a:pt x="289846" y="319369"/>
                    <a:pt x="276626" y="331238"/>
                  </a:cubicBezTo>
                  <a:cubicBezTo>
                    <a:pt x="263539" y="343193"/>
                    <a:pt x="249682" y="354279"/>
                    <a:pt x="235145" y="364423"/>
                  </a:cubicBezTo>
                  <a:cubicBezTo>
                    <a:pt x="220781" y="374329"/>
                    <a:pt x="206293" y="383739"/>
                    <a:pt x="191930" y="392036"/>
                  </a:cubicBezTo>
                  <a:lnTo>
                    <a:pt x="185738" y="396246"/>
                  </a:lnTo>
                  <a:close/>
                </a:path>
              </a:pathLst>
            </a:custGeom>
            <a:solidFill>
              <a:srgbClr val="0078D4"/>
            </a:solidFill>
            <a:ln w="123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" name="Group 6" descr="Illustration of a safety shield with an exclamation mark in the middle">
            <a:extLst>
              <a:ext uri="{FF2B5EF4-FFF2-40B4-BE49-F238E27FC236}">
                <a16:creationId xmlns:a16="http://schemas.microsoft.com/office/drawing/2014/main" id="{CD921312-3C76-D48F-C0E7-31E2B5E8A69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1889231" y="2935121"/>
            <a:ext cx="371476" cy="396245"/>
            <a:chOff x="585308" y="4733090"/>
            <a:chExt cx="371476" cy="39624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FCC0BE4-BCA5-870F-9A4D-3C5532DE2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85308" y="4733090"/>
              <a:ext cx="371476" cy="396245"/>
            </a:xfrm>
            <a:custGeom>
              <a:avLst/>
              <a:gdLst>
                <a:gd name="connsiteX0" fmla="*/ 179300 w 371476"/>
                <a:gd name="connsiteY0" fmla="*/ 392036 h 396245"/>
                <a:gd name="connsiteX1" fmla="*/ 136208 w 371476"/>
                <a:gd name="connsiteY1" fmla="*/ 364423 h 396245"/>
                <a:gd name="connsiteX2" fmla="*/ 94727 w 371476"/>
                <a:gd name="connsiteY2" fmla="*/ 331238 h 396245"/>
                <a:gd name="connsiteX3" fmla="*/ 57580 w 371476"/>
                <a:gd name="connsiteY3" fmla="*/ 293100 h 396245"/>
                <a:gd name="connsiteX4" fmla="*/ 27490 w 371476"/>
                <a:gd name="connsiteY4" fmla="*/ 249389 h 396245"/>
                <a:gd name="connsiteX5" fmla="*/ 7430 w 371476"/>
                <a:gd name="connsiteY5" fmla="*/ 200478 h 396245"/>
                <a:gd name="connsiteX6" fmla="*/ 1 w 371476"/>
                <a:gd name="connsiteY6" fmla="*/ 146119 h 396245"/>
                <a:gd name="connsiteX7" fmla="*/ 1 w 371476"/>
                <a:gd name="connsiteY7" fmla="*/ 53374 h 396245"/>
                <a:gd name="connsiteX8" fmla="*/ 12383 w 371476"/>
                <a:gd name="connsiteY8" fmla="*/ 53374 h 396245"/>
                <a:gd name="connsiteX9" fmla="*/ 68848 w 371476"/>
                <a:gd name="connsiteY9" fmla="*/ 43344 h 396245"/>
                <a:gd name="connsiteX10" fmla="*/ 119864 w 371476"/>
                <a:gd name="connsiteY10" fmla="*/ 19694 h 396245"/>
                <a:gd name="connsiteX11" fmla="*/ 151315 w 371476"/>
                <a:gd name="connsiteY11" fmla="*/ 4835 h 396245"/>
                <a:gd name="connsiteX12" fmla="*/ 185738 w 371476"/>
                <a:gd name="connsiteY12" fmla="*/ 6 h 396245"/>
                <a:gd name="connsiteX13" fmla="*/ 220409 w 371476"/>
                <a:gd name="connsiteY13" fmla="*/ 4835 h 396245"/>
                <a:gd name="connsiteX14" fmla="*/ 252109 w 371476"/>
                <a:gd name="connsiteY14" fmla="*/ 19818 h 396245"/>
                <a:gd name="connsiteX15" fmla="*/ 303125 w 371476"/>
                <a:gd name="connsiteY15" fmla="*/ 43344 h 396245"/>
                <a:gd name="connsiteX16" fmla="*/ 359093 w 371476"/>
                <a:gd name="connsiteY16" fmla="*/ 52755 h 396245"/>
                <a:gd name="connsiteX17" fmla="*/ 371476 w 371476"/>
                <a:gd name="connsiteY17" fmla="*/ 52755 h 396245"/>
                <a:gd name="connsiteX18" fmla="*/ 371476 w 371476"/>
                <a:gd name="connsiteY18" fmla="*/ 146119 h 396245"/>
                <a:gd name="connsiteX19" fmla="*/ 364046 w 371476"/>
                <a:gd name="connsiteY19" fmla="*/ 200478 h 396245"/>
                <a:gd name="connsiteX20" fmla="*/ 343863 w 371476"/>
                <a:gd name="connsiteY20" fmla="*/ 249389 h 396245"/>
                <a:gd name="connsiteX21" fmla="*/ 313774 w 371476"/>
                <a:gd name="connsiteY21" fmla="*/ 293100 h 396245"/>
                <a:gd name="connsiteX22" fmla="*/ 276626 w 371476"/>
                <a:gd name="connsiteY22" fmla="*/ 331238 h 396245"/>
                <a:gd name="connsiteX23" fmla="*/ 235145 w 371476"/>
                <a:gd name="connsiteY23" fmla="*/ 364423 h 396245"/>
                <a:gd name="connsiteX24" fmla="*/ 191930 w 371476"/>
                <a:gd name="connsiteY24" fmla="*/ 392036 h 396245"/>
                <a:gd name="connsiteX25" fmla="*/ 185738 w 371476"/>
                <a:gd name="connsiteY25" fmla="*/ 396246 h 396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71476" h="396245">
                  <a:moveTo>
                    <a:pt x="179300" y="392036"/>
                  </a:moveTo>
                  <a:cubicBezTo>
                    <a:pt x="164936" y="383863"/>
                    <a:pt x="150324" y="374329"/>
                    <a:pt x="136208" y="364423"/>
                  </a:cubicBezTo>
                  <a:cubicBezTo>
                    <a:pt x="121729" y="354202"/>
                    <a:pt x="107877" y="343120"/>
                    <a:pt x="94727" y="331238"/>
                  </a:cubicBezTo>
                  <a:cubicBezTo>
                    <a:pt x="81507" y="319369"/>
                    <a:pt x="69097" y="306627"/>
                    <a:pt x="57580" y="293100"/>
                  </a:cubicBezTo>
                  <a:cubicBezTo>
                    <a:pt x="46176" y="279525"/>
                    <a:pt x="36100" y="264887"/>
                    <a:pt x="27490" y="249389"/>
                  </a:cubicBezTo>
                  <a:cubicBezTo>
                    <a:pt x="18987" y="233891"/>
                    <a:pt x="12258" y="217483"/>
                    <a:pt x="7430" y="200478"/>
                  </a:cubicBezTo>
                  <a:cubicBezTo>
                    <a:pt x="2445" y="182791"/>
                    <a:pt x="-56" y="164496"/>
                    <a:pt x="1" y="146119"/>
                  </a:cubicBezTo>
                  <a:lnTo>
                    <a:pt x="1" y="53374"/>
                  </a:lnTo>
                  <a:lnTo>
                    <a:pt x="12383" y="53374"/>
                  </a:lnTo>
                  <a:cubicBezTo>
                    <a:pt x="31524" y="52183"/>
                    <a:pt x="50468" y="48818"/>
                    <a:pt x="68848" y="43344"/>
                  </a:cubicBezTo>
                  <a:cubicBezTo>
                    <a:pt x="86891" y="37927"/>
                    <a:pt x="104069" y="29963"/>
                    <a:pt x="119864" y="19694"/>
                  </a:cubicBezTo>
                  <a:cubicBezTo>
                    <a:pt x="129616" y="13322"/>
                    <a:pt x="140199" y="8322"/>
                    <a:pt x="151315" y="4835"/>
                  </a:cubicBezTo>
                  <a:cubicBezTo>
                    <a:pt x="162492" y="1551"/>
                    <a:pt x="174089" y="-76"/>
                    <a:pt x="185738" y="6"/>
                  </a:cubicBezTo>
                  <a:cubicBezTo>
                    <a:pt x="197471" y="-110"/>
                    <a:pt x="209155" y="1518"/>
                    <a:pt x="220409" y="4835"/>
                  </a:cubicBezTo>
                  <a:cubicBezTo>
                    <a:pt x="231633" y="8300"/>
                    <a:pt x="242307" y="13345"/>
                    <a:pt x="252109" y="19818"/>
                  </a:cubicBezTo>
                  <a:cubicBezTo>
                    <a:pt x="267933" y="30001"/>
                    <a:pt x="285106" y="37920"/>
                    <a:pt x="303125" y="43344"/>
                  </a:cubicBezTo>
                  <a:cubicBezTo>
                    <a:pt x="321369" y="48573"/>
                    <a:pt x="340143" y="51730"/>
                    <a:pt x="359093" y="52755"/>
                  </a:cubicBezTo>
                  <a:lnTo>
                    <a:pt x="371476" y="52755"/>
                  </a:lnTo>
                  <a:lnTo>
                    <a:pt x="371476" y="146119"/>
                  </a:lnTo>
                  <a:cubicBezTo>
                    <a:pt x="371533" y="164496"/>
                    <a:pt x="369032" y="182791"/>
                    <a:pt x="364046" y="200478"/>
                  </a:cubicBezTo>
                  <a:cubicBezTo>
                    <a:pt x="359179" y="217490"/>
                    <a:pt x="352408" y="233896"/>
                    <a:pt x="343863" y="249389"/>
                  </a:cubicBezTo>
                  <a:cubicBezTo>
                    <a:pt x="335297" y="264915"/>
                    <a:pt x="325219" y="279556"/>
                    <a:pt x="313774" y="293100"/>
                  </a:cubicBezTo>
                  <a:cubicBezTo>
                    <a:pt x="302257" y="306627"/>
                    <a:pt x="289846" y="319369"/>
                    <a:pt x="276626" y="331238"/>
                  </a:cubicBezTo>
                  <a:cubicBezTo>
                    <a:pt x="263539" y="343193"/>
                    <a:pt x="249682" y="354279"/>
                    <a:pt x="235145" y="364423"/>
                  </a:cubicBezTo>
                  <a:cubicBezTo>
                    <a:pt x="220781" y="374329"/>
                    <a:pt x="206293" y="383739"/>
                    <a:pt x="191930" y="392036"/>
                  </a:cubicBezTo>
                  <a:lnTo>
                    <a:pt x="185738" y="396246"/>
                  </a:lnTo>
                  <a:close/>
                </a:path>
              </a:pathLst>
            </a:custGeom>
            <a:solidFill>
              <a:srgbClr val="D2D2D2"/>
            </a:solidFill>
            <a:ln w="12383" cap="flat">
              <a:noFill/>
              <a:prstDash val="solid"/>
              <a:miter/>
            </a:ln>
          </p:spPr>
          <p:txBody>
            <a:bodyPr rtlCol="0" anchor="ctr"/>
            <a:lstStyle/>
            <a:p>
              <a:r>
                <a:rPr lang="en-US" dirty="0">
                  <a:solidFill>
                    <a:srgbClr val="0070C0"/>
                  </a:solidFill>
                </a:rPr>
                <a:t> ?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EB8C13C-B502-29BE-B57D-BD97E5A489D9}"/>
                </a:ext>
              </a:extLst>
            </p:cNvPr>
            <p:cNvSpPr/>
            <p:nvPr/>
          </p:nvSpPr>
          <p:spPr>
            <a:xfrm>
              <a:off x="751234" y="4988051"/>
              <a:ext cx="40119" cy="27736"/>
            </a:xfrm>
            <a:custGeom>
              <a:avLst/>
              <a:gdLst>
                <a:gd name="connsiteX0" fmla="*/ 0 w 40119"/>
                <a:gd name="connsiteY0" fmla="*/ 0 h 27736"/>
                <a:gd name="connsiteX1" fmla="*/ 40119 w 40119"/>
                <a:gd name="connsiteY1" fmla="*/ 0 h 27736"/>
                <a:gd name="connsiteX2" fmla="*/ 40119 w 40119"/>
                <a:gd name="connsiteY2" fmla="*/ 27737 h 27736"/>
                <a:gd name="connsiteX3" fmla="*/ 0 w 40119"/>
                <a:gd name="connsiteY3" fmla="*/ 27737 h 2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19" h="27736">
                  <a:moveTo>
                    <a:pt x="0" y="0"/>
                  </a:moveTo>
                  <a:lnTo>
                    <a:pt x="40119" y="0"/>
                  </a:lnTo>
                  <a:lnTo>
                    <a:pt x="40119" y="27737"/>
                  </a:lnTo>
                  <a:lnTo>
                    <a:pt x="0" y="27737"/>
                  </a:lnTo>
                  <a:close/>
                </a:path>
              </a:pathLst>
            </a:custGeom>
            <a:solidFill>
              <a:srgbClr val="0078D4"/>
            </a:solidFill>
            <a:ln w="123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1" name="Google Shape;104;p1" descr="Security camera">
            <a:extLst>
              <a:ext uri="{FF2B5EF4-FFF2-40B4-BE49-F238E27FC236}">
                <a16:creationId xmlns:a16="http://schemas.microsoft.com/office/drawing/2014/main" id="{ABDEE1EA-8F11-FDD7-8E3D-F28B975E1EC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1785256" y="4690940"/>
            <a:ext cx="567509" cy="592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4729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3154"/>
            </a:gs>
            <a:gs pos="74000">
              <a:srgbClr val="103154"/>
            </a:gs>
            <a:gs pos="100000">
              <a:srgbClr val="103154"/>
            </a:gs>
          </a:gsLst>
          <a:lin ang="5400000" scaled="0"/>
        </a:gra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77;p5">
            <a:extLst>
              <a:ext uri="{FF2B5EF4-FFF2-40B4-BE49-F238E27FC236}">
                <a16:creationId xmlns:a16="http://schemas.microsoft.com/office/drawing/2014/main" id="{27F844DE-5292-5B6E-2C4B-A4616C97415D}"/>
              </a:ext>
            </a:extLst>
          </p:cNvPr>
          <p:cNvGrpSpPr/>
          <p:nvPr/>
        </p:nvGrpSpPr>
        <p:grpSpPr>
          <a:xfrm>
            <a:off x="0" y="29028"/>
            <a:ext cx="12192000" cy="1727160"/>
            <a:chOff x="0" y="4684542"/>
            <a:chExt cx="12192000" cy="2173458"/>
          </a:xfrm>
          <a:effectLst>
            <a:glow rad="127000">
              <a:srgbClr val="00B0F0"/>
            </a:glow>
          </a:effectLst>
        </p:grpSpPr>
        <p:sp>
          <p:nvSpPr>
            <p:cNvPr id="5" name="Google Shape;178;p5">
              <a:extLst>
                <a:ext uri="{FF2B5EF4-FFF2-40B4-BE49-F238E27FC236}">
                  <a16:creationId xmlns:a16="http://schemas.microsoft.com/office/drawing/2014/main" id="{67210D3B-DB1D-13A1-A0F2-8BD78C001706}"/>
                </a:ext>
              </a:extLst>
            </p:cNvPr>
            <p:cNvSpPr/>
            <p:nvPr/>
          </p:nvSpPr>
          <p:spPr>
            <a:xfrm>
              <a:off x="0" y="4853354"/>
              <a:ext cx="12192000" cy="200464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81;p5">
              <a:extLst>
                <a:ext uri="{FF2B5EF4-FFF2-40B4-BE49-F238E27FC236}">
                  <a16:creationId xmlns:a16="http://schemas.microsoft.com/office/drawing/2014/main" id="{DE854F17-17ED-6310-7D70-122E7B8FFAB5}"/>
                </a:ext>
              </a:extLst>
            </p:cNvPr>
            <p:cNvSpPr txBox="1"/>
            <p:nvPr/>
          </p:nvSpPr>
          <p:spPr>
            <a:xfrm>
              <a:off x="0" y="4684542"/>
              <a:ext cx="12192000" cy="30773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Oswald"/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7" name="Google Shape;182;p5">
              <a:extLst>
                <a:ext uri="{FF2B5EF4-FFF2-40B4-BE49-F238E27FC236}">
                  <a16:creationId xmlns:a16="http://schemas.microsoft.com/office/drawing/2014/main" id="{827396EB-D5D8-B852-E8AA-8FBE523746B8}"/>
                </a:ext>
              </a:extLst>
            </p:cNvPr>
            <p:cNvSpPr/>
            <p:nvPr/>
          </p:nvSpPr>
          <p:spPr>
            <a:xfrm rot="10800000" flipH="1">
              <a:off x="5755906" y="5027917"/>
              <a:ext cx="680188" cy="380034"/>
            </a:xfrm>
            <a:prstGeom prst="triangle">
              <a:avLst>
                <a:gd name="adj" fmla="val 50000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3"/>
          <p:cNvSpPr/>
          <p:nvPr/>
        </p:nvSpPr>
        <p:spPr>
          <a:xfrm>
            <a:off x="1" y="1741674"/>
            <a:ext cx="12192000" cy="5019334"/>
          </a:xfrm>
          <a:prstGeom prst="rect">
            <a:avLst/>
          </a:prstGeom>
          <a:blipFill rotWithShape="1">
            <a:blip r:embed="rId3">
              <a:alphaModFix amt="3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"/>
          <p:cNvSpPr txBox="1"/>
          <p:nvPr/>
        </p:nvSpPr>
        <p:spPr>
          <a:xfrm rot="20850459">
            <a:off x="3413009" y="2808166"/>
            <a:ext cx="5345003" cy="104640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19000"/>
              </a:schemeClr>
            </a:glo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chemeClr val="lt1">
                    <a:alpha val="12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Cyber Forensics </a:t>
            </a:r>
            <a:endParaRPr dirty="0">
              <a:solidFill>
                <a:srgbClr val="000000">
                  <a:alpha val="12000"/>
                </a:srgbClr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152;p3"/>
          <p:cNvSpPr txBox="1"/>
          <p:nvPr/>
        </p:nvSpPr>
        <p:spPr>
          <a:xfrm>
            <a:off x="2050364" y="534866"/>
            <a:ext cx="842895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 dirty="0">
                <a:solidFill>
                  <a:srgbClr val="00B0F0"/>
                </a:solidFill>
                <a:latin typeface="Open Sans"/>
                <a:ea typeface="Open Sans"/>
                <a:cs typeface="Open Sans"/>
                <a:sym typeface="Open Sans"/>
              </a:rPr>
              <a:t>Cyber Security and Cyber Forensics Relationship</a:t>
            </a:r>
            <a:endParaRPr b="1" i="1"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F1A5F2-0422-4F6D-4BAC-A4206F24B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49" y="69372"/>
            <a:ext cx="1855066" cy="1617482"/>
          </a:xfrm>
          <a:prstGeom prst="ellipse">
            <a:avLst/>
          </a:prstGeom>
          <a:ln w="63500" cap="rnd">
            <a:solidFill>
              <a:srgbClr val="00B0F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AFB4927-6E86-81C6-70A9-F037F45D4F2F}"/>
              </a:ext>
            </a:extLst>
          </p:cNvPr>
          <p:cNvSpPr/>
          <p:nvPr/>
        </p:nvSpPr>
        <p:spPr>
          <a:xfrm>
            <a:off x="7888118" y="3307284"/>
            <a:ext cx="2801257" cy="2673666"/>
          </a:xfrm>
          <a:prstGeom prst="ellipse">
            <a:avLst/>
          </a:prstGeom>
          <a:gradFill>
            <a:gsLst>
              <a:gs pos="0">
                <a:schemeClr val="accent5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2F2F2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Cyber Forensics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A3C726-25FB-7AC6-9D0B-C46CAB3D7362}"/>
              </a:ext>
            </a:extLst>
          </p:cNvPr>
          <p:cNvSpPr/>
          <p:nvPr/>
        </p:nvSpPr>
        <p:spPr>
          <a:xfrm>
            <a:off x="1846644" y="3268564"/>
            <a:ext cx="2801257" cy="2673666"/>
          </a:xfrm>
          <a:prstGeom prst="ellipse">
            <a:avLst/>
          </a:prstGeom>
          <a:solidFill>
            <a:srgbClr val="244B67">
              <a:alpha val="52000"/>
            </a:srgbClr>
          </a:solidFill>
          <a:ln>
            <a:solidFill>
              <a:schemeClr val="accent5">
                <a:shade val="50000"/>
                <a:alpha val="83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Cyber Security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56AC9B-E605-7622-AD46-7421948BD955}"/>
              </a:ext>
            </a:extLst>
          </p:cNvPr>
          <p:cNvSpPr/>
          <p:nvPr/>
        </p:nvSpPr>
        <p:spPr>
          <a:xfrm>
            <a:off x="1425098" y="2018615"/>
            <a:ext cx="3875315" cy="1133091"/>
          </a:xfrm>
          <a:prstGeom prst="roundRect">
            <a:avLst/>
          </a:prstGeom>
          <a:solidFill>
            <a:srgbClr val="00B0F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pc="-35" dirty="0">
                <a:solidFill>
                  <a:schemeClr val="bg1"/>
                </a:solidFill>
                <a:latin typeface="Arial"/>
                <a:cs typeface="Arial"/>
              </a:rPr>
              <a:t>Cybersecurity </a:t>
            </a:r>
            <a:r>
              <a:rPr lang="en-US" sz="2000" spc="-50" dirty="0">
                <a:solidFill>
                  <a:schemeClr val="bg1"/>
                </a:solidFill>
                <a:latin typeface="Arial"/>
                <a:cs typeface="Arial"/>
              </a:rPr>
              <a:t>aims </a:t>
            </a:r>
            <a:r>
              <a:rPr lang="en-US" sz="2000" spc="105" dirty="0">
                <a:solidFill>
                  <a:schemeClr val="bg1"/>
                </a:solidFill>
                <a:latin typeface="Arial"/>
                <a:cs typeface="Arial"/>
              </a:rPr>
              <a:t>to </a:t>
            </a:r>
            <a:r>
              <a:rPr lang="en-US" sz="2000" spc="40" dirty="0">
                <a:solidFill>
                  <a:schemeClr val="bg1"/>
                </a:solidFill>
                <a:latin typeface="Arial"/>
                <a:cs typeface="Arial"/>
              </a:rPr>
              <a:t>protect </a:t>
            </a: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electronic </a:t>
            </a:r>
            <a:r>
              <a:rPr lang="en-US" sz="2000" spc="-100" dirty="0">
                <a:solidFill>
                  <a:schemeClr val="bg1"/>
                </a:solidFill>
                <a:latin typeface="Arial"/>
                <a:cs typeface="Arial"/>
              </a:rPr>
              <a:t>assets </a:t>
            </a:r>
            <a:r>
              <a:rPr lang="en-US" sz="2000" spc="65" dirty="0">
                <a:solidFill>
                  <a:schemeClr val="bg1"/>
                </a:solidFill>
                <a:latin typeface="Arial"/>
                <a:cs typeface="Arial"/>
              </a:rPr>
              <a:t>from </a:t>
            </a:r>
            <a:r>
              <a:rPr lang="en-US" sz="2000" spc="-65" dirty="0">
                <a:solidFill>
                  <a:schemeClr val="bg1"/>
                </a:solidFill>
                <a:latin typeface="Arial"/>
                <a:cs typeface="Arial"/>
              </a:rPr>
              <a:t>breaches.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D0EACF3-A9FE-A4E3-87CE-C0EF1607B61A}"/>
              </a:ext>
            </a:extLst>
          </p:cNvPr>
          <p:cNvSpPr/>
          <p:nvPr/>
        </p:nvSpPr>
        <p:spPr>
          <a:xfrm>
            <a:off x="5143250" y="3923839"/>
            <a:ext cx="2273550" cy="262117"/>
          </a:xfrm>
          <a:prstGeom prst="rightArrow">
            <a:avLst/>
          </a:prstGeom>
          <a:solidFill>
            <a:srgbClr val="00B0F0">
              <a:alpha val="50000"/>
            </a:srgbClr>
          </a:solidFill>
          <a:ln>
            <a:solidFill>
              <a:schemeClr val="accent1">
                <a:shade val="50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07BE439-EDF2-A141-BCD4-25F371327FCF}"/>
              </a:ext>
            </a:extLst>
          </p:cNvPr>
          <p:cNvSpPr/>
          <p:nvPr/>
        </p:nvSpPr>
        <p:spPr>
          <a:xfrm rot="10800000">
            <a:off x="5128733" y="5192399"/>
            <a:ext cx="2288065" cy="352057"/>
          </a:xfrm>
          <a:prstGeom prst="rightArrow">
            <a:avLst/>
          </a:prstGeom>
          <a:gradFill>
            <a:gsLst>
              <a:gs pos="0">
                <a:schemeClr val="accent5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accent1">
                <a:shade val="50000"/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96FFB53-427C-3452-419C-B92D302B7DCF}"/>
              </a:ext>
            </a:extLst>
          </p:cNvPr>
          <p:cNvSpPr/>
          <p:nvPr/>
        </p:nvSpPr>
        <p:spPr>
          <a:xfrm>
            <a:off x="3817257" y="5980951"/>
            <a:ext cx="4557485" cy="6273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-60" dirty="0">
                <a:latin typeface="Arial"/>
                <a:cs typeface="Arial"/>
              </a:rPr>
              <a:t>Fig. </a:t>
            </a:r>
            <a:r>
              <a:rPr lang="en-US" sz="1200" spc="-30" dirty="0">
                <a:latin typeface="Arial"/>
                <a:cs typeface="Arial"/>
              </a:rPr>
              <a:t>1 </a:t>
            </a:r>
            <a:r>
              <a:rPr lang="en-US" sz="1200" spc="-50" dirty="0">
                <a:latin typeface="Arial"/>
                <a:cs typeface="Arial"/>
              </a:rPr>
              <a:t>Feedback </a:t>
            </a:r>
            <a:r>
              <a:rPr lang="en-US" sz="1200" spc="-40" dirty="0">
                <a:latin typeface="Arial"/>
                <a:cs typeface="Arial"/>
              </a:rPr>
              <a:t>cycle </a:t>
            </a:r>
            <a:r>
              <a:rPr lang="en-US" sz="1200" spc="50" dirty="0">
                <a:latin typeface="Arial"/>
                <a:cs typeface="Arial"/>
              </a:rPr>
              <a:t>of </a:t>
            </a:r>
            <a:r>
              <a:rPr lang="en-US" sz="1200" spc="-30" dirty="0">
                <a:latin typeface="Arial"/>
                <a:cs typeface="Arial"/>
              </a:rPr>
              <a:t>Cybersecurity </a:t>
            </a:r>
            <a:r>
              <a:rPr lang="en-US" sz="1200" spc="-5" dirty="0">
                <a:latin typeface="Arial"/>
                <a:cs typeface="Arial"/>
              </a:rPr>
              <a:t>and </a:t>
            </a:r>
            <a:r>
              <a:rPr lang="en-US" sz="1200" spc="-40" dirty="0">
                <a:latin typeface="Arial"/>
                <a:cs typeface="Arial"/>
              </a:rPr>
              <a:t>Cyber</a:t>
            </a:r>
            <a:r>
              <a:rPr lang="en-US" sz="1200" spc="195" dirty="0">
                <a:latin typeface="Arial"/>
                <a:cs typeface="Arial"/>
              </a:rPr>
              <a:t> </a:t>
            </a:r>
            <a:r>
              <a:rPr lang="en-US" sz="1200" spc="-55" dirty="0">
                <a:latin typeface="Arial"/>
                <a:cs typeface="Arial"/>
              </a:rPr>
              <a:t>Forensics</a:t>
            </a:r>
            <a:endParaRPr lang="en-US" sz="1200" dirty="0">
              <a:latin typeface="Arial"/>
              <a:cs typeface="Arial"/>
            </a:endParaRPr>
          </a:p>
          <a:p>
            <a:pPr algn="ctr"/>
            <a:endParaRPr lang="en-US" sz="12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9C4E40D-7FF5-EB0F-D158-02204E9AFC0D}"/>
              </a:ext>
            </a:extLst>
          </p:cNvPr>
          <p:cNvSpPr/>
          <p:nvPr/>
        </p:nvSpPr>
        <p:spPr>
          <a:xfrm>
            <a:off x="7238422" y="2047440"/>
            <a:ext cx="3875315" cy="1133091"/>
          </a:xfrm>
          <a:prstGeom prst="roundRect">
            <a:avLst/>
          </a:prstGeom>
          <a:gradFill>
            <a:gsLst>
              <a:gs pos="0">
                <a:schemeClr val="accent5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spc="-20" dirty="0">
                <a:solidFill>
                  <a:schemeClr val="bg1"/>
                </a:solidFill>
                <a:latin typeface="Arial"/>
                <a:cs typeface="Arial"/>
              </a:rPr>
              <a:t>Cyber </a:t>
            </a:r>
            <a:r>
              <a:rPr lang="en-US" sz="2000" spc="-35" dirty="0">
                <a:solidFill>
                  <a:schemeClr val="bg1"/>
                </a:solidFill>
                <a:latin typeface="Arial"/>
                <a:cs typeface="Arial"/>
              </a:rPr>
              <a:t>forensics </a:t>
            </a:r>
            <a:r>
              <a:rPr lang="en-US" sz="2000" spc="-40" dirty="0">
                <a:solidFill>
                  <a:schemeClr val="bg1"/>
                </a:solidFill>
                <a:latin typeface="Arial"/>
                <a:cs typeface="Arial"/>
              </a:rPr>
              <a:t>explains </a:t>
            </a:r>
            <a:r>
              <a:rPr lang="en-US" sz="2000" spc="35" dirty="0">
                <a:solidFill>
                  <a:schemeClr val="bg1"/>
                </a:solidFill>
                <a:latin typeface="Arial"/>
                <a:cs typeface="Arial"/>
              </a:rPr>
              <a:t>how </a:t>
            </a:r>
            <a:r>
              <a:rPr lang="en-US" sz="2000" spc="-114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sz="2000" spc="43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000" spc="20" dirty="0">
                <a:solidFill>
                  <a:schemeClr val="bg1"/>
                </a:solidFill>
                <a:latin typeface="Arial"/>
                <a:cs typeface="Arial"/>
              </a:rPr>
              <a:t>policy </a:t>
            </a:r>
            <a:r>
              <a:rPr lang="en-US" sz="2000" spc="-40" dirty="0">
                <a:solidFill>
                  <a:schemeClr val="bg1"/>
                </a:solidFill>
                <a:latin typeface="Arial"/>
                <a:cs typeface="Arial"/>
              </a:rPr>
              <a:t>became </a:t>
            </a:r>
            <a:r>
              <a:rPr lang="en-US" sz="2000" spc="15" dirty="0">
                <a:solidFill>
                  <a:schemeClr val="bg1"/>
                </a:solidFill>
                <a:latin typeface="Arial"/>
                <a:cs typeface="Arial"/>
              </a:rPr>
              <a:t>violated </a:t>
            </a:r>
            <a:r>
              <a:rPr lang="en-US" sz="2000" spc="-5" dirty="0">
                <a:solidFill>
                  <a:schemeClr val="bg1"/>
                </a:solidFill>
                <a:latin typeface="Arial"/>
                <a:cs typeface="Arial"/>
              </a:rPr>
              <a:t>and </a:t>
            </a:r>
            <a:r>
              <a:rPr lang="en-US" sz="2000" spc="30" dirty="0">
                <a:solidFill>
                  <a:schemeClr val="bg1"/>
                </a:solidFill>
                <a:latin typeface="Arial"/>
                <a:cs typeface="Arial"/>
              </a:rPr>
              <a:t>who </a:t>
            </a:r>
            <a:r>
              <a:rPr lang="en-US" sz="2000" spc="-100" dirty="0">
                <a:solidFill>
                  <a:schemeClr val="bg1"/>
                </a:solidFill>
                <a:latin typeface="Arial"/>
                <a:cs typeface="Arial"/>
              </a:rPr>
              <a:t>was  </a:t>
            </a:r>
            <a:r>
              <a:rPr lang="en-US" sz="2000" spc="-15" dirty="0">
                <a:solidFill>
                  <a:schemeClr val="bg1"/>
                </a:solidFill>
                <a:latin typeface="Arial"/>
                <a:cs typeface="Arial"/>
              </a:rPr>
              <a:t>responsible </a:t>
            </a:r>
            <a:r>
              <a:rPr lang="en-US" sz="2000" spc="60" dirty="0">
                <a:solidFill>
                  <a:schemeClr val="bg1"/>
                </a:solidFill>
                <a:latin typeface="Arial"/>
                <a:cs typeface="Arial"/>
              </a:rPr>
              <a:t>for</a:t>
            </a:r>
            <a:r>
              <a:rPr lang="en-US" sz="2000" spc="10" dirty="0">
                <a:solidFill>
                  <a:schemeClr val="bg1"/>
                </a:solidFill>
                <a:latin typeface="Arial"/>
                <a:cs typeface="Arial"/>
              </a:rPr>
              <a:t> it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778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3154"/>
            </a:gs>
            <a:gs pos="74000">
              <a:srgbClr val="103154"/>
            </a:gs>
            <a:gs pos="100000">
              <a:srgbClr val="103154"/>
            </a:gs>
          </a:gsLst>
          <a:lin ang="5400000" scaled="0"/>
        </a:gra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/>
          <p:nvPr/>
        </p:nvSpPr>
        <p:spPr>
          <a:xfrm>
            <a:off x="97649" y="1412105"/>
            <a:ext cx="12094351" cy="5334389"/>
          </a:xfrm>
          <a:prstGeom prst="rect">
            <a:avLst/>
          </a:prstGeom>
          <a:blipFill rotWithShape="1">
            <a:blip r:embed="rId3">
              <a:alphaModFix amt="3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</a:rPr>
              <a:t> </a:t>
            </a:r>
            <a:endParaRPr sz="1800" b="0" i="0" u="none" strike="noStrike" cap="none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76671" y="-1"/>
            <a:ext cx="12017680" cy="161748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"/>
          <p:cNvSpPr txBox="1"/>
          <p:nvPr/>
        </p:nvSpPr>
        <p:spPr>
          <a:xfrm rot="20850459">
            <a:off x="3413009" y="2808166"/>
            <a:ext cx="5345003" cy="104640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19000"/>
              </a:schemeClr>
            </a:glo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chemeClr val="lt1">
                    <a:alpha val="12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Cyber Forensics </a:t>
            </a:r>
            <a:endParaRPr dirty="0">
              <a:solidFill>
                <a:srgbClr val="000000">
                  <a:alpha val="12000"/>
                </a:srgbClr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152;p3"/>
          <p:cNvSpPr txBox="1"/>
          <p:nvPr/>
        </p:nvSpPr>
        <p:spPr>
          <a:xfrm>
            <a:off x="2210930" y="547130"/>
            <a:ext cx="552518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Cyber Forensics Guidelines 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F1A5F2-0422-4F6D-4BAC-A4206F24B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49" y="0"/>
            <a:ext cx="1855066" cy="1617482"/>
          </a:xfrm>
          <a:prstGeom prst="ellipse">
            <a:avLst/>
          </a:prstGeom>
          <a:ln w="63500" cap="rnd">
            <a:solidFill>
              <a:srgbClr val="00B0F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FFB815D-F244-296F-7C41-BD282BEDCD98}"/>
              </a:ext>
            </a:extLst>
          </p:cNvPr>
          <p:cNvSpPr/>
          <p:nvPr/>
        </p:nvSpPr>
        <p:spPr>
          <a:xfrm>
            <a:off x="1785257" y="1936471"/>
            <a:ext cx="8694057" cy="4653015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5080" algn="just">
              <a:lnSpc>
                <a:spcPts val="2390"/>
              </a:lnSpc>
              <a:spcBef>
                <a:spcPts val="190"/>
              </a:spcBef>
              <a:buClr>
                <a:srgbClr val="00B0F0"/>
              </a:buClr>
              <a:tabLst>
                <a:tab pos="354965" algn="l"/>
              </a:tabLst>
            </a:pPr>
            <a:endParaRPr lang="en-US" sz="1800" b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A7BAD-7AF4-55E6-79AE-4982F5ABB7D5}"/>
              </a:ext>
            </a:extLst>
          </p:cNvPr>
          <p:cNvSpPr txBox="1"/>
          <p:nvPr/>
        </p:nvSpPr>
        <p:spPr>
          <a:xfrm>
            <a:off x="2205318" y="2242465"/>
            <a:ext cx="7760384" cy="537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marR="5080" indent="-342900" algn="just">
              <a:lnSpc>
                <a:spcPts val="2390"/>
              </a:lnSpc>
              <a:spcBef>
                <a:spcPts val="190"/>
              </a:spcBef>
              <a:buClr>
                <a:srgbClr val="00B0F0"/>
              </a:buClr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US" altLang="en-US" sz="1800" b="1" dirty="0">
                <a:solidFill>
                  <a:schemeClr val="bg1"/>
                </a:solidFill>
              </a:rPr>
              <a:t>Don’t Touch the Suspect Drive</a:t>
            </a:r>
          </a:p>
          <a:p>
            <a:pPr marL="12700" marR="5080" lvl="1" algn="just">
              <a:lnSpc>
                <a:spcPts val="2390"/>
              </a:lnSpc>
              <a:spcBef>
                <a:spcPts val="190"/>
              </a:spcBef>
              <a:buClr>
                <a:srgbClr val="00B0F0"/>
              </a:buClr>
              <a:tabLst>
                <a:tab pos="354965" algn="l"/>
              </a:tabLst>
            </a:pPr>
            <a:r>
              <a:rPr lang="en-US" altLang="en-US" sz="1800" b="1" dirty="0">
                <a:solidFill>
                  <a:schemeClr val="bg1"/>
                </a:solidFill>
              </a:rPr>
              <a:t>		</a:t>
            </a:r>
            <a:r>
              <a:rPr lang="en-US" altLang="en-US" b="1" dirty="0">
                <a:solidFill>
                  <a:schemeClr val="bg1"/>
                </a:solidFill>
              </a:rPr>
              <a:t>Evidence may vanish</a:t>
            </a:r>
          </a:p>
          <a:p>
            <a:pPr marL="355600" marR="5080" indent="-342900" algn="just">
              <a:lnSpc>
                <a:spcPts val="2390"/>
              </a:lnSpc>
              <a:spcBef>
                <a:spcPts val="190"/>
              </a:spcBef>
              <a:buClr>
                <a:srgbClr val="00B0F0"/>
              </a:buClr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US" altLang="en-US" sz="1800" b="1" dirty="0">
                <a:solidFill>
                  <a:schemeClr val="bg1"/>
                </a:solidFill>
              </a:rPr>
              <a:t>Document Trail</a:t>
            </a:r>
          </a:p>
          <a:p>
            <a:pPr marL="12700" marR="5080" lvl="6" algn="just">
              <a:lnSpc>
                <a:spcPts val="2390"/>
              </a:lnSpc>
              <a:spcBef>
                <a:spcPts val="190"/>
              </a:spcBef>
              <a:buClr>
                <a:srgbClr val="00B0F0"/>
              </a:buClr>
              <a:tabLst>
                <a:tab pos="354965" algn="l"/>
              </a:tabLst>
            </a:pPr>
            <a:r>
              <a:rPr lang="en-US" altLang="en-US" sz="1800" b="1" dirty="0">
                <a:solidFill>
                  <a:schemeClr val="bg1"/>
                </a:solidFill>
              </a:rPr>
              <a:t>	</a:t>
            </a:r>
            <a:r>
              <a:rPr lang="en-US" altLang="en-US" b="1" dirty="0">
                <a:solidFill>
                  <a:schemeClr val="bg1"/>
                </a:solidFill>
              </a:rPr>
              <a:t>	Document the crime evidence</a:t>
            </a:r>
          </a:p>
          <a:p>
            <a:pPr marL="355600" marR="5080" indent="-342900" algn="just">
              <a:lnSpc>
                <a:spcPts val="2390"/>
              </a:lnSpc>
              <a:spcBef>
                <a:spcPts val="190"/>
              </a:spcBef>
              <a:buClr>
                <a:srgbClr val="00B0F0"/>
              </a:buClr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US" altLang="en-US" sz="1800" b="1" dirty="0">
                <a:solidFill>
                  <a:schemeClr val="bg1"/>
                </a:solidFill>
              </a:rPr>
              <a:t>Secure the Evidence</a:t>
            </a:r>
          </a:p>
          <a:p>
            <a:pPr marL="12700" marR="5080" algn="just">
              <a:lnSpc>
                <a:spcPts val="2390"/>
              </a:lnSpc>
              <a:spcBef>
                <a:spcPts val="190"/>
              </a:spcBef>
              <a:buClr>
                <a:srgbClr val="00B0F0"/>
              </a:buClr>
              <a:tabLst>
                <a:tab pos="354965" algn="l"/>
              </a:tabLst>
            </a:pPr>
            <a:r>
              <a:rPr lang="en-US" altLang="en-US" sz="1800" b="1" dirty="0">
                <a:solidFill>
                  <a:schemeClr val="bg1"/>
                </a:solidFill>
              </a:rPr>
              <a:t>		</a:t>
            </a:r>
            <a:r>
              <a:rPr lang="en-US" altLang="en-US" b="1" dirty="0">
                <a:solidFill>
                  <a:schemeClr val="bg1"/>
                </a:solidFill>
              </a:rPr>
              <a:t>Make computer offline</a:t>
            </a:r>
          </a:p>
          <a:p>
            <a:pPr marL="12700" marR="5080" algn="just">
              <a:lnSpc>
                <a:spcPts val="2390"/>
              </a:lnSpc>
              <a:spcBef>
                <a:spcPts val="190"/>
              </a:spcBef>
              <a:buClr>
                <a:srgbClr val="00B0F0"/>
              </a:buClr>
              <a:tabLst>
                <a:tab pos="354965" algn="l"/>
              </a:tabLst>
            </a:pPr>
            <a:r>
              <a:rPr lang="en-US" altLang="en-US" b="1" dirty="0">
                <a:solidFill>
                  <a:schemeClr val="bg1"/>
                </a:solidFill>
              </a:rPr>
              <a:t>		Limit Access</a:t>
            </a:r>
          </a:p>
          <a:p>
            <a:pPr marL="12700" marR="5080" algn="just">
              <a:lnSpc>
                <a:spcPts val="2390"/>
              </a:lnSpc>
              <a:spcBef>
                <a:spcPts val="190"/>
              </a:spcBef>
              <a:buClr>
                <a:srgbClr val="00B0F0"/>
              </a:buClr>
              <a:tabLst>
                <a:tab pos="354965" algn="l"/>
              </a:tabLst>
            </a:pPr>
            <a:r>
              <a:rPr lang="en-US" altLang="en-US" b="1" dirty="0">
                <a:solidFill>
                  <a:schemeClr val="bg1"/>
                </a:solidFill>
              </a:rPr>
              <a:t>		Document Person who has access</a:t>
            </a:r>
          </a:p>
          <a:p>
            <a:pPr marL="355600" marR="5080" indent="-342900" algn="just">
              <a:lnSpc>
                <a:spcPts val="2390"/>
              </a:lnSpc>
              <a:spcBef>
                <a:spcPts val="190"/>
              </a:spcBef>
              <a:buClr>
                <a:srgbClr val="00B0F0"/>
              </a:buClr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US" altLang="en-US" sz="1800" b="1" dirty="0">
                <a:solidFill>
                  <a:schemeClr val="bg1"/>
                </a:solidFill>
              </a:rPr>
              <a:t>Document Losses</a:t>
            </a:r>
          </a:p>
          <a:p>
            <a:pPr marL="12700" marR="5080" algn="just">
              <a:lnSpc>
                <a:spcPts val="2390"/>
              </a:lnSpc>
              <a:spcBef>
                <a:spcPts val="190"/>
              </a:spcBef>
              <a:buClr>
                <a:srgbClr val="00B0F0"/>
              </a:buClr>
              <a:tabLst>
                <a:tab pos="354965" algn="l"/>
              </a:tabLst>
            </a:pPr>
            <a:r>
              <a:rPr lang="en-US" altLang="en-US" sz="1800" b="1" dirty="0">
                <a:solidFill>
                  <a:schemeClr val="bg1"/>
                </a:solidFill>
              </a:rPr>
              <a:t>		</a:t>
            </a:r>
            <a:r>
              <a:rPr lang="en-US" altLang="en-US" b="1" dirty="0">
                <a:solidFill>
                  <a:schemeClr val="bg1"/>
                </a:solidFill>
              </a:rPr>
              <a:t>Cause high cost</a:t>
            </a:r>
          </a:p>
          <a:p>
            <a:pPr marL="355600" marR="5080" indent="-342900" algn="just">
              <a:lnSpc>
                <a:spcPts val="2390"/>
              </a:lnSpc>
              <a:spcBef>
                <a:spcPts val="190"/>
              </a:spcBef>
              <a:buClr>
                <a:srgbClr val="00B0F0"/>
              </a:buClr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US" altLang="en-US" sz="1800" b="1" dirty="0">
                <a:solidFill>
                  <a:schemeClr val="bg1"/>
                </a:solidFill>
              </a:rPr>
              <a:t>Finding Evidence in the Browser</a:t>
            </a:r>
          </a:p>
          <a:p>
            <a:pPr marL="12700" marR="5080" algn="just">
              <a:lnSpc>
                <a:spcPts val="2390"/>
              </a:lnSpc>
              <a:spcBef>
                <a:spcPts val="190"/>
              </a:spcBef>
              <a:buClr>
                <a:srgbClr val="00B0F0"/>
              </a:buClr>
              <a:tabLst>
                <a:tab pos="354965" algn="l"/>
              </a:tabLst>
            </a:pPr>
            <a:r>
              <a:rPr lang="en-US" altLang="en-US" sz="1800" b="1" dirty="0">
                <a:solidFill>
                  <a:schemeClr val="bg1"/>
                </a:solidFill>
              </a:rPr>
              <a:t>		</a:t>
            </a:r>
            <a:r>
              <a:rPr lang="en-US" altLang="en-US" dirty="0">
                <a:solidFill>
                  <a:schemeClr val="bg1"/>
                </a:solidFill>
              </a:rPr>
              <a:t>S</a:t>
            </a:r>
            <a:r>
              <a:rPr lang="en-US" altLang="en-US" b="1" dirty="0">
                <a:solidFill>
                  <a:schemeClr val="bg1"/>
                </a:solidFill>
              </a:rPr>
              <a:t>earch history</a:t>
            </a:r>
          </a:p>
          <a:p>
            <a:pPr marL="12700" marR="5080" algn="just">
              <a:lnSpc>
                <a:spcPts val="2390"/>
              </a:lnSpc>
              <a:spcBef>
                <a:spcPts val="190"/>
              </a:spcBef>
              <a:buClr>
                <a:srgbClr val="00B0F0"/>
              </a:buClr>
              <a:tabLst>
                <a:tab pos="354965" algn="l"/>
              </a:tabLst>
            </a:pPr>
            <a:r>
              <a:rPr lang="en-US" altLang="en-US" sz="1800" b="1" dirty="0">
                <a:solidFill>
                  <a:schemeClr val="bg1"/>
                </a:solidFill>
              </a:rPr>
              <a:t>		</a:t>
            </a:r>
            <a:r>
              <a:rPr lang="en-US" altLang="en-US" dirty="0">
                <a:solidFill>
                  <a:schemeClr val="bg1"/>
                </a:solidFill>
              </a:rPr>
              <a:t>C</a:t>
            </a:r>
            <a:r>
              <a:rPr lang="en-US" altLang="en-US" b="1" dirty="0">
                <a:solidFill>
                  <a:schemeClr val="bg1"/>
                </a:solidFill>
              </a:rPr>
              <a:t>yber stalking</a:t>
            </a:r>
          </a:p>
          <a:p>
            <a:pPr marL="12700" marR="5080" algn="just">
              <a:lnSpc>
                <a:spcPts val="2390"/>
              </a:lnSpc>
              <a:spcBef>
                <a:spcPts val="190"/>
              </a:spcBef>
              <a:buClr>
                <a:srgbClr val="00B0F0"/>
              </a:buClr>
              <a:tabLst>
                <a:tab pos="354965" algn="l"/>
              </a:tabLst>
            </a:pPr>
            <a:endParaRPr lang="en-US" altLang="en-US" sz="1800" b="1" dirty="0">
              <a:solidFill>
                <a:schemeClr val="bg1"/>
              </a:solidFill>
            </a:endParaRPr>
          </a:p>
          <a:p>
            <a:pPr marL="355600" marR="5080" indent="-342900" algn="just">
              <a:lnSpc>
                <a:spcPts val="2390"/>
              </a:lnSpc>
              <a:spcBef>
                <a:spcPts val="190"/>
              </a:spcBef>
              <a:buClr>
                <a:srgbClr val="00B0F0"/>
              </a:buClr>
              <a:buFont typeface="Wingdings" panose="05000000000000000000" pitchFamily="2" charset="2"/>
              <a:buChar char="q"/>
              <a:tabLst>
                <a:tab pos="354965" algn="l"/>
              </a:tabLst>
            </a:pPr>
            <a:endParaRPr lang="en-US" sz="1800" b="1" dirty="0">
              <a:solidFill>
                <a:schemeClr val="bg1"/>
              </a:solidFill>
              <a:cs typeface="Arial"/>
            </a:endParaRPr>
          </a:p>
          <a:p>
            <a:pPr marL="355600" marR="5080" indent="-342900" algn="just">
              <a:lnSpc>
                <a:spcPts val="2390"/>
              </a:lnSpc>
              <a:spcBef>
                <a:spcPts val="190"/>
              </a:spcBef>
              <a:buClr>
                <a:srgbClr val="00B0F0"/>
              </a:buClr>
              <a:buFont typeface="Wingdings" panose="05000000000000000000" pitchFamily="2" charset="2"/>
              <a:buChar char="q"/>
              <a:tabLst>
                <a:tab pos="354965" algn="l"/>
              </a:tabLst>
            </a:pPr>
            <a:endParaRPr lang="en-US" sz="1800" b="1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0407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3154"/>
            </a:gs>
            <a:gs pos="74000">
              <a:srgbClr val="103154"/>
            </a:gs>
            <a:gs pos="100000">
              <a:srgbClr val="103154"/>
            </a:gs>
          </a:gsLst>
          <a:lin ang="5400000" scaled="0"/>
        </a:gra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/>
          <p:nvPr/>
        </p:nvSpPr>
        <p:spPr>
          <a:xfrm>
            <a:off x="97649" y="1412105"/>
            <a:ext cx="12094351" cy="5334389"/>
          </a:xfrm>
          <a:prstGeom prst="rect">
            <a:avLst/>
          </a:prstGeom>
          <a:blipFill rotWithShape="1">
            <a:blip r:embed="rId3">
              <a:alphaModFix amt="3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76671" y="-1"/>
            <a:ext cx="12017680" cy="161748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"/>
          <p:cNvSpPr txBox="1"/>
          <p:nvPr/>
        </p:nvSpPr>
        <p:spPr>
          <a:xfrm rot="20850459">
            <a:off x="1496318" y="2695072"/>
            <a:ext cx="8975187" cy="104640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19000"/>
              </a:schemeClr>
            </a:glo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chemeClr val="lt1">
                    <a:alpha val="12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Cyber Forensics </a:t>
            </a:r>
            <a:endParaRPr dirty="0">
              <a:solidFill>
                <a:srgbClr val="000000">
                  <a:alpha val="12000"/>
                </a:srgbClr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152;p3"/>
          <p:cNvSpPr txBox="1"/>
          <p:nvPr/>
        </p:nvSpPr>
        <p:spPr>
          <a:xfrm>
            <a:off x="2268987" y="547130"/>
            <a:ext cx="649764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pc="40" dirty="0">
                <a:solidFill>
                  <a:schemeClr val="bg1"/>
                </a:solidFill>
              </a:rPr>
              <a:t>Digital </a:t>
            </a:r>
            <a:r>
              <a:rPr lang="en-US" sz="2400" b="1" spc="-114" dirty="0">
                <a:solidFill>
                  <a:schemeClr val="bg1"/>
                </a:solidFill>
              </a:rPr>
              <a:t>Forensics </a:t>
            </a:r>
            <a:r>
              <a:rPr lang="en-US" sz="2400" b="1" spc="10" dirty="0">
                <a:solidFill>
                  <a:schemeClr val="bg1"/>
                </a:solidFill>
              </a:rPr>
              <a:t>Investigation</a:t>
            </a:r>
            <a:r>
              <a:rPr lang="en-US" sz="2400" b="1" spc="55" dirty="0">
                <a:solidFill>
                  <a:schemeClr val="bg1"/>
                </a:solidFill>
              </a:rPr>
              <a:t> </a:t>
            </a:r>
            <a:r>
              <a:rPr lang="en-US" sz="2400" b="1" spc="-155" dirty="0">
                <a:solidFill>
                  <a:schemeClr val="bg1"/>
                </a:solidFill>
              </a:rPr>
              <a:t>Process Mode</a:t>
            </a:r>
            <a:endParaRPr sz="24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F1A5F2-0422-4F6D-4BAC-A4206F24B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49" y="0"/>
            <a:ext cx="1855066" cy="1617482"/>
          </a:xfrm>
          <a:prstGeom prst="ellipse">
            <a:avLst/>
          </a:prstGeom>
          <a:ln w="63500" cap="rnd">
            <a:solidFill>
              <a:srgbClr val="00B0F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96D9379-BC37-91EC-280C-9E27F6D8B0AC}"/>
              </a:ext>
            </a:extLst>
          </p:cNvPr>
          <p:cNvSpPr/>
          <p:nvPr/>
        </p:nvSpPr>
        <p:spPr>
          <a:xfrm>
            <a:off x="1806235" y="1991944"/>
            <a:ext cx="9492343" cy="3987941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FD38427-1576-FC93-D70E-416A62B9A3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0700889"/>
              </p:ext>
            </p:extLst>
          </p:nvPr>
        </p:nvGraphicFramePr>
        <p:xfrm>
          <a:off x="5092926" y="2447047"/>
          <a:ext cx="6429829" cy="3264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B6080CD-0EE1-7C81-37AF-3C3A574B67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9073832"/>
              </p:ext>
            </p:extLst>
          </p:nvPr>
        </p:nvGraphicFramePr>
        <p:xfrm>
          <a:off x="669245" y="2706535"/>
          <a:ext cx="6489474" cy="3264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F61215-47D0-CF47-80AD-7ED4F1A0D9CB}"/>
              </a:ext>
            </a:extLst>
          </p:cNvPr>
          <p:cNvSpPr/>
          <p:nvPr/>
        </p:nvSpPr>
        <p:spPr>
          <a:xfrm>
            <a:off x="2309533" y="5669579"/>
            <a:ext cx="3438124" cy="25519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  <a:alpha val="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 Crime Scene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0D98BD-E008-9540-5CDB-50C538BA5238}"/>
              </a:ext>
            </a:extLst>
          </p:cNvPr>
          <p:cNvSpPr/>
          <p:nvPr/>
        </p:nvSpPr>
        <p:spPr>
          <a:xfrm>
            <a:off x="6401855" y="5609559"/>
            <a:ext cx="3438124" cy="25519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  <a:alpha val="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  Lab</a:t>
            </a:r>
          </a:p>
        </p:txBody>
      </p:sp>
    </p:spTree>
    <p:extLst>
      <p:ext uri="{BB962C8B-B14F-4D97-AF65-F5344CB8AC3E}">
        <p14:creationId xmlns:p14="http://schemas.microsoft.com/office/powerpoint/2010/main" val="223738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3154"/>
            </a:gs>
            <a:gs pos="74000">
              <a:srgbClr val="103154"/>
            </a:gs>
            <a:gs pos="100000">
              <a:srgbClr val="103154"/>
            </a:gs>
          </a:gsLst>
          <a:lin ang="5400000" scaled="0"/>
        </a:gra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/>
          <p:nvPr/>
        </p:nvSpPr>
        <p:spPr>
          <a:xfrm>
            <a:off x="97649" y="1426619"/>
            <a:ext cx="12094351" cy="5334389"/>
          </a:xfrm>
          <a:prstGeom prst="rect">
            <a:avLst/>
          </a:prstGeom>
          <a:blipFill rotWithShape="1">
            <a:blip r:embed="rId3">
              <a:alphaModFix amt="3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</a:rPr>
              <a:t> </a:t>
            </a:r>
            <a:endParaRPr sz="1800" b="0" i="0" u="none" strike="noStrike" cap="none" dirty="0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76671" y="-1"/>
            <a:ext cx="12017680" cy="161748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"/>
          <p:cNvSpPr txBox="1"/>
          <p:nvPr/>
        </p:nvSpPr>
        <p:spPr>
          <a:xfrm rot="20850459">
            <a:off x="3413009" y="2808166"/>
            <a:ext cx="5345003" cy="104640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19000"/>
              </a:schemeClr>
            </a:glo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chemeClr val="lt1">
                    <a:alpha val="12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Cyber Forensics </a:t>
            </a:r>
            <a:endParaRPr dirty="0">
              <a:solidFill>
                <a:srgbClr val="000000">
                  <a:alpha val="12000"/>
                </a:srgbClr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152;p3"/>
          <p:cNvSpPr txBox="1"/>
          <p:nvPr/>
        </p:nvSpPr>
        <p:spPr>
          <a:xfrm>
            <a:off x="2210930" y="547130"/>
            <a:ext cx="414766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Cyber </a:t>
            </a:r>
            <a:r>
              <a:rPr lang="en-US" sz="2800" b="1" i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Forensics: Tools</a:t>
            </a:r>
            <a:endParaRPr b="1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F1A5F2-0422-4F6D-4BAC-A4206F24B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49" y="0"/>
            <a:ext cx="1855066" cy="1617482"/>
          </a:xfrm>
          <a:prstGeom prst="ellipse">
            <a:avLst/>
          </a:prstGeom>
          <a:ln w="63500" cap="rnd">
            <a:solidFill>
              <a:srgbClr val="00B0F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FFB815D-F244-296F-7C41-BD282BEDCD98}"/>
              </a:ext>
            </a:extLst>
          </p:cNvPr>
          <p:cNvSpPr/>
          <p:nvPr/>
        </p:nvSpPr>
        <p:spPr>
          <a:xfrm>
            <a:off x="1322139" y="2407000"/>
            <a:ext cx="10607263" cy="3439886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marR="5080" indent="-342900" algn="just">
              <a:lnSpc>
                <a:spcPts val="2390"/>
              </a:lnSpc>
              <a:spcBef>
                <a:spcPts val="190"/>
              </a:spcBef>
              <a:buClr>
                <a:srgbClr val="00B0F0"/>
              </a:buClr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US" sz="1800" b="1" dirty="0">
                <a:solidFill>
                  <a:schemeClr val="bg1"/>
                </a:solidFill>
                <a:cs typeface="Arial"/>
              </a:rPr>
              <a:t>Windows Event Viewer</a:t>
            </a:r>
          </a:p>
          <a:p>
            <a:pPr marL="355600" marR="5080" indent="-342900" algn="just">
              <a:lnSpc>
                <a:spcPts val="2390"/>
              </a:lnSpc>
              <a:spcBef>
                <a:spcPts val="190"/>
              </a:spcBef>
              <a:buClr>
                <a:srgbClr val="00B0F0"/>
              </a:buClr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US" sz="1800" b="1" dirty="0">
                <a:solidFill>
                  <a:schemeClr val="bg1"/>
                </a:solidFill>
                <a:cs typeface="Arial"/>
              </a:rPr>
              <a:t>Magnet Forensics</a:t>
            </a:r>
          </a:p>
          <a:p>
            <a:pPr marL="355600" marR="5080" indent="-342900" algn="just">
              <a:lnSpc>
                <a:spcPts val="2390"/>
              </a:lnSpc>
              <a:spcBef>
                <a:spcPts val="190"/>
              </a:spcBef>
              <a:buClr>
                <a:srgbClr val="00B0F0"/>
              </a:buClr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US" sz="1800" b="1" dirty="0">
                <a:solidFill>
                  <a:schemeClr val="bg1"/>
                </a:solidFill>
                <a:cs typeface="Arial"/>
              </a:rPr>
              <a:t>MALTEGO</a:t>
            </a:r>
          </a:p>
          <a:p>
            <a:pPr marL="355600" marR="5080" indent="-342900" algn="just">
              <a:lnSpc>
                <a:spcPts val="2390"/>
              </a:lnSpc>
              <a:spcBef>
                <a:spcPts val="190"/>
              </a:spcBef>
              <a:buClr>
                <a:srgbClr val="00B0F0"/>
              </a:buClr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US" sz="1800" b="1" dirty="0">
                <a:solidFill>
                  <a:schemeClr val="bg1"/>
                </a:solidFill>
                <a:cs typeface="Arial"/>
              </a:rPr>
              <a:t>Disk Digger</a:t>
            </a:r>
          </a:p>
          <a:p>
            <a:pPr marL="355600" marR="5080" indent="-342900" algn="just">
              <a:lnSpc>
                <a:spcPts val="2390"/>
              </a:lnSpc>
              <a:spcBef>
                <a:spcPts val="190"/>
              </a:spcBef>
              <a:buClr>
                <a:srgbClr val="00B0F0"/>
              </a:buClr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US" sz="1800" b="1" dirty="0">
                <a:solidFill>
                  <a:schemeClr val="bg1"/>
                </a:solidFill>
                <a:cs typeface="Arial"/>
              </a:rPr>
              <a:t>Autopsy</a:t>
            </a:r>
          </a:p>
          <a:p>
            <a:pPr marL="355600" marR="5080" indent="-342900" algn="just">
              <a:lnSpc>
                <a:spcPts val="2390"/>
              </a:lnSpc>
              <a:spcBef>
                <a:spcPts val="190"/>
              </a:spcBef>
              <a:buClr>
                <a:srgbClr val="00B0F0"/>
              </a:buClr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lang="en-US" sz="1800" b="1" dirty="0">
                <a:solidFill>
                  <a:schemeClr val="bg1"/>
                </a:solidFill>
                <a:cs typeface="Arial"/>
              </a:rPr>
              <a:t>ENCase</a:t>
            </a:r>
            <a:endParaRPr lang="en-US" b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EB8C13C-B502-29BE-B57D-BD97E5A489D9}"/>
              </a:ext>
            </a:extLst>
          </p:cNvPr>
          <p:cNvSpPr/>
          <p:nvPr/>
        </p:nvSpPr>
        <p:spPr>
          <a:xfrm>
            <a:off x="2055157" y="3190082"/>
            <a:ext cx="40119" cy="27736"/>
          </a:xfrm>
          <a:custGeom>
            <a:avLst/>
            <a:gdLst>
              <a:gd name="connsiteX0" fmla="*/ 0 w 40119"/>
              <a:gd name="connsiteY0" fmla="*/ 0 h 27736"/>
              <a:gd name="connsiteX1" fmla="*/ 40119 w 40119"/>
              <a:gd name="connsiteY1" fmla="*/ 0 h 27736"/>
              <a:gd name="connsiteX2" fmla="*/ 40119 w 40119"/>
              <a:gd name="connsiteY2" fmla="*/ 27737 h 27736"/>
              <a:gd name="connsiteX3" fmla="*/ 0 w 40119"/>
              <a:gd name="connsiteY3" fmla="*/ 27737 h 2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19" h="27736">
                <a:moveTo>
                  <a:pt x="0" y="0"/>
                </a:moveTo>
                <a:lnTo>
                  <a:pt x="40119" y="0"/>
                </a:lnTo>
                <a:lnTo>
                  <a:pt x="40119" y="27737"/>
                </a:lnTo>
                <a:lnTo>
                  <a:pt x="0" y="27737"/>
                </a:lnTo>
                <a:close/>
              </a:path>
            </a:pathLst>
          </a:custGeom>
          <a:solidFill>
            <a:srgbClr val="0078D4"/>
          </a:solidFill>
          <a:ln w="123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7C49C7-D384-8252-467A-ADDCC4C9A3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3809" y="3459310"/>
            <a:ext cx="1529571" cy="14205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264DD0-341B-6A2F-FF8E-0FC317A668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2165" y="4776576"/>
            <a:ext cx="2279226" cy="9768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74344F-B078-7C77-066A-CE76026A74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0603" y="2588655"/>
            <a:ext cx="1474534" cy="13038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884281B-59CD-2D02-3294-C7AD2E7297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4121" y="3334622"/>
            <a:ext cx="2246755" cy="1263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10758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03154"/>
            </a:gs>
            <a:gs pos="74000">
              <a:srgbClr val="103154"/>
            </a:gs>
            <a:gs pos="100000">
              <a:srgbClr val="103154"/>
            </a:gs>
          </a:gsLst>
          <a:lin ang="5400000" scaled="0"/>
        </a:gra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A02BB70A-8AFB-E13C-C6C4-3B8705BD2C10}"/>
              </a:ext>
            </a:extLst>
          </p:cNvPr>
          <p:cNvSpPr/>
          <p:nvPr/>
        </p:nvSpPr>
        <p:spPr>
          <a:xfrm>
            <a:off x="0" y="889591"/>
            <a:ext cx="12192000" cy="5334389"/>
          </a:xfrm>
          <a:prstGeom prst="rect">
            <a:avLst/>
          </a:prstGeom>
          <a:blipFill dpi="0" rotWithShape="1">
            <a:blip r:embed="rId3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</a:rPr>
              <a:t> </a:t>
            </a:r>
            <a:endParaRPr lang="en-US" sz="1800" b="0" i="0" u="none" strike="noStrike" cap="none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24;p3">
            <a:extLst>
              <a:ext uri="{FF2B5EF4-FFF2-40B4-BE49-F238E27FC236}">
                <a16:creationId xmlns:a16="http://schemas.microsoft.com/office/drawing/2014/main" id="{75FEEFA6-BB19-7BCF-22B1-7A557F9C560E}"/>
              </a:ext>
            </a:extLst>
          </p:cNvPr>
          <p:cNvSpPr/>
          <p:nvPr/>
        </p:nvSpPr>
        <p:spPr>
          <a:xfrm>
            <a:off x="87160" y="2064657"/>
            <a:ext cx="12017680" cy="2728686"/>
          </a:xfrm>
          <a:prstGeom prst="ellipse">
            <a:avLst/>
          </a:prstGeom>
          <a:gradFill>
            <a:gsLst>
              <a:gs pos="0">
                <a:schemeClr val="accent5">
                  <a:tint val="100000"/>
                  <a:shade val="100000"/>
                  <a:satMod val="130000"/>
                  <a:alpha val="0"/>
                </a:schemeClr>
              </a:gs>
              <a:gs pos="84000">
                <a:schemeClr val="accent5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6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140;p3" descr="Unlock">
            <a:extLst>
              <a:ext uri="{FF2B5EF4-FFF2-40B4-BE49-F238E27FC236}">
                <a16:creationId xmlns:a16="http://schemas.microsoft.com/office/drawing/2014/main" id="{96025ED8-0D5C-054D-7C9B-A98A9AAF7E0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63506" y="2557054"/>
            <a:ext cx="2205110" cy="1606983"/>
          </a:xfrm>
          <a:prstGeom prst="roundRect">
            <a:avLst>
              <a:gd name="adj" fmla="val 16667"/>
            </a:avLst>
          </a:prstGeom>
          <a:gradFill>
            <a:gsLst>
              <a:gs pos="77000">
                <a:schemeClr val="accent5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5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342</Words>
  <Application>Microsoft Office PowerPoint</Application>
  <PresentationFormat>Widescreen</PresentationFormat>
  <Paragraphs>80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Open Sans</vt:lpstr>
      <vt:lpstr>Arial</vt:lpstr>
      <vt:lpstr>Calibri</vt:lpstr>
      <vt:lpstr>Oswald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Akram Bugti</cp:lastModifiedBy>
  <cp:revision>16</cp:revision>
  <dcterms:created xsi:type="dcterms:W3CDTF">2021-10-07T21:37:21Z</dcterms:created>
  <dcterms:modified xsi:type="dcterms:W3CDTF">2022-12-07T23:13:59Z</dcterms:modified>
</cp:coreProperties>
</file>