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8" r:id="rId16"/>
    <p:sldId id="269" r:id="rId17"/>
    <p:sldId id="273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8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1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8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9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4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16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5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1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7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8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73113B-95C9-4EF6-889D-19EB663482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35B87-2298-4559-B117-AA9984A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9E56-AE57-4B4F-914A-581673A50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terrorism and Information warfare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408F9-D25D-40CF-BE81-0FFABD6B7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Present by:</a:t>
            </a:r>
          </a:p>
          <a:p>
            <a:pPr algn="l"/>
            <a:r>
              <a:rPr lang="en-US" dirty="0"/>
              <a:t>Amjad Ahmed (021-19-0056)</a:t>
            </a:r>
          </a:p>
          <a:p>
            <a:pPr algn="l"/>
            <a:r>
              <a:rPr lang="en-US" dirty="0"/>
              <a:t>Tanveer Ul Haq (021-19-0057)</a:t>
            </a:r>
          </a:p>
        </p:txBody>
      </p:sp>
    </p:spTree>
    <p:extLst>
      <p:ext uri="{BB962C8B-B14F-4D97-AF65-F5344CB8AC3E}">
        <p14:creationId xmlns:p14="http://schemas.microsoft.com/office/powerpoint/2010/main" val="350364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183385-EA0F-4376-BD48-34200A89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609600"/>
            <a:ext cx="8229600" cy="5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0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6AFD-77C9-470D-8C1A-BF55740F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Preventive Measures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EED-7EDE-450D-AE41-684BEFBF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29568"/>
          </a:xfrm>
        </p:spPr>
        <p:txBody>
          <a:bodyPr/>
          <a:lstStyle/>
          <a:p>
            <a:r>
              <a:rPr lang="en-US" dirty="0"/>
              <a:t>Use anti-virus software and firewalls-keep them up to date</a:t>
            </a:r>
          </a:p>
          <a:p>
            <a:r>
              <a:rPr lang="en-US" dirty="0"/>
              <a:t>Keep your operating system up to date</a:t>
            </a:r>
          </a:p>
          <a:p>
            <a:r>
              <a:rPr lang="en-US" dirty="0"/>
              <a:t>Don’t open emails or attachment from unknown sources</a:t>
            </a:r>
          </a:p>
          <a:p>
            <a:r>
              <a:rPr lang="en-US" dirty="0"/>
              <a:t>Use hard-to-guess passwords</a:t>
            </a:r>
          </a:p>
          <a:p>
            <a:r>
              <a:rPr lang="en-US" dirty="0"/>
              <a:t>Back-up your computer data on external drive</a:t>
            </a:r>
          </a:p>
          <a:p>
            <a:r>
              <a:rPr lang="en-US" dirty="0"/>
              <a:t>Avoid downloading freeware</a:t>
            </a:r>
          </a:p>
          <a:p>
            <a:r>
              <a:rPr lang="en-US" dirty="0"/>
              <a:t>If attacked Disconnect the network</a:t>
            </a:r>
          </a:p>
        </p:txBody>
      </p:sp>
    </p:spTree>
    <p:extLst>
      <p:ext uri="{BB962C8B-B14F-4D97-AF65-F5344CB8AC3E}">
        <p14:creationId xmlns:p14="http://schemas.microsoft.com/office/powerpoint/2010/main" val="71951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B57D-432B-482B-BDF9-CF016BCF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of Warfare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A1D7-437F-4D8F-B167-1848A46E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57450"/>
            <a:ext cx="9601196" cy="3418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Warfare is </a:t>
            </a:r>
            <a:r>
              <a:rPr lang="en-US" b="1" dirty="0"/>
              <a:t>any action to Deny, Exploit, Corrupt or Destroy the enemy's information and its functions</a:t>
            </a:r>
            <a:r>
              <a:rPr lang="en-US" dirty="0"/>
              <a:t>; protecting ourselves against those actions and exploiting our own military information functions</a:t>
            </a:r>
          </a:p>
          <a:p>
            <a:r>
              <a:rPr lang="en-US" dirty="0"/>
              <a:t>Information warfare refers to creation disaster by damaging the computer system and resource that used to manage critical infrastructure it is also known as cyber warfare</a:t>
            </a:r>
          </a:p>
          <a:p>
            <a:r>
              <a:rPr lang="en-US" dirty="0"/>
              <a:t> information warfare is the offensive and defensive use of information and information system to deny, corrupt, exploit or destroy an adversary information or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30901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F84C-214A-4408-956E-9FC7B687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information warfare</a:t>
            </a:r>
            <a:br>
              <a:rPr lang="en-US" dirty="0"/>
            </a:br>
            <a:r>
              <a:rPr lang="en-US" sz="3100" dirty="0"/>
              <a:t>two types of information warfare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69D2F-4E84-43E9-B51B-9CF9AB36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800350"/>
            <a:ext cx="8324850" cy="30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CAC1-13FB-43B1-AA2E-0B16AA72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offensive information warfare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B70B8-8238-4454-A15A-6A7B1FCF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652604"/>
            <a:ext cx="7086599" cy="32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2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5AA8-2066-4525-956E-68D178AA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information warfare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498A-338F-4C24-82A2-46DF8002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Malware attacks</a:t>
            </a:r>
          </a:p>
          <a:p>
            <a:pPr marL="457200" indent="-457200">
              <a:buAutoNum type="arabicPeriod"/>
            </a:pPr>
            <a:r>
              <a:rPr lang="en-US" dirty="0"/>
              <a:t>Viruses (attached with file)</a:t>
            </a:r>
          </a:p>
          <a:p>
            <a:pPr marL="457200" indent="-457200">
              <a:buAutoNum type="arabicPeriod"/>
            </a:pPr>
            <a:r>
              <a:rPr lang="en-US" dirty="0"/>
              <a:t>Worms</a:t>
            </a:r>
          </a:p>
          <a:p>
            <a:pPr marL="457200" indent="-457200">
              <a:buAutoNum type="arabicPeriod"/>
            </a:pPr>
            <a:r>
              <a:rPr lang="en-US" dirty="0"/>
              <a:t>Spyware and adware (Jasso)</a:t>
            </a:r>
          </a:p>
          <a:p>
            <a:pPr marL="457200" indent="-457200">
              <a:buAutoNum type="arabicPeriod"/>
            </a:pPr>
            <a:r>
              <a:rPr lang="en-US" dirty="0"/>
              <a:t>Hacking (national Super system access modified info)</a:t>
            </a:r>
          </a:p>
          <a:p>
            <a:pPr marL="457200" indent="-457200">
              <a:buAutoNum type="arabicPeriod"/>
            </a:pPr>
            <a:r>
              <a:rPr lang="en-US" dirty="0"/>
              <a:t>Denial of services (not use proper services disrupt many of pops and mail)</a:t>
            </a:r>
          </a:p>
        </p:txBody>
      </p:sp>
    </p:spTree>
    <p:extLst>
      <p:ext uri="{BB962C8B-B14F-4D97-AF65-F5344CB8AC3E}">
        <p14:creationId xmlns:p14="http://schemas.microsoft.com/office/powerpoint/2010/main" val="127072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6F317-4396-424C-8C0E-C128BF90D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666750"/>
            <a:ext cx="7720526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0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7B6B-61D5-4212-A0FB-D9F14F8A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wave of Warfare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B846E-332E-48A9-AF41-D4F6F4CE0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057400"/>
            <a:ext cx="9601196" cy="479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0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7828-480E-4817-9AFD-1637423A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Warfare critical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FBAE-77EA-4A9B-AA1A-1D72A011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771900"/>
          </a:xfrm>
        </p:spPr>
        <p:txBody>
          <a:bodyPr/>
          <a:lstStyle/>
          <a:p>
            <a:r>
              <a:rPr lang="en-US" dirty="0"/>
              <a:t>Main cyber warfare between countries attack on these which given blew there</a:t>
            </a:r>
          </a:p>
          <a:p>
            <a:pPr marL="457200" indent="-457200">
              <a:buAutoNum type="arabicPeriod"/>
            </a:pPr>
            <a:r>
              <a:rPr lang="en-US" dirty="0"/>
              <a:t>Gas and oil storage and  delivery</a:t>
            </a:r>
          </a:p>
          <a:p>
            <a:pPr marL="457200" indent="-457200">
              <a:buAutoNum type="arabicPeriod"/>
            </a:pPr>
            <a:r>
              <a:rPr lang="en-US" dirty="0"/>
              <a:t>Water supply system</a:t>
            </a:r>
          </a:p>
          <a:p>
            <a:pPr marL="457200" indent="-457200">
              <a:buAutoNum type="arabicPeriod"/>
            </a:pPr>
            <a:r>
              <a:rPr lang="en-US" dirty="0"/>
              <a:t>Banking and Finance</a:t>
            </a:r>
          </a:p>
          <a:p>
            <a:pPr marL="457200" indent="-457200">
              <a:buAutoNum type="arabicPeriod"/>
            </a:pPr>
            <a:r>
              <a:rPr lang="en-US" dirty="0"/>
              <a:t>Transportation</a:t>
            </a:r>
          </a:p>
          <a:p>
            <a:pPr marL="457200" indent="-457200">
              <a:buAutoNum type="arabicPeriod"/>
            </a:pPr>
            <a:r>
              <a:rPr lang="en-US" dirty="0"/>
              <a:t>Electrical Energy</a:t>
            </a:r>
          </a:p>
          <a:p>
            <a:pPr marL="457200" indent="-457200">
              <a:buAutoNum type="arabicPeriod"/>
            </a:pPr>
            <a:r>
              <a:rPr lang="en-US" dirty="0"/>
              <a:t>Telecommunication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1958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62563-1020-4010-8BDB-B3314DA31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628650"/>
            <a:ext cx="7867649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AB0B-5543-451F-AB16-8DE33C3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EF47-EFF8-449C-85CE-8A9CC183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 crime</a:t>
            </a:r>
          </a:p>
          <a:p>
            <a:r>
              <a:rPr lang="en-US" dirty="0"/>
              <a:t>Cyber terrorism</a:t>
            </a:r>
          </a:p>
          <a:p>
            <a:r>
              <a:rPr lang="en-US" dirty="0"/>
              <a:t> </a:t>
            </a:r>
            <a:r>
              <a:rPr lang="en-US" b="1" dirty="0"/>
              <a:t>Cyber Terrorism Types</a:t>
            </a:r>
            <a:endParaRPr lang="en-US" dirty="0"/>
          </a:p>
          <a:p>
            <a:r>
              <a:rPr lang="en-US" dirty="0"/>
              <a:t>Information of Warfare</a:t>
            </a:r>
          </a:p>
          <a:p>
            <a:r>
              <a:rPr lang="en-US" dirty="0"/>
              <a:t>Types of information warfare</a:t>
            </a:r>
          </a:p>
          <a:p>
            <a:r>
              <a:rPr lang="en-US" dirty="0"/>
              <a:t>Tools of information warfare</a:t>
            </a:r>
          </a:p>
        </p:txBody>
      </p:sp>
    </p:spTree>
    <p:extLst>
      <p:ext uri="{BB962C8B-B14F-4D97-AF65-F5344CB8AC3E}">
        <p14:creationId xmlns:p14="http://schemas.microsoft.com/office/powerpoint/2010/main" val="2026639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B972-DA98-474C-A83B-A0FAA035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673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663B-F824-4FDB-BF81-1D9E0684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Cyber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358C-3267-4658-AC56-424DCF03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Cybercrime is criminal activity that either targets or uses a computer, computer network or a Network device.</a:t>
            </a:r>
          </a:p>
          <a:p>
            <a:r>
              <a:rPr lang="en-US" dirty="0"/>
              <a:t>Mostly cybercrime is committed by cybercriminals or hackers who want to make money and any group of people and organization carry out bad reputation and damage the software , Business </a:t>
            </a:r>
          </a:p>
        </p:txBody>
      </p:sp>
    </p:spTree>
    <p:extLst>
      <p:ext uri="{BB962C8B-B14F-4D97-AF65-F5344CB8AC3E}">
        <p14:creationId xmlns:p14="http://schemas.microsoft.com/office/powerpoint/2010/main" val="290398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2464D-4285-460E-963F-C1C61B308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38200"/>
            <a:ext cx="7448550" cy="52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3DB8-EBDE-4CF9-9D48-2B6B2FD0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Terrorism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573B-56BD-4694-B64D-EC7FD4C6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Cyberterrorism is </a:t>
            </a:r>
            <a:r>
              <a:rPr lang="en-US" b="1" dirty="0"/>
              <a:t>the convergence of cyberspace and terrorism</a:t>
            </a:r>
            <a:r>
              <a:rPr lang="en-US" dirty="0"/>
              <a:t>. It refers to unlawful attacks and threats of attacks against computers, networks and the information stored therein when done to intimidate or coerce a government or its people in furtherance of political or social objectives.</a:t>
            </a:r>
          </a:p>
        </p:txBody>
      </p:sp>
    </p:spTree>
    <p:extLst>
      <p:ext uri="{BB962C8B-B14F-4D97-AF65-F5344CB8AC3E}">
        <p14:creationId xmlns:p14="http://schemas.microsoft.com/office/powerpoint/2010/main" val="111051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7F24-94FC-4E89-BB50-8544E025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Cyber Terrorism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F45E-54C8-463D-85F3-D1F80609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Hacking ( hack data unauthorized asses system)</a:t>
            </a:r>
          </a:p>
          <a:p>
            <a:r>
              <a:rPr lang="en-US" dirty="0"/>
              <a:t>Data Stealing (Data transfer  personal information financial information)</a:t>
            </a:r>
          </a:p>
          <a:p>
            <a:r>
              <a:rPr lang="en-US" dirty="0"/>
              <a:t>Bank System break  (Financial details of asses)</a:t>
            </a:r>
          </a:p>
          <a:p>
            <a:r>
              <a:rPr lang="en-US" dirty="0"/>
              <a:t>Gaining Publicity (Hack any </a:t>
            </a:r>
            <a:r>
              <a:rPr lang="en-US" dirty="0" err="1"/>
              <a:t>websit</a:t>
            </a:r>
            <a:r>
              <a:rPr lang="en-US" dirty="0"/>
              <a:t> modified )</a:t>
            </a:r>
          </a:p>
          <a:p>
            <a:r>
              <a:rPr lang="en-US" dirty="0"/>
              <a:t>Compromising Network  (Break the network Communication, info to shear)</a:t>
            </a:r>
          </a:p>
          <a:p>
            <a:r>
              <a:rPr lang="en-US" dirty="0"/>
              <a:t> Virus Writing (asses system of any install virus )</a:t>
            </a:r>
          </a:p>
        </p:txBody>
      </p:sp>
    </p:spTree>
    <p:extLst>
      <p:ext uri="{BB962C8B-B14F-4D97-AF65-F5344CB8AC3E}">
        <p14:creationId xmlns:p14="http://schemas.microsoft.com/office/powerpoint/2010/main" val="166364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2EA1-C15D-4D42-A7F8-2B347D7F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Targets of cyber terrorism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307E-E3D8-4CDD-9154-E04FD83A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Networks</a:t>
            </a:r>
          </a:p>
          <a:p>
            <a:r>
              <a:rPr lang="en-US" dirty="0"/>
              <a:t>Government System and Websites</a:t>
            </a:r>
          </a:p>
          <a:p>
            <a:r>
              <a:rPr lang="en-US" dirty="0"/>
              <a:t>Ecommerce and Financial Institutes</a:t>
            </a:r>
          </a:p>
          <a:p>
            <a:r>
              <a:rPr lang="en-US" dirty="0"/>
              <a:t>Telecommunication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9737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E24C-4636-4E51-84E6-C72A5D40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99068"/>
          </a:xfrm>
        </p:spPr>
        <p:txBody>
          <a:bodyPr/>
          <a:lstStyle/>
          <a:p>
            <a:r>
              <a:rPr lang="en-US" dirty="0"/>
              <a:t>Cyber terrorism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AD4C-38C6-4255-A5FF-E4E99824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714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are the websites in Pakistan so already attack on these websites</a:t>
            </a:r>
          </a:p>
          <a:p>
            <a:pPr marL="457200" indent="-457200">
              <a:buAutoNum type="arabicPeriod"/>
            </a:pPr>
            <a:r>
              <a:rPr lang="en-US" dirty="0"/>
              <a:t>Lahore Hight Court (LHC)</a:t>
            </a:r>
          </a:p>
          <a:p>
            <a:pPr marL="457200" indent="-457200">
              <a:buAutoNum type="arabicPeriod"/>
            </a:pPr>
            <a:r>
              <a:rPr lang="en-US" dirty="0"/>
              <a:t>PML-N website</a:t>
            </a:r>
          </a:p>
          <a:p>
            <a:pPr marL="457200" indent="-457200">
              <a:buAutoNum type="arabicPeriod"/>
            </a:pPr>
            <a:r>
              <a:rPr lang="en-US" dirty="0"/>
              <a:t>Faisalabad police Department website</a:t>
            </a:r>
          </a:p>
          <a:p>
            <a:pPr marL="457200" indent="-457200">
              <a:buAutoNum type="arabicPeriod"/>
            </a:pPr>
            <a:r>
              <a:rPr lang="en-US" dirty="0"/>
              <a:t>Pakistan army and other government website</a:t>
            </a:r>
          </a:p>
          <a:p>
            <a:pPr marL="457200" indent="-457200">
              <a:buAutoNum type="arabicPeriod"/>
            </a:pPr>
            <a:r>
              <a:rPr lang="en-US" dirty="0"/>
              <a:t>T20 section of Pakistan televisions sport website</a:t>
            </a:r>
          </a:p>
          <a:p>
            <a:pPr marL="457200" indent="-457200">
              <a:buAutoNum type="arabicPeriod"/>
            </a:pPr>
            <a:r>
              <a:rPr lang="en-US" dirty="0"/>
              <a:t>Tameer Bank Limited  and HBL or MCB website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4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5EF7-6A77-47D1-9CA5-4A6ED333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4851"/>
            <a:ext cx="9601196" cy="819150"/>
          </a:xfrm>
        </p:spPr>
        <p:txBody>
          <a:bodyPr/>
          <a:lstStyle/>
          <a:p>
            <a:r>
              <a:rPr lang="en-US" dirty="0"/>
              <a:t>Crimes punishment laws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703EBE-F92A-4563-A955-FFC698971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42514"/>
              </p:ext>
            </p:extLst>
          </p:nvPr>
        </p:nvGraphicFramePr>
        <p:xfrm>
          <a:off x="2203450" y="1581149"/>
          <a:ext cx="812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>
                  <a:extLst>
                    <a:ext uri="{9D8B030D-6E8A-4147-A177-3AD203B41FA5}">
                      <a16:colId xmlns:a16="http://schemas.microsoft.com/office/drawing/2014/main" val="9421275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68317553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38135140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573084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r>
                        <a:rPr lang="en-US" sz="2800" dirty="0"/>
                        <a:t>Crime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Punishment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98416"/>
                  </a:ext>
                </a:extLst>
              </a:tr>
              <a:tr h="233362">
                <a:tc>
                  <a:txBody>
                    <a:bodyPr/>
                    <a:lstStyle/>
                    <a:p>
                      <a:r>
                        <a:rPr lang="en-US" sz="2800" dirty="0"/>
                        <a:t>Criminal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 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7239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sz="2800" dirty="0"/>
                        <a:t>Data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 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63246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sz="2800" dirty="0"/>
                        <a:t>Data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 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01852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System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 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1613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sz="2800" dirty="0"/>
                        <a:t>Electronic Froud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 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 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3181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sz="2800" dirty="0"/>
                        <a:t>Malicious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37938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sz="2800" dirty="0"/>
                        <a:t>Cyber Terrorism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7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899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</TotalTime>
  <Words>555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Cyber terrorism and Information warfare</vt:lpstr>
      <vt:lpstr>Agenda</vt:lpstr>
      <vt:lpstr>Cyber crime</vt:lpstr>
      <vt:lpstr>PowerPoint Presentation</vt:lpstr>
      <vt:lpstr>Cyber Terrorism</vt:lpstr>
      <vt:lpstr>Cyber Terrorism Types</vt:lpstr>
      <vt:lpstr>Major Targets of cyber terrorism</vt:lpstr>
      <vt:lpstr>Cyber terrorism </vt:lpstr>
      <vt:lpstr>Crimes punishment laws</vt:lpstr>
      <vt:lpstr>PowerPoint Presentation</vt:lpstr>
      <vt:lpstr>Preventive Measures </vt:lpstr>
      <vt:lpstr>Information of Warfare</vt:lpstr>
      <vt:lpstr>Types of information warfare two types of information warfare</vt:lpstr>
      <vt:lpstr>2 offensive information warfare</vt:lpstr>
      <vt:lpstr>Tools of information warfare</vt:lpstr>
      <vt:lpstr>PowerPoint Presentation</vt:lpstr>
      <vt:lpstr>Three wave of Warfare</vt:lpstr>
      <vt:lpstr>Cyber Warfare critical infrastructure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terrorism and Information warfare</dc:title>
  <dc:creator>꧁༒☬𝓐𝓶𝓳𝓪𝓭☬༒꧂</dc:creator>
  <cp:lastModifiedBy>꧁༒☬𝓐𝓶𝓳𝓪𝓭☬༒꧂</cp:lastModifiedBy>
  <cp:revision>18</cp:revision>
  <dcterms:created xsi:type="dcterms:W3CDTF">2022-12-08T07:06:49Z</dcterms:created>
  <dcterms:modified xsi:type="dcterms:W3CDTF">2022-12-08T09:37:58Z</dcterms:modified>
</cp:coreProperties>
</file>