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7905" y="3563009"/>
            <a:ext cx="8676222" cy="3200400"/>
          </a:xfrm>
        </p:spPr>
        <p:txBody>
          <a:bodyPr/>
          <a:lstStyle/>
          <a:p>
            <a:r>
              <a:rPr lang="en-US" dirty="0" smtClean="0"/>
              <a:t>How to hack </a:t>
            </a:r>
            <a:r>
              <a:rPr lang="en-US" dirty="0" err="1" smtClean="0"/>
              <a:t>wifi</a:t>
            </a:r>
            <a:r>
              <a:rPr lang="en-US" dirty="0" smtClean="0"/>
              <a:t> using </a:t>
            </a:r>
            <a:r>
              <a:rPr lang="en-US" dirty="0" err="1" smtClean="0"/>
              <a:t>wifite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535" y="66568"/>
            <a:ext cx="7644962" cy="509664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9490841" y="409903"/>
            <a:ext cx="2554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By: Abdul Hameed</a:t>
            </a:r>
          </a:p>
        </p:txBody>
      </p:sp>
    </p:spTree>
    <p:extLst>
      <p:ext uri="{BB962C8B-B14F-4D97-AF65-F5344CB8AC3E}">
        <p14:creationId xmlns:p14="http://schemas.microsoft.com/office/powerpoint/2010/main" val="323197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Wifite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78723"/>
            <a:ext cx="9905998" cy="3124201"/>
          </a:xfrm>
        </p:spPr>
        <p:txBody>
          <a:bodyPr/>
          <a:lstStyle/>
          <a:p>
            <a:r>
              <a:rPr lang="en-US" dirty="0" err="1">
                <a:effectLst/>
              </a:rPr>
              <a:t>Wifite</a:t>
            </a:r>
            <a:r>
              <a:rPr lang="en-US" dirty="0">
                <a:effectLst/>
              </a:rPr>
              <a:t> is </a:t>
            </a:r>
            <a:r>
              <a:rPr lang="en-US" b="1" dirty="0">
                <a:effectLst/>
              </a:rPr>
              <a:t>a tool to audit WEP or WPA encrypted wireless networks</a:t>
            </a:r>
            <a:r>
              <a:rPr lang="en-US" dirty="0">
                <a:effectLst/>
              </a:rPr>
              <a:t>. It uses </a:t>
            </a:r>
            <a:r>
              <a:rPr lang="en-US" dirty="0" err="1">
                <a:effectLst/>
              </a:rPr>
              <a:t>aircrack</a:t>
            </a:r>
            <a:r>
              <a:rPr lang="en-US" dirty="0">
                <a:effectLst/>
              </a:rPr>
              <a:t>-ng, </a:t>
            </a:r>
            <a:r>
              <a:rPr lang="en-US" dirty="0" err="1">
                <a:effectLst/>
              </a:rPr>
              <a:t>pyrit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reaver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tshark</a:t>
            </a:r>
            <a:r>
              <a:rPr lang="en-US" dirty="0">
                <a:effectLst/>
              </a:rPr>
              <a:t> tools to perform the audit. This tool is customizable to be automated with only a few arguments and can be trusted to run without supervision.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3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that we will be using: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25868"/>
            <a:ext cx="9905998" cy="37338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Wifite</a:t>
            </a:r>
            <a:r>
              <a:rPr lang="en-US" dirty="0" smtClean="0"/>
              <a:t> --</a:t>
            </a:r>
            <a:r>
              <a:rPr lang="en-US" dirty="0" err="1" smtClean="0"/>
              <a:t>wep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Wifite</a:t>
            </a:r>
            <a:r>
              <a:rPr lang="en-US" dirty="0" smtClean="0"/>
              <a:t> --</a:t>
            </a:r>
            <a:r>
              <a:rPr lang="en-US" dirty="0" err="1" smtClean="0"/>
              <a:t>wpa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Wifite</a:t>
            </a:r>
            <a:r>
              <a:rPr lang="en-US" dirty="0" smtClean="0"/>
              <a:t> --</a:t>
            </a:r>
            <a:r>
              <a:rPr lang="en-US" dirty="0" err="1" smtClean="0"/>
              <a:t>wps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24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9" y="1954924"/>
            <a:ext cx="9905998" cy="1905000"/>
          </a:xfrm>
        </p:spPr>
        <p:txBody>
          <a:bodyPr/>
          <a:lstStyle/>
          <a:p>
            <a:r>
              <a:rPr lang="en-US" dirty="0" smtClean="0"/>
              <a:t>Yes, these are the only commands you need to know!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31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792" y="0"/>
            <a:ext cx="3693346" cy="2606566"/>
          </a:xfrm>
        </p:spPr>
        <p:txBody>
          <a:bodyPr>
            <a:normAutofit/>
          </a:bodyPr>
          <a:lstStyle/>
          <a:p>
            <a:r>
              <a:rPr lang="en-US" dirty="0" smtClean="0"/>
              <a:t>We will be hacking </a:t>
            </a:r>
            <a:r>
              <a:rPr lang="en-US" dirty="0" err="1" smtClean="0"/>
              <a:t>wpa</a:t>
            </a:r>
            <a:r>
              <a:rPr lang="en-US" dirty="0" smtClean="0"/>
              <a:t>/wpa2psk encrypted </a:t>
            </a:r>
            <a:r>
              <a:rPr lang="en-US" dirty="0" err="1" smtClean="0"/>
              <a:t>wifi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341" y="262758"/>
            <a:ext cx="6073752" cy="639029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1342" y="2732690"/>
            <a:ext cx="4798520" cy="3825765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effectLst/>
              </a:rPr>
              <a:t>What is 4-way Handshake: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	The </a:t>
            </a:r>
            <a:r>
              <a:rPr lang="en-US" dirty="0">
                <a:effectLst/>
              </a:rPr>
              <a:t>4-way handshake is the process </a:t>
            </a:r>
            <a:r>
              <a:rPr lang="en-US" dirty="0" smtClean="0">
                <a:effectLst/>
              </a:rPr>
              <a:t>	of </a:t>
            </a:r>
            <a:r>
              <a:rPr lang="en-US" dirty="0">
                <a:effectLst/>
              </a:rPr>
              <a:t>exchanging 4 messages between </a:t>
            </a:r>
            <a:r>
              <a:rPr lang="en-US" dirty="0" smtClean="0">
                <a:effectLst/>
              </a:rPr>
              <a:t>	an </a:t>
            </a:r>
            <a:r>
              <a:rPr lang="en-US" dirty="0">
                <a:effectLst/>
              </a:rPr>
              <a:t>access point (authenticator) </a:t>
            </a:r>
            <a:r>
              <a:rPr lang="en-US" dirty="0" smtClean="0">
                <a:effectLst/>
              </a:rPr>
              <a:t>	and </a:t>
            </a:r>
            <a:r>
              <a:rPr lang="en-US" dirty="0">
                <a:effectLst/>
              </a:rPr>
              <a:t>the client device (supplicant) to </a:t>
            </a:r>
            <a:r>
              <a:rPr lang="en-US" dirty="0" smtClean="0">
                <a:effectLst/>
              </a:rPr>
              <a:t>	generate </a:t>
            </a:r>
            <a:r>
              <a:rPr lang="en-US" dirty="0">
                <a:effectLst/>
              </a:rPr>
              <a:t>some encryption keys </a:t>
            </a:r>
            <a:r>
              <a:rPr lang="en-US" dirty="0" smtClean="0">
                <a:effectLst/>
              </a:rPr>
              <a:t>	which </a:t>
            </a:r>
            <a:r>
              <a:rPr lang="en-US" dirty="0">
                <a:effectLst/>
              </a:rPr>
              <a:t>can be used to encrypt </a:t>
            </a:r>
            <a:r>
              <a:rPr lang="en-US" dirty="0" smtClean="0">
                <a:effectLst/>
              </a:rPr>
              <a:t>	actual </a:t>
            </a:r>
            <a:r>
              <a:rPr lang="en-US" dirty="0">
                <a:effectLst/>
              </a:rPr>
              <a:t>data sent over Wireless </a:t>
            </a:r>
            <a:r>
              <a:rPr lang="en-US" dirty="0" smtClean="0">
                <a:effectLst/>
              </a:rPr>
              <a:t>	medium</a:t>
            </a:r>
            <a:r>
              <a:rPr lang="en-US" dirty="0">
                <a:effectLst/>
              </a:rPr>
              <a:t>. These keys which are </a:t>
            </a:r>
            <a:r>
              <a:rPr lang="en-US" dirty="0" smtClean="0">
                <a:effectLst/>
              </a:rPr>
              <a:t>	generated </a:t>
            </a:r>
            <a:r>
              <a:rPr lang="en-US" dirty="0">
                <a:effectLst/>
              </a:rPr>
              <a:t>through 4-way </a:t>
            </a:r>
            <a:r>
              <a:rPr lang="en-US" dirty="0" smtClean="0">
                <a:effectLst/>
              </a:rPr>
              <a:t>	handshake </a:t>
            </a:r>
            <a:r>
              <a:rPr lang="en-US" dirty="0">
                <a:effectLst/>
              </a:rPr>
              <a:t>are generated by some </a:t>
            </a:r>
            <a:r>
              <a:rPr lang="en-US" dirty="0" smtClean="0">
                <a:effectLst/>
              </a:rPr>
              <a:t>	source </a:t>
            </a:r>
            <a:r>
              <a:rPr lang="en-US" dirty="0">
                <a:effectLst/>
              </a:rPr>
              <a:t>key material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15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358" y="704193"/>
            <a:ext cx="9905998" cy="1905000"/>
          </a:xfrm>
        </p:spPr>
        <p:txBody>
          <a:bodyPr/>
          <a:lstStyle/>
          <a:p>
            <a:r>
              <a:rPr lang="en-US" dirty="0" smtClean="0"/>
              <a:t>How I hacked my neighbors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3" y="2025868"/>
            <a:ext cx="9905998" cy="37338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Gathered information about the </a:t>
            </a:r>
            <a:r>
              <a:rPr lang="en-US" dirty="0" err="1" smtClean="0"/>
              <a:t>wifi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Got the default password of a few same </a:t>
            </a:r>
            <a:r>
              <a:rPr lang="en-US" dirty="0" err="1" smtClean="0"/>
              <a:t>isp</a:t>
            </a:r>
            <a:r>
              <a:rPr lang="en-US" dirty="0" smtClean="0"/>
              <a:t> routers.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Compared the keys and narrowed down the password.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Finally hacked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16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17" y="1891863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Live demo!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7909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on 4-way handshake visit: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579" y="1332185"/>
            <a:ext cx="9905998" cy="3124201"/>
          </a:xfrm>
        </p:spPr>
        <p:txBody>
          <a:bodyPr/>
          <a:lstStyle/>
          <a:p>
            <a:r>
              <a:rPr lang="en-US" dirty="0"/>
              <a:t>https://www.wifi-professionals.com/2019/01/4-way-handshake</a:t>
            </a:r>
          </a:p>
        </p:txBody>
      </p:sp>
    </p:spTree>
    <p:extLst>
      <p:ext uri="{BB962C8B-B14F-4D97-AF65-F5344CB8AC3E}">
        <p14:creationId xmlns:p14="http://schemas.microsoft.com/office/powerpoint/2010/main" val="2997994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24</TotalTime>
  <Words>219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How to hack wifi using wifite</vt:lpstr>
      <vt:lpstr>Wifite:</vt:lpstr>
      <vt:lpstr>Commands that we will be using:</vt:lpstr>
      <vt:lpstr>Yes, these are the only commands you need to know!</vt:lpstr>
      <vt:lpstr>We will be hacking wpa/wpa2psk encrypted wifi</vt:lpstr>
      <vt:lpstr>How I hacked my neighbors wifi</vt:lpstr>
      <vt:lpstr>Live demo!</vt:lpstr>
      <vt:lpstr>For More on 4-way handshake visit: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hack wifi using wifite</dc:title>
  <dc:creator>Ludba</dc:creator>
  <cp:lastModifiedBy>Ludba</cp:lastModifiedBy>
  <cp:revision>3</cp:revision>
  <dcterms:created xsi:type="dcterms:W3CDTF">2022-12-08T07:56:47Z</dcterms:created>
  <dcterms:modified xsi:type="dcterms:W3CDTF">2022-12-08T08:21:43Z</dcterms:modified>
</cp:coreProperties>
</file>