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4.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5.xml" ContentType="application/vnd.openxmlformats-officedocument.theme+xml"/>
  <Override PartName="/ppt/slideLayouts/slideLayout129.xml" ContentType="application/vnd.openxmlformats-officedocument.presentationml.slideLayout+xml"/>
  <Override PartName="/ppt/theme/theme6.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7.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8.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9.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9" r:id="rId2"/>
    <p:sldMasterId id="2147483807" r:id="rId3"/>
    <p:sldMasterId id="2147483856" r:id="rId4"/>
    <p:sldMasterId id="2147483875" r:id="rId5"/>
    <p:sldMasterId id="2147483879" r:id="rId6"/>
    <p:sldMasterId id="2147483881" r:id="rId7"/>
    <p:sldMasterId id="2147483885" r:id="rId8"/>
    <p:sldMasterId id="2147483894" r:id="rId9"/>
  </p:sldMasterIdLst>
  <p:sldIdLst>
    <p:sldId id="260" r:id="rId10"/>
    <p:sldId id="261" r:id="rId11"/>
    <p:sldId id="262" r:id="rId12"/>
    <p:sldId id="263" r:id="rId13"/>
    <p:sldId id="258" r:id="rId14"/>
    <p:sldId id="264" r:id="rId15"/>
    <p:sldId id="265" r:id="rId16"/>
    <p:sldId id="267" r:id="rId17"/>
    <p:sldId id="269" r:id="rId18"/>
    <p:sldId id="270" r:id="rId19"/>
    <p:sldId id="271" r:id="rId20"/>
    <p:sldId id="272" r:id="rId21"/>
    <p:sldId id="273"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2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8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7E1B7-DAD2-4E83-8281-D6CB937AC86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1480040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7E1B7-DAD2-4E83-8281-D6CB937AC86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14199724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686492" y="1828800"/>
            <a:ext cx="2348472" cy="146573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3510007" y="1828800"/>
            <a:ext cx="2348472" cy="146573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6333521" y="1828800"/>
            <a:ext cx="2348472" cy="146573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FDCF3998-E81D-49D7-B078-F19837D4418B}"/>
              </a:ext>
            </a:extLst>
          </p:cNvPr>
          <p:cNvSpPr>
            <a:spLocks noGrp="1"/>
          </p:cNvSpPr>
          <p:nvPr>
            <p:ph type="pic" sz="quarter" idx="43"/>
          </p:nvPr>
        </p:nvSpPr>
        <p:spPr>
          <a:xfrm>
            <a:off x="9157035" y="1828800"/>
            <a:ext cx="2348472" cy="146573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26058234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1703761" y="2024522"/>
            <a:ext cx="2841651" cy="1773534"/>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4661729" y="2024522"/>
            <a:ext cx="2841651" cy="1773534"/>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7619697" y="2024522"/>
            <a:ext cx="2841651" cy="1773534"/>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13660287"/>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941171"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3568282"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6195393"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3A7E1B70-4896-4420-9B1A-599688791894}"/>
              </a:ext>
            </a:extLst>
          </p:cNvPr>
          <p:cNvSpPr>
            <a:spLocks noGrp="1"/>
          </p:cNvSpPr>
          <p:nvPr>
            <p:ph type="pic" sz="quarter" idx="43"/>
          </p:nvPr>
        </p:nvSpPr>
        <p:spPr>
          <a:xfrm>
            <a:off x="8822504"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344670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2205030"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4832141"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7459252"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527610311"/>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820163" y="1536887"/>
            <a:ext cx="5297451"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F629835A-B777-47DB-A9E0-41743E09CD88}"/>
              </a:ext>
            </a:extLst>
          </p:cNvPr>
          <p:cNvSpPr>
            <a:spLocks noGrp="1"/>
          </p:cNvSpPr>
          <p:nvPr>
            <p:ph type="pic" sz="quarter" idx="41"/>
          </p:nvPr>
        </p:nvSpPr>
        <p:spPr>
          <a:xfrm>
            <a:off x="6258464" y="1536887"/>
            <a:ext cx="5297451"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408228212"/>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470586" y="443753"/>
            <a:ext cx="8812305" cy="5607424"/>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76420343"/>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47506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3" name="Picture Placeholder 6"/>
          <p:cNvSpPr>
            <a:spLocks noGrp="1"/>
          </p:cNvSpPr>
          <p:nvPr>
            <p:ph type="pic" sz="quarter" idx="21"/>
          </p:nvPr>
        </p:nvSpPr>
        <p:spPr>
          <a:xfrm>
            <a:off x="2663464" y="0"/>
            <a:ext cx="9528536" cy="6858000"/>
          </a:xfrm>
          <a:prstGeom prst="rect">
            <a:avLst/>
          </a:prstGeom>
          <a:pattFill prst="pct5">
            <a:fgClr>
              <a:srgbClr val="DEE2E4"/>
            </a:fgClr>
            <a:bgClr>
              <a:srgbClr val="A0ACB1"/>
            </a:bgClr>
          </a:pattFill>
        </p:spPr>
        <p:txBody>
          <a:bodyPr/>
          <a:lstStyle/>
          <a:p>
            <a:endParaRPr lang="en-US"/>
          </a:p>
        </p:txBody>
      </p:sp>
    </p:spTree>
    <p:extLst>
      <p:ext uri="{BB962C8B-B14F-4D97-AF65-F5344CB8AC3E}">
        <p14:creationId xmlns:p14="http://schemas.microsoft.com/office/powerpoint/2010/main" val="203045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68401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28484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7E1B7-DAD2-4E83-8281-D6CB937AC86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10835950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21731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255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035033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22014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4251749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72677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4468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8293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58564875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701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3055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47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07075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5140255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9583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8822653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18983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7911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72007442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69507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469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49789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FC4756-A1C2-44BF-ABD8-7A6C5BF9D22D}"/>
              </a:ext>
            </a:extLst>
          </p:cNvPr>
          <p:cNvSpPr/>
          <p:nvPr userDrawn="1"/>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6099608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1483D13-6DD3-40B5-B94A-22A72B88E395}"/>
              </a:ext>
            </a:extLst>
          </p:cNvPr>
          <p:cNvSpPr>
            <a:spLocks noGrp="1"/>
          </p:cNvSpPr>
          <p:nvPr>
            <p:ph type="pic" sz="quarter" idx="15"/>
          </p:nvPr>
        </p:nvSpPr>
        <p:spPr>
          <a:xfrm>
            <a:off x="1538960" y="3617088"/>
            <a:ext cx="1281061" cy="1542737"/>
          </a:xfrm>
          <a:custGeom>
            <a:avLst/>
            <a:gdLst>
              <a:gd name="connsiteX0" fmla="*/ 0 w 2562456"/>
              <a:gd name="connsiteY0" fmla="*/ 0 h 3085473"/>
              <a:gd name="connsiteX1" fmla="*/ 2562456 w 2562456"/>
              <a:gd name="connsiteY1" fmla="*/ 0 h 3085473"/>
              <a:gd name="connsiteX2" fmla="*/ 2562456 w 2562456"/>
              <a:gd name="connsiteY2" fmla="*/ 3085473 h 3085473"/>
              <a:gd name="connsiteX3" fmla="*/ 0 w 2562456"/>
              <a:gd name="connsiteY3" fmla="*/ 3085473 h 3085473"/>
            </a:gdLst>
            <a:ahLst/>
            <a:cxnLst>
              <a:cxn ang="0">
                <a:pos x="connsiteX0" y="connsiteY0"/>
              </a:cxn>
              <a:cxn ang="0">
                <a:pos x="connsiteX1" y="connsiteY1"/>
              </a:cxn>
              <a:cxn ang="0">
                <a:pos x="connsiteX2" y="connsiteY2"/>
              </a:cxn>
              <a:cxn ang="0">
                <a:pos x="connsiteX3" y="connsiteY3"/>
              </a:cxn>
            </a:cxnLst>
            <a:rect l="l" t="t" r="r" b="b"/>
            <a:pathLst>
              <a:path w="2562456" h="3085473">
                <a:moveTo>
                  <a:pt x="0" y="0"/>
                </a:moveTo>
                <a:lnTo>
                  <a:pt x="2562456" y="0"/>
                </a:lnTo>
                <a:lnTo>
                  <a:pt x="2562456" y="3085473"/>
                </a:lnTo>
                <a:lnTo>
                  <a:pt x="0" y="308547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C223C6C0-40B2-4B91-8B1C-E3376A7BC535}"/>
              </a:ext>
            </a:extLst>
          </p:cNvPr>
          <p:cNvSpPr>
            <a:spLocks noGrp="1"/>
          </p:cNvSpPr>
          <p:nvPr>
            <p:ph type="pic" sz="quarter" idx="16"/>
          </p:nvPr>
        </p:nvSpPr>
        <p:spPr>
          <a:xfrm>
            <a:off x="5949199" y="503585"/>
            <a:ext cx="1869580" cy="1855686"/>
          </a:xfrm>
          <a:custGeom>
            <a:avLst/>
            <a:gdLst>
              <a:gd name="connsiteX0" fmla="*/ 0 w 3739647"/>
              <a:gd name="connsiteY0" fmla="*/ 0 h 3711371"/>
              <a:gd name="connsiteX1" fmla="*/ 3739647 w 3739647"/>
              <a:gd name="connsiteY1" fmla="*/ 0 h 3711371"/>
              <a:gd name="connsiteX2" fmla="*/ 3739647 w 3739647"/>
              <a:gd name="connsiteY2" fmla="*/ 3711371 h 3711371"/>
              <a:gd name="connsiteX3" fmla="*/ 0 w 3739647"/>
              <a:gd name="connsiteY3" fmla="*/ 3711371 h 3711371"/>
            </a:gdLst>
            <a:ahLst/>
            <a:cxnLst>
              <a:cxn ang="0">
                <a:pos x="connsiteX0" y="connsiteY0"/>
              </a:cxn>
              <a:cxn ang="0">
                <a:pos x="connsiteX1" y="connsiteY1"/>
              </a:cxn>
              <a:cxn ang="0">
                <a:pos x="connsiteX2" y="connsiteY2"/>
              </a:cxn>
              <a:cxn ang="0">
                <a:pos x="connsiteX3" y="connsiteY3"/>
              </a:cxn>
            </a:cxnLst>
            <a:rect l="l" t="t" r="r" b="b"/>
            <a:pathLst>
              <a:path w="3739647" h="3711371">
                <a:moveTo>
                  <a:pt x="0" y="0"/>
                </a:moveTo>
                <a:lnTo>
                  <a:pt x="3739647" y="0"/>
                </a:lnTo>
                <a:lnTo>
                  <a:pt x="3739647" y="3711371"/>
                </a:lnTo>
                <a:lnTo>
                  <a:pt x="0" y="37113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D0AAA611-0D8A-4CBD-84B9-375447BB51AB}"/>
              </a:ext>
            </a:extLst>
          </p:cNvPr>
          <p:cNvSpPr>
            <a:spLocks noGrp="1"/>
          </p:cNvSpPr>
          <p:nvPr>
            <p:ph type="pic" sz="quarter" idx="17"/>
          </p:nvPr>
        </p:nvSpPr>
        <p:spPr>
          <a:xfrm>
            <a:off x="5570055" y="4461938"/>
            <a:ext cx="1869580" cy="1084781"/>
          </a:xfrm>
          <a:custGeom>
            <a:avLst/>
            <a:gdLst>
              <a:gd name="connsiteX0" fmla="*/ 0 w 3739647"/>
              <a:gd name="connsiteY0" fmla="*/ 0 h 2169562"/>
              <a:gd name="connsiteX1" fmla="*/ 3739647 w 3739647"/>
              <a:gd name="connsiteY1" fmla="*/ 0 h 2169562"/>
              <a:gd name="connsiteX2" fmla="*/ 3739647 w 3739647"/>
              <a:gd name="connsiteY2" fmla="*/ 2169562 h 2169562"/>
              <a:gd name="connsiteX3" fmla="*/ 0 w 3739647"/>
              <a:gd name="connsiteY3" fmla="*/ 2169562 h 2169562"/>
            </a:gdLst>
            <a:ahLst/>
            <a:cxnLst>
              <a:cxn ang="0">
                <a:pos x="connsiteX0" y="connsiteY0"/>
              </a:cxn>
              <a:cxn ang="0">
                <a:pos x="connsiteX1" y="connsiteY1"/>
              </a:cxn>
              <a:cxn ang="0">
                <a:pos x="connsiteX2" y="connsiteY2"/>
              </a:cxn>
              <a:cxn ang="0">
                <a:pos x="connsiteX3" y="connsiteY3"/>
              </a:cxn>
            </a:cxnLst>
            <a:rect l="l" t="t" r="r" b="b"/>
            <a:pathLst>
              <a:path w="3739647" h="2169562">
                <a:moveTo>
                  <a:pt x="0" y="0"/>
                </a:moveTo>
                <a:lnTo>
                  <a:pt x="3739647" y="0"/>
                </a:lnTo>
                <a:lnTo>
                  <a:pt x="3739647" y="2169562"/>
                </a:lnTo>
                <a:lnTo>
                  <a:pt x="0" y="2169562"/>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9EE5DA75-D57A-445B-800D-4D886BEE4E5A}"/>
              </a:ext>
            </a:extLst>
          </p:cNvPr>
          <p:cNvSpPr>
            <a:spLocks noGrp="1"/>
          </p:cNvSpPr>
          <p:nvPr>
            <p:ph type="pic" sz="quarter" idx="18"/>
          </p:nvPr>
        </p:nvSpPr>
        <p:spPr>
          <a:xfrm>
            <a:off x="8314024" y="3731007"/>
            <a:ext cx="1231893" cy="1205416"/>
          </a:xfrm>
          <a:custGeom>
            <a:avLst/>
            <a:gdLst>
              <a:gd name="connsiteX0" fmla="*/ 0 w 2464106"/>
              <a:gd name="connsiteY0" fmla="*/ 0 h 2410831"/>
              <a:gd name="connsiteX1" fmla="*/ 2464106 w 2464106"/>
              <a:gd name="connsiteY1" fmla="*/ 0 h 2410831"/>
              <a:gd name="connsiteX2" fmla="*/ 2464106 w 2464106"/>
              <a:gd name="connsiteY2" fmla="*/ 2410831 h 2410831"/>
              <a:gd name="connsiteX3" fmla="*/ 0 w 2464106"/>
              <a:gd name="connsiteY3" fmla="*/ 2410831 h 2410831"/>
            </a:gdLst>
            <a:ahLst/>
            <a:cxnLst>
              <a:cxn ang="0">
                <a:pos x="connsiteX0" y="connsiteY0"/>
              </a:cxn>
              <a:cxn ang="0">
                <a:pos x="connsiteX1" y="connsiteY1"/>
              </a:cxn>
              <a:cxn ang="0">
                <a:pos x="connsiteX2" y="connsiteY2"/>
              </a:cxn>
              <a:cxn ang="0">
                <a:pos x="connsiteX3" y="connsiteY3"/>
              </a:cxn>
            </a:cxnLst>
            <a:rect l="l" t="t" r="r" b="b"/>
            <a:pathLst>
              <a:path w="2464106" h="2410831">
                <a:moveTo>
                  <a:pt x="0" y="0"/>
                </a:moveTo>
                <a:lnTo>
                  <a:pt x="2464106" y="0"/>
                </a:lnTo>
                <a:lnTo>
                  <a:pt x="2464106" y="2410831"/>
                </a:lnTo>
                <a:lnTo>
                  <a:pt x="0" y="241083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0207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3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300"/>
                                        <p:tgtEl>
                                          <p:spTgt spid="1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3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1E21332-A97F-43A7-8DF8-072F9064AA3B}"/>
              </a:ext>
            </a:extLst>
          </p:cNvPr>
          <p:cNvSpPr>
            <a:spLocks noGrp="1"/>
          </p:cNvSpPr>
          <p:nvPr>
            <p:ph type="pic" sz="quarter" idx="15"/>
          </p:nvPr>
        </p:nvSpPr>
        <p:spPr>
          <a:xfrm>
            <a:off x="1516525" y="5170141"/>
            <a:ext cx="1995716" cy="1122590"/>
          </a:xfrm>
          <a:custGeom>
            <a:avLst/>
            <a:gdLst>
              <a:gd name="connsiteX0" fmla="*/ 0 w 3991951"/>
              <a:gd name="connsiteY0" fmla="*/ 0 h 2245180"/>
              <a:gd name="connsiteX1" fmla="*/ 3991951 w 3991951"/>
              <a:gd name="connsiteY1" fmla="*/ 0 h 2245180"/>
              <a:gd name="connsiteX2" fmla="*/ 3991951 w 3991951"/>
              <a:gd name="connsiteY2" fmla="*/ 2245180 h 2245180"/>
              <a:gd name="connsiteX3" fmla="*/ 0 w 3991951"/>
              <a:gd name="connsiteY3" fmla="*/ 2245180 h 2245180"/>
            </a:gdLst>
            <a:ahLst/>
            <a:cxnLst>
              <a:cxn ang="0">
                <a:pos x="connsiteX0" y="connsiteY0"/>
              </a:cxn>
              <a:cxn ang="0">
                <a:pos x="connsiteX1" y="connsiteY1"/>
              </a:cxn>
              <a:cxn ang="0">
                <a:pos x="connsiteX2" y="connsiteY2"/>
              </a:cxn>
              <a:cxn ang="0">
                <a:pos x="connsiteX3" y="connsiteY3"/>
              </a:cxn>
            </a:cxnLst>
            <a:rect l="l" t="t" r="r" b="b"/>
            <a:pathLst>
              <a:path w="3991951" h="2245180">
                <a:moveTo>
                  <a:pt x="0" y="0"/>
                </a:moveTo>
                <a:lnTo>
                  <a:pt x="3991951" y="0"/>
                </a:lnTo>
                <a:lnTo>
                  <a:pt x="3991951" y="2245180"/>
                </a:lnTo>
                <a:lnTo>
                  <a:pt x="0" y="224518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6" name="Picture Placeholder 15">
            <a:extLst>
              <a:ext uri="{FF2B5EF4-FFF2-40B4-BE49-F238E27FC236}">
                <a16:creationId xmlns:a16="http://schemas.microsoft.com/office/drawing/2014/main" id="{35AD58F5-2ECB-43D8-994C-B84B1B33D3E5}"/>
              </a:ext>
            </a:extLst>
          </p:cNvPr>
          <p:cNvSpPr>
            <a:spLocks noGrp="1"/>
          </p:cNvSpPr>
          <p:nvPr>
            <p:ph type="pic" sz="quarter" idx="16"/>
          </p:nvPr>
        </p:nvSpPr>
        <p:spPr>
          <a:xfrm>
            <a:off x="857185" y="1041102"/>
            <a:ext cx="1995716" cy="1122590"/>
          </a:xfrm>
          <a:custGeom>
            <a:avLst/>
            <a:gdLst>
              <a:gd name="connsiteX0" fmla="*/ 0 w 3991951"/>
              <a:gd name="connsiteY0" fmla="*/ 0 h 2245180"/>
              <a:gd name="connsiteX1" fmla="*/ 3991951 w 3991951"/>
              <a:gd name="connsiteY1" fmla="*/ 0 h 2245180"/>
              <a:gd name="connsiteX2" fmla="*/ 3991951 w 3991951"/>
              <a:gd name="connsiteY2" fmla="*/ 2245180 h 2245180"/>
              <a:gd name="connsiteX3" fmla="*/ 0 w 3991951"/>
              <a:gd name="connsiteY3" fmla="*/ 2245180 h 2245180"/>
            </a:gdLst>
            <a:ahLst/>
            <a:cxnLst>
              <a:cxn ang="0">
                <a:pos x="connsiteX0" y="connsiteY0"/>
              </a:cxn>
              <a:cxn ang="0">
                <a:pos x="connsiteX1" y="connsiteY1"/>
              </a:cxn>
              <a:cxn ang="0">
                <a:pos x="connsiteX2" y="connsiteY2"/>
              </a:cxn>
              <a:cxn ang="0">
                <a:pos x="connsiteX3" y="connsiteY3"/>
              </a:cxn>
            </a:cxnLst>
            <a:rect l="l" t="t" r="r" b="b"/>
            <a:pathLst>
              <a:path w="3991951" h="2245180">
                <a:moveTo>
                  <a:pt x="0" y="0"/>
                </a:moveTo>
                <a:lnTo>
                  <a:pt x="3991951" y="0"/>
                </a:lnTo>
                <a:lnTo>
                  <a:pt x="3991951" y="2245180"/>
                </a:lnTo>
                <a:lnTo>
                  <a:pt x="0" y="224518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Picture Placeholder 16">
            <a:extLst>
              <a:ext uri="{FF2B5EF4-FFF2-40B4-BE49-F238E27FC236}">
                <a16:creationId xmlns:a16="http://schemas.microsoft.com/office/drawing/2014/main" id="{2ED9641E-A634-4742-98B2-F131FBB94E4D}"/>
              </a:ext>
            </a:extLst>
          </p:cNvPr>
          <p:cNvSpPr>
            <a:spLocks noGrp="1"/>
          </p:cNvSpPr>
          <p:nvPr>
            <p:ph type="pic" sz="quarter" idx="17"/>
          </p:nvPr>
        </p:nvSpPr>
        <p:spPr>
          <a:xfrm>
            <a:off x="4273598" y="3608296"/>
            <a:ext cx="1995716" cy="1360940"/>
          </a:xfrm>
          <a:custGeom>
            <a:avLst/>
            <a:gdLst>
              <a:gd name="connsiteX0" fmla="*/ 0 w 3991951"/>
              <a:gd name="connsiteY0" fmla="*/ 0 h 2721879"/>
              <a:gd name="connsiteX1" fmla="*/ 3991951 w 3991951"/>
              <a:gd name="connsiteY1" fmla="*/ 0 h 2721879"/>
              <a:gd name="connsiteX2" fmla="*/ 3991951 w 3991951"/>
              <a:gd name="connsiteY2" fmla="*/ 2721879 h 2721879"/>
              <a:gd name="connsiteX3" fmla="*/ 0 w 3991951"/>
              <a:gd name="connsiteY3" fmla="*/ 2721879 h 2721879"/>
            </a:gdLst>
            <a:ahLst/>
            <a:cxnLst>
              <a:cxn ang="0">
                <a:pos x="connsiteX0" y="connsiteY0"/>
              </a:cxn>
              <a:cxn ang="0">
                <a:pos x="connsiteX1" y="connsiteY1"/>
              </a:cxn>
              <a:cxn ang="0">
                <a:pos x="connsiteX2" y="connsiteY2"/>
              </a:cxn>
              <a:cxn ang="0">
                <a:pos x="connsiteX3" y="connsiteY3"/>
              </a:cxn>
            </a:cxnLst>
            <a:rect l="l" t="t" r="r" b="b"/>
            <a:pathLst>
              <a:path w="3991951" h="2721879">
                <a:moveTo>
                  <a:pt x="0" y="0"/>
                </a:moveTo>
                <a:lnTo>
                  <a:pt x="3991951" y="0"/>
                </a:lnTo>
                <a:lnTo>
                  <a:pt x="3991951" y="2721879"/>
                </a:lnTo>
                <a:lnTo>
                  <a:pt x="0" y="272187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294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0245640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5024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29415951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80784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12492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1837051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8345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54351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8257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94092BF-1AD3-4EED-B795-F06DF62CCFA8}"/>
              </a:ext>
            </a:extLst>
          </p:cNvPr>
          <p:cNvSpPr>
            <a:spLocks noGrp="1"/>
          </p:cNvSpPr>
          <p:nvPr>
            <p:ph type="pic" sz="quarter" idx="13"/>
          </p:nvPr>
        </p:nvSpPr>
        <p:spPr>
          <a:xfrm>
            <a:off x="8148967" y="2339009"/>
            <a:ext cx="2640474" cy="3180522"/>
          </a:xfrm>
          <a:custGeom>
            <a:avLst/>
            <a:gdLst>
              <a:gd name="connsiteX0" fmla="*/ 0 w 5281636"/>
              <a:gd name="connsiteY0" fmla="*/ 0 h 6361043"/>
              <a:gd name="connsiteX1" fmla="*/ 5281636 w 5281636"/>
              <a:gd name="connsiteY1" fmla="*/ 0 h 6361043"/>
              <a:gd name="connsiteX2" fmla="*/ 5281636 w 5281636"/>
              <a:gd name="connsiteY2" fmla="*/ 6361043 h 6361043"/>
              <a:gd name="connsiteX3" fmla="*/ 0 w 5281636"/>
              <a:gd name="connsiteY3" fmla="*/ 6361043 h 6361043"/>
            </a:gdLst>
            <a:ahLst/>
            <a:cxnLst>
              <a:cxn ang="0">
                <a:pos x="connsiteX0" y="connsiteY0"/>
              </a:cxn>
              <a:cxn ang="0">
                <a:pos x="connsiteX1" y="connsiteY1"/>
              </a:cxn>
              <a:cxn ang="0">
                <a:pos x="connsiteX2" y="connsiteY2"/>
              </a:cxn>
              <a:cxn ang="0">
                <a:pos x="connsiteX3" y="connsiteY3"/>
              </a:cxn>
            </a:cxnLst>
            <a:rect l="l" t="t" r="r" b="b"/>
            <a:pathLst>
              <a:path w="5281636" h="6361043">
                <a:moveTo>
                  <a:pt x="0" y="0"/>
                </a:moveTo>
                <a:lnTo>
                  <a:pt x="5281636" y="0"/>
                </a:lnTo>
                <a:lnTo>
                  <a:pt x="5281636" y="6361043"/>
                </a:lnTo>
                <a:lnTo>
                  <a:pt x="0" y="6361043"/>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18070493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BB769ED-0865-45A5-ABE8-9D05C196F638}"/>
              </a:ext>
            </a:extLst>
          </p:cNvPr>
          <p:cNvSpPr>
            <a:spLocks noGrp="1"/>
          </p:cNvSpPr>
          <p:nvPr>
            <p:ph type="pic" sz="quarter" idx="13"/>
          </p:nvPr>
        </p:nvSpPr>
        <p:spPr>
          <a:xfrm>
            <a:off x="3061979" y="1941170"/>
            <a:ext cx="1759559" cy="2928133"/>
          </a:xfrm>
          <a:custGeom>
            <a:avLst/>
            <a:gdLst>
              <a:gd name="connsiteX0" fmla="*/ 0 w 3519577"/>
              <a:gd name="connsiteY0" fmla="*/ 0 h 5856265"/>
              <a:gd name="connsiteX1" fmla="*/ 3519577 w 3519577"/>
              <a:gd name="connsiteY1" fmla="*/ 0 h 5856265"/>
              <a:gd name="connsiteX2" fmla="*/ 3519577 w 3519577"/>
              <a:gd name="connsiteY2" fmla="*/ 5856265 h 5856265"/>
              <a:gd name="connsiteX3" fmla="*/ 0 w 3519577"/>
              <a:gd name="connsiteY3" fmla="*/ 5856265 h 5856265"/>
            </a:gdLst>
            <a:ahLst/>
            <a:cxnLst>
              <a:cxn ang="0">
                <a:pos x="connsiteX0" y="connsiteY0"/>
              </a:cxn>
              <a:cxn ang="0">
                <a:pos x="connsiteX1" y="connsiteY1"/>
              </a:cxn>
              <a:cxn ang="0">
                <a:pos x="connsiteX2" y="connsiteY2"/>
              </a:cxn>
              <a:cxn ang="0">
                <a:pos x="connsiteX3" y="connsiteY3"/>
              </a:cxn>
            </a:cxnLst>
            <a:rect l="l" t="t" r="r" b="b"/>
            <a:pathLst>
              <a:path w="3519577" h="5856265">
                <a:moveTo>
                  <a:pt x="0" y="0"/>
                </a:moveTo>
                <a:lnTo>
                  <a:pt x="3519577" y="0"/>
                </a:lnTo>
                <a:lnTo>
                  <a:pt x="3519577" y="5856265"/>
                </a:lnTo>
                <a:lnTo>
                  <a:pt x="0" y="585626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47814754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3F1F1D-6D2E-4F08-A2CD-2E7961E09296}"/>
              </a:ext>
            </a:extLst>
          </p:cNvPr>
          <p:cNvSpPr>
            <a:spLocks noGrp="1"/>
          </p:cNvSpPr>
          <p:nvPr>
            <p:ph type="pic" sz="quarter" idx="13"/>
          </p:nvPr>
        </p:nvSpPr>
        <p:spPr>
          <a:xfrm>
            <a:off x="3278633" y="3907766"/>
            <a:ext cx="1453643" cy="974785"/>
          </a:xfrm>
          <a:custGeom>
            <a:avLst/>
            <a:gdLst>
              <a:gd name="connsiteX0" fmla="*/ 0 w 2907664"/>
              <a:gd name="connsiteY0" fmla="*/ 0 h 1949570"/>
              <a:gd name="connsiteX1" fmla="*/ 2907664 w 2907664"/>
              <a:gd name="connsiteY1" fmla="*/ 0 h 1949570"/>
              <a:gd name="connsiteX2" fmla="*/ 2907664 w 2907664"/>
              <a:gd name="connsiteY2" fmla="*/ 1949570 h 1949570"/>
              <a:gd name="connsiteX3" fmla="*/ 0 w 2907664"/>
              <a:gd name="connsiteY3" fmla="*/ 1949570 h 1949570"/>
            </a:gdLst>
            <a:ahLst/>
            <a:cxnLst>
              <a:cxn ang="0">
                <a:pos x="connsiteX0" y="connsiteY0"/>
              </a:cxn>
              <a:cxn ang="0">
                <a:pos x="connsiteX1" y="connsiteY1"/>
              </a:cxn>
              <a:cxn ang="0">
                <a:pos x="connsiteX2" y="connsiteY2"/>
              </a:cxn>
              <a:cxn ang="0">
                <a:pos x="connsiteX3" y="connsiteY3"/>
              </a:cxn>
            </a:cxnLst>
            <a:rect l="l" t="t" r="r" b="b"/>
            <a:pathLst>
              <a:path w="2907664" h="1949570">
                <a:moveTo>
                  <a:pt x="0" y="0"/>
                </a:moveTo>
                <a:lnTo>
                  <a:pt x="2907664" y="0"/>
                </a:lnTo>
                <a:lnTo>
                  <a:pt x="2907664" y="1949570"/>
                </a:lnTo>
                <a:lnTo>
                  <a:pt x="0" y="19495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0F94D55A-ADF5-4403-B482-3A8AFE2E6A8E}"/>
              </a:ext>
            </a:extLst>
          </p:cNvPr>
          <p:cNvSpPr>
            <a:spLocks noGrp="1"/>
          </p:cNvSpPr>
          <p:nvPr>
            <p:ph type="pic" sz="quarter" idx="14"/>
          </p:nvPr>
        </p:nvSpPr>
        <p:spPr>
          <a:xfrm>
            <a:off x="5383138" y="3907766"/>
            <a:ext cx="1453643" cy="974785"/>
          </a:xfrm>
          <a:custGeom>
            <a:avLst/>
            <a:gdLst>
              <a:gd name="connsiteX0" fmla="*/ 0 w 2907664"/>
              <a:gd name="connsiteY0" fmla="*/ 0 h 1949570"/>
              <a:gd name="connsiteX1" fmla="*/ 2907664 w 2907664"/>
              <a:gd name="connsiteY1" fmla="*/ 0 h 1949570"/>
              <a:gd name="connsiteX2" fmla="*/ 2907664 w 2907664"/>
              <a:gd name="connsiteY2" fmla="*/ 1949570 h 1949570"/>
              <a:gd name="connsiteX3" fmla="*/ 0 w 2907664"/>
              <a:gd name="connsiteY3" fmla="*/ 1949570 h 1949570"/>
            </a:gdLst>
            <a:ahLst/>
            <a:cxnLst>
              <a:cxn ang="0">
                <a:pos x="connsiteX0" y="connsiteY0"/>
              </a:cxn>
              <a:cxn ang="0">
                <a:pos x="connsiteX1" y="connsiteY1"/>
              </a:cxn>
              <a:cxn ang="0">
                <a:pos x="connsiteX2" y="connsiteY2"/>
              </a:cxn>
              <a:cxn ang="0">
                <a:pos x="connsiteX3" y="connsiteY3"/>
              </a:cxn>
            </a:cxnLst>
            <a:rect l="l" t="t" r="r" b="b"/>
            <a:pathLst>
              <a:path w="2907664" h="1949570">
                <a:moveTo>
                  <a:pt x="0" y="0"/>
                </a:moveTo>
                <a:lnTo>
                  <a:pt x="2907664" y="0"/>
                </a:lnTo>
                <a:lnTo>
                  <a:pt x="2907664" y="1949570"/>
                </a:lnTo>
                <a:lnTo>
                  <a:pt x="0" y="19495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9ED939F3-6A44-4BC2-8AC8-68C3030AC059}"/>
              </a:ext>
            </a:extLst>
          </p:cNvPr>
          <p:cNvSpPr>
            <a:spLocks noGrp="1"/>
          </p:cNvSpPr>
          <p:nvPr>
            <p:ph type="pic" sz="quarter" idx="15"/>
          </p:nvPr>
        </p:nvSpPr>
        <p:spPr>
          <a:xfrm>
            <a:off x="7487643" y="3907766"/>
            <a:ext cx="1453643" cy="974785"/>
          </a:xfrm>
          <a:custGeom>
            <a:avLst/>
            <a:gdLst>
              <a:gd name="connsiteX0" fmla="*/ 0 w 2907665"/>
              <a:gd name="connsiteY0" fmla="*/ 0 h 1949570"/>
              <a:gd name="connsiteX1" fmla="*/ 2907665 w 2907665"/>
              <a:gd name="connsiteY1" fmla="*/ 0 h 1949570"/>
              <a:gd name="connsiteX2" fmla="*/ 2907665 w 2907665"/>
              <a:gd name="connsiteY2" fmla="*/ 1949570 h 1949570"/>
              <a:gd name="connsiteX3" fmla="*/ 0 w 2907665"/>
              <a:gd name="connsiteY3" fmla="*/ 1949570 h 1949570"/>
            </a:gdLst>
            <a:ahLst/>
            <a:cxnLst>
              <a:cxn ang="0">
                <a:pos x="connsiteX0" y="connsiteY0"/>
              </a:cxn>
              <a:cxn ang="0">
                <a:pos x="connsiteX1" y="connsiteY1"/>
              </a:cxn>
              <a:cxn ang="0">
                <a:pos x="connsiteX2" y="connsiteY2"/>
              </a:cxn>
              <a:cxn ang="0">
                <a:pos x="connsiteX3" y="connsiteY3"/>
              </a:cxn>
            </a:cxnLst>
            <a:rect l="l" t="t" r="r" b="b"/>
            <a:pathLst>
              <a:path w="2907665" h="1949570">
                <a:moveTo>
                  <a:pt x="0" y="0"/>
                </a:moveTo>
                <a:lnTo>
                  <a:pt x="2907665" y="0"/>
                </a:lnTo>
                <a:lnTo>
                  <a:pt x="2907665" y="1949570"/>
                </a:lnTo>
                <a:lnTo>
                  <a:pt x="0" y="19495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4" name="Picture Placeholder 13">
            <a:extLst>
              <a:ext uri="{FF2B5EF4-FFF2-40B4-BE49-F238E27FC236}">
                <a16:creationId xmlns:a16="http://schemas.microsoft.com/office/drawing/2014/main" id="{4C3BE5DC-575D-458A-A462-CB182A3126E8}"/>
              </a:ext>
            </a:extLst>
          </p:cNvPr>
          <p:cNvSpPr>
            <a:spLocks noGrp="1"/>
          </p:cNvSpPr>
          <p:nvPr>
            <p:ph type="pic" sz="quarter" idx="16"/>
          </p:nvPr>
        </p:nvSpPr>
        <p:spPr>
          <a:xfrm>
            <a:off x="9592147" y="3907766"/>
            <a:ext cx="1453643" cy="974785"/>
          </a:xfrm>
          <a:custGeom>
            <a:avLst/>
            <a:gdLst>
              <a:gd name="connsiteX0" fmla="*/ 0 w 2907664"/>
              <a:gd name="connsiteY0" fmla="*/ 0 h 1949570"/>
              <a:gd name="connsiteX1" fmla="*/ 2907664 w 2907664"/>
              <a:gd name="connsiteY1" fmla="*/ 0 h 1949570"/>
              <a:gd name="connsiteX2" fmla="*/ 2907664 w 2907664"/>
              <a:gd name="connsiteY2" fmla="*/ 1949570 h 1949570"/>
              <a:gd name="connsiteX3" fmla="*/ 0 w 2907664"/>
              <a:gd name="connsiteY3" fmla="*/ 1949570 h 1949570"/>
            </a:gdLst>
            <a:ahLst/>
            <a:cxnLst>
              <a:cxn ang="0">
                <a:pos x="connsiteX0" y="connsiteY0"/>
              </a:cxn>
              <a:cxn ang="0">
                <a:pos x="connsiteX1" y="connsiteY1"/>
              </a:cxn>
              <a:cxn ang="0">
                <a:pos x="connsiteX2" y="connsiteY2"/>
              </a:cxn>
              <a:cxn ang="0">
                <a:pos x="connsiteX3" y="connsiteY3"/>
              </a:cxn>
            </a:cxnLst>
            <a:rect l="l" t="t" r="r" b="b"/>
            <a:pathLst>
              <a:path w="2907664" h="1949570">
                <a:moveTo>
                  <a:pt x="0" y="0"/>
                </a:moveTo>
                <a:lnTo>
                  <a:pt x="2907664" y="0"/>
                </a:lnTo>
                <a:lnTo>
                  <a:pt x="2907664" y="1949570"/>
                </a:lnTo>
                <a:lnTo>
                  <a:pt x="0" y="19495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80196547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F41E6CD-D98C-45A9-B075-D3EFA6065F32}"/>
              </a:ext>
            </a:extLst>
          </p:cNvPr>
          <p:cNvSpPr>
            <a:spLocks noGrp="1"/>
          </p:cNvSpPr>
          <p:nvPr>
            <p:ph type="pic" sz="quarter" idx="13"/>
          </p:nvPr>
        </p:nvSpPr>
        <p:spPr>
          <a:xfrm>
            <a:off x="2907111" y="1885950"/>
            <a:ext cx="1492849" cy="1493044"/>
          </a:xfrm>
          <a:custGeom>
            <a:avLst/>
            <a:gdLst>
              <a:gd name="connsiteX0" fmla="*/ 0 w 2986087"/>
              <a:gd name="connsiteY0" fmla="*/ 0 h 2986087"/>
              <a:gd name="connsiteX1" fmla="*/ 2986087 w 2986087"/>
              <a:gd name="connsiteY1" fmla="*/ 0 h 2986087"/>
              <a:gd name="connsiteX2" fmla="*/ 2986087 w 2986087"/>
              <a:gd name="connsiteY2" fmla="*/ 2986087 h 2986087"/>
              <a:gd name="connsiteX3" fmla="*/ 0 w 2986087"/>
              <a:gd name="connsiteY3" fmla="*/ 2986087 h 2986087"/>
            </a:gdLst>
            <a:ahLst/>
            <a:cxnLst>
              <a:cxn ang="0">
                <a:pos x="connsiteX0" y="connsiteY0"/>
              </a:cxn>
              <a:cxn ang="0">
                <a:pos x="connsiteX1" y="connsiteY1"/>
              </a:cxn>
              <a:cxn ang="0">
                <a:pos x="connsiteX2" y="connsiteY2"/>
              </a:cxn>
              <a:cxn ang="0">
                <a:pos x="connsiteX3" y="connsiteY3"/>
              </a:cxn>
            </a:cxnLst>
            <a:rect l="l" t="t" r="r" b="b"/>
            <a:pathLst>
              <a:path w="2986087" h="2986087">
                <a:moveTo>
                  <a:pt x="0" y="0"/>
                </a:moveTo>
                <a:lnTo>
                  <a:pt x="2986087" y="0"/>
                </a:lnTo>
                <a:lnTo>
                  <a:pt x="2986087" y="2986087"/>
                </a:lnTo>
                <a:lnTo>
                  <a:pt x="0" y="29860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8" name="Picture Placeholder 17">
            <a:extLst>
              <a:ext uri="{FF2B5EF4-FFF2-40B4-BE49-F238E27FC236}">
                <a16:creationId xmlns:a16="http://schemas.microsoft.com/office/drawing/2014/main" id="{7DC06CD3-0560-4D25-A9DC-880346B68C10}"/>
              </a:ext>
            </a:extLst>
          </p:cNvPr>
          <p:cNvSpPr>
            <a:spLocks noGrp="1"/>
          </p:cNvSpPr>
          <p:nvPr>
            <p:ph type="pic" sz="quarter" idx="14"/>
          </p:nvPr>
        </p:nvSpPr>
        <p:spPr>
          <a:xfrm>
            <a:off x="4584900" y="1885950"/>
            <a:ext cx="1492849" cy="1493044"/>
          </a:xfrm>
          <a:custGeom>
            <a:avLst/>
            <a:gdLst>
              <a:gd name="connsiteX0" fmla="*/ 0 w 2986087"/>
              <a:gd name="connsiteY0" fmla="*/ 0 h 2986087"/>
              <a:gd name="connsiteX1" fmla="*/ 2986087 w 2986087"/>
              <a:gd name="connsiteY1" fmla="*/ 0 h 2986087"/>
              <a:gd name="connsiteX2" fmla="*/ 2986087 w 2986087"/>
              <a:gd name="connsiteY2" fmla="*/ 2986087 h 2986087"/>
              <a:gd name="connsiteX3" fmla="*/ 0 w 2986087"/>
              <a:gd name="connsiteY3" fmla="*/ 2986087 h 2986087"/>
            </a:gdLst>
            <a:ahLst/>
            <a:cxnLst>
              <a:cxn ang="0">
                <a:pos x="connsiteX0" y="connsiteY0"/>
              </a:cxn>
              <a:cxn ang="0">
                <a:pos x="connsiteX1" y="connsiteY1"/>
              </a:cxn>
              <a:cxn ang="0">
                <a:pos x="connsiteX2" y="connsiteY2"/>
              </a:cxn>
              <a:cxn ang="0">
                <a:pos x="connsiteX3" y="connsiteY3"/>
              </a:cxn>
            </a:cxnLst>
            <a:rect l="l" t="t" r="r" b="b"/>
            <a:pathLst>
              <a:path w="2986087" h="2986087">
                <a:moveTo>
                  <a:pt x="0" y="0"/>
                </a:moveTo>
                <a:lnTo>
                  <a:pt x="2986087" y="0"/>
                </a:lnTo>
                <a:lnTo>
                  <a:pt x="2986087" y="2986087"/>
                </a:lnTo>
                <a:lnTo>
                  <a:pt x="0" y="29860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9" name="Picture Placeholder 18">
            <a:extLst>
              <a:ext uri="{FF2B5EF4-FFF2-40B4-BE49-F238E27FC236}">
                <a16:creationId xmlns:a16="http://schemas.microsoft.com/office/drawing/2014/main" id="{27195AAD-4B74-4C98-9F16-45CCBCB6B43C}"/>
              </a:ext>
            </a:extLst>
          </p:cNvPr>
          <p:cNvSpPr>
            <a:spLocks noGrp="1"/>
          </p:cNvSpPr>
          <p:nvPr>
            <p:ph type="pic" sz="quarter" idx="15"/>
          </p:nvPr>
        </p:nvSpPr>
        <p:spPr>
          <a:xfrm>
            <a:off x="2907111" y="3536159"/>
            <a:ext cx="1492849" cy="1493044"/>
          </a:xfrm>
          <a:custGeom>
            <a:avLst/>
            <a:gdLst>
              <a:gd name="connsiteX0" fmla="*/ 0 w 2986087"/>
              <a:gd name="connsiteY0" fmla="*/ 0 h 2986087"/>
              <a:gd name="connsiteX1" fmla="*/ 2986087 w 2986087"/>
              <a:gd name="connsiteY1" fmla="*/ 0 h 2986087"/>
              <a:gd name="connsiteX2" fmla="*/ 2986087 w 2986087"/>
              <a:gd name="connsiteY2" fmla="*/ 2986087 h 2986087"/>
              <a:gd name="connsiteX3" fmla="*/ 0 w 2986087"/>
              <a:gd name="connsiteY3" fmla="*/ 2986087 h 2986087"/>
            </a:gdLst>
            <a:ahLst/>
            <a:cxnLst>
              <a:cxn ang="0">
                <a:pos x="connsiteX0" y="connsiteY0"/>
              </a:cxn>
              <a:cxn ang="0">
                <a:pos x="connsiteX1" y="connsiteY1"/>
              </a:cxn>
              <a:cxn ang="0">
                <a:pos x="connsiteX2" y="connsiteY2"/>
              </a:cxn>
              <a:cxn ang="0">
                <a:pos x="connsiteX3" y="connsiteY3"/>
              </a:cxn>
            </a:cxnLst>
            <a:rect l="l" t="t" r="r" b="b"/>
            <a:pathLst>
              <a:path w="2986087" h="2986087">
                <a:moveTo>
                  <a:pt x="0" y="0"/>
                </a:moveTo>
                <a:lnTo>
                  <a:pt x="2986087" y="0"/>
                </a:lnTo>
                <a:lnTo>
                  <a:pt x="2986087" y="2986087"/>
                </a:lnTo>
                <a:lnTo>
                  <a:pt x="0" y="29860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38F48BFD-378F-4EB9-A268-62E8E22DA9CB}"/>
              </a:ext>
            </a:extLst>
          </p:cNvPr>
          <p:cNvSpPr>
            <a:spLocks noGrp="1"/>
          </p:cNvSpPr>
          <p:nvPr>
            <p:ph type="pic" sz="quarter" idx="16"/>
          </p:nvPr>
        </p:nvSpPr>
        <p:spPr>
          <a:xfrm>
            <a:off x="4584900" y="3536159"/>
            <a:ext cx="1492849" cy="1493044"/>
          </a:xfrm>
          <a:custGeom>
            <a:avLst/>
            <a:gdLst>
              <a:gd name="connsiteX0" fmla="*/ 0 w 2986087"/>
              <a:gd name="connsiteY0" fmla="*/ 0 h 2986087"/>
              <a:gd name="connsiteX1" fmla="*/ 2986087 w 2986087"/>
              <a:gd name="connsiteY1" fmla="*/ 0 h 2986087"/>
              <a:gd name="connsiteX2" fmla="*/ 2986087 w 2986087"/>
              <a:gd name="connsiteY2" fmla="*/ 2986087 h 2986087"/>
              <a:gd name="connsiteX3" fmla="*/ 0 w 2986087"/>
              <a:gd name="connsiteY3" fmla="*/ 2986087 h 2986087"/>
            </a:gdLst>
            <a:ahLst/>
            <a:cxnLst>
              <a:cxn ang="0">
                <a:pos x="connsiteX0" y="connsiteY0"/>
              </a:cxn>
              <a:cxn ang="0">
                <a:pos x="connsiteX1" y="connsiteY1"/>
              </a:cxn>
              <a:cxn ang="0">
                <a:pos x="connsiteX2" y="connsiteY2"/>
              </a:cxn>
              <a:cxn ang="0">
                <a:pos x="connsiteX3" y="connsiteY3"/>
              </a:cxn>
            </a:cxnLst>
            <a:rect l="l" t="t" r="r" b="b"/>
            <a:pathLst>
              <a:path w="2986087" h="2986087">
                <a:moveTo>
                  <a:pt x="0" y="0"/>
                </a:moveTo>
                <a:lnTo>
                  <a:pt x="2986087" y="0"/>
                </a:lnTo>
                <a:lnTo>
                  <a:pt x="2986087" y="2986087"/>
                </a:lnTo>
                <a:lnTo>
                  <a:pt x="0" y="298608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44869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3_Custom Layout">
    <p:spTree>
      <p:nvGrpSpPr>
        <p:cNvPr id="1" name=""/>
        <p:cNvGrpSpPr/>
        <p:nvPr/>
      </p:nvGrpSpPr>
      <p:grpSpPr>
        <a:xfrm>
          <a:off x="0" y="0"/>
          <a:ext cx="0" cy="0"/>
          <a:chOff x="0" y="0"/>
          <a:chExt cx="0" cy="0"/>
        </a:xfrm>
      </p:grpSpPr>
      <p:sp>
        <p:nvSpPr>
          <p:cNvPr id="15" name="Picture Placeholder 15"/>
          <p:cNvSpPr>
            <a:spLocks noGrp="1"/>
          </p:cNvSpPr>
          <p:nvPr>
            <p:ph type="pic" sz="quarter" idx="10" hasCustomPrompt="1"/>
          </p:nvPr>
        </p:nvSpPr>
        <p:spPr>
          <a:xfrm>
            <a:off x="5247592" y="1624774"/>
            <a:ext cx="1695229" cy="3673508"/>
          </a:xfrm>
          <a:prstGeom prst="rect">
            <a:avLst/>
          </a:prstGeom>
          <a:pattFill prst="pct60">
            <a:fgClr>
              <a:srgbClr val="FFFFFF"/>
            </a:fgClr>
            <a:bgClr>
              <a:srgbClr val="E6E9EE"/>
            </a:bgClr>
          </a:pattFill>
        </p:spPr>
        <p:txBody>
          <a:bodyPr/>
          <a:lstStyle>
            <a:lvl1pPr>
              <a:defRPr lang="en-US" dirty="0"/>
            </a:lvl1pPr>
          </a:lstStyle>
          <a:p>
            <a:pPr lvl="0"/>
            <a:r>
              <a:rPr lang="en-US"/>
              <a:t>Drag and drop picture</a:t>
            </a:r>
          </a:p>
        </p:txBody>
      </p:sp>
    </p:spTree>
    <p:extLst>
      <p:ext uri="{BB962C8B-B14F-4D97-AF65-F5344CB8AC3E}">
        <p14:creationId xmlns:p14="http://schemas.microsoft.com/office/powerpoint/2010/main" val="39641032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667">
                                          <p:cBhvr additive="base">
                                            <p:cTn id="7" dur="1500" fill="hold"/>
                                            <p:tgtEl>
                                              <p:spTgt spid="15"/>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4_Custom Layout">
    <p:spTree>
      <p:nvGrpSpPr>
        <p:cNvPr id="1" name=""/>
        <p:cNvGrpSpPr/>
        <p:nvPr/>
      </p:nvGrpSpPr>
      <p:grpSpPr>
        <a:xfrm>
          <a:off x="0" y="0"/>
          <a:ext cx="0" cy="0"/>
          <a:chOff x="0" y="0"/>
          <a:chExt cx="0" cy="0"/>
        </a:xfrm>
      </p:grpSpPr>
      <p:sp>
        <p:nvSpPr>
          <p:cNvPr id="15" name="Picture Placeholder 15"/>
          <p:cNvSpPr>
            <a:spLocks noGrp="1"/>
          </p:cNvSpPr>
          <p:nvPr>
            <p:ph type="pic" sz="quarter" idx="10" hasCustomPrompt="1"/>
          </p:nvPr>
        </p:nvSpPr>
        <p:spPr>
          <a:xfrm>
            <a:off x="3616154" y="1624774"/>
            <a:ext cx="1695229" cy="3673508"/>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3" name="Picture Placeholder 15"/>
          <p:cNvSpPr>
            <a:spLocks noGrp="1"/>
          </p:cNvSpPr>
          <p:nvPr>
            <p:ph type="pic" sz="quarter" idx="11" hasCustomPrompt="1"/>
          </p:nvPr>
        </p:nvSpPr>
        <p:spPr>
          <a:xfrm>
            <a:off x="1557815" y="1624774"/>
            <a:ext cx="1695229" cy="3673508"/>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5" name="Picture Placeholder 15"/>
          <p:cNvSpPr>
            <a:spLocks noGrp="1"/>
          </p:cNvSpPr>
          <p:nvPr>
            <p:ph type="pic" sz="quarter" idx="12" hasCustomPrompt="1"/>
          </p:nvPr>
        </p:nvSpPr>
        <p:spPr>
          <a:xfrm>
            <a:off x="5672587" y="1624774"/>
            <a:ext cx="1695229" cy="3673508"/>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333983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0-#ppt_w/2"/>
                                          </p:val>
                                        </p:tav>
                                        <p:tav tm="100000">
                                          <p:val>
                                            <p:strVal val="#ppt_x"/>
                                          </p:val>
                                        </p:tav>
                                      </p:tavLst>
                                    </p:anim>
                                    <p:anim calcmode="lin" valueType="num">
                                      <p:cBhvr additive="base">
                                        <p:cTn id="8" dur="10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0-#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0-#ppt_w/2"/>
                                          </p:val>
                                        </p:tav>
                                        <p:tav tm="100000">
                                          <p:val>
                                            <p:strVal val="#ppt_x"/>
                                          </p:val>
                                        </p:tav>
                                      </p:tavLst>
                                    </p:anim>
                                    <p:anim calcmode="lin" valueType="num">
                                      <p:cBhvr additive="base">
                                        <p:cTn id="16"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3" grpId="0" animBg="1"/>
      <p:bldP spid="3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9_Custom Layout">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5129128" y="1338738"/>
            <a:ext cx="1933745" cy="4183947"/>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0187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0_Custom Layout">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577872" y="1536516"/>
            <a:ext cx="4326916" cy="9361933"/>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6301307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667">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667">
                                          <p:cBhvr additive="base">
                                            <p:cTn id="7" dur="1500" fill="hold"/>
                                            <p:tgtEl>
                                              <p:spTgt spid="11"/>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1_Custom Layout">
    <p:spTree>
      <p:nvGrpSpPr>
        <p:cNvPr id="1" name=""/>
        <p:cNvGrpSpPr/>
        <p:nvPr/>
      </p:nvGrpSpPr>
      <p:grpSpPr>
        <a:xfrm>
          <a:off x="0" y="0"/>
          <a:ext cx="0" cy="0"/>
          <a:chOff x="0" y="0"/>
          <a:chExt cx="0" cy="0"/>
        </a:xfrm>
      </p:grpSpPr>
      <p:sp>
        <p:nvSpPr>
          <p:cNvPr id="34" name="Picture Placeholder 29"/>
          <p:cNvSpPr>
            <a:spLocks noGrp="1"/>
          </p:cNvSpPr>
          <p:nvPr>
            <p:ph type="pic" sz="quarter" idx="12" hasCustomPrompt="1"/>
          </p:nvPr>
        </p:nvSpPr>
        <p:spPr>
          <a:xfrm>
            <a:off x="8275563" y="2905237"/>
            <a:ext cx="2769446" cy="602672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0" name="Picture Placeholder 29"/>
          <p:cNvSpPr>
            <a:spLocks noGrp="1"/>
          </p:cNvSpPr>
          <p:nvPr>
            <p:ph type="pic" sz="quarter" idx="11" hasCustomPrompt="1"/>
          </p:nvPr>
        </p:nvSpPr>
        <p:spPr>
          <a:xfrm>
            <a:off x="1138993" y="2905237"/>
            <a:ext cx="2769446" cy="602672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11" name="Picture Placeholder 10"/>
          <p:cNvSpPr>
            <a:spLocks noGrp="1"/>
          </p:cNvSpPr>
          <p:nvPr>
            <p:ph type="pic" sz="quarter" idx="10" hasCustomPrompt="1"/>
          </p:nvPr>
        </p:nvSpPr>
        <p:spPr>
          <a:xfrm>
            <a:off x="4567925" y="2612378"/>
            <a:ext cx="3056150" cy="661243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367168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9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7E1B7-DAD2-4E83-8281-D6CB937AC86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3395820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72_Custom Layout">
    <p:spTree>
      <p:nvGrpSpPr>
        <p:cNvPr id="1" name=""/>
        <p:cNvGrpSpPr/>
        <p:nvPr/>
      </p:nvGrpSpPr>
      <p:grpSpPr>
        <a:xfrm>
          <a:off x="0" y="0"/>
          <a:ext cx="0" cy="0"/>
          <a:chOff x="0" y="0"/>
          <a:chExt cx="0" cy="0"/>
        </a:xfrm>
      </p:grpSpPr>
      <p:sp>
        <p:nvSpPr>
          <p:cNvPr id="44" name="Picture Placeholder 29"/>
          <p:cNvSpPr>
            <a:spLocks noGrp="1"/>
          </p:cNvSpPr>
          <p:nvPr>
            <p:ph type="pic" sz="quarter" idx="11" hasCustomPrompt="1"/>
          </p:nvPr>
        </p:nvSpPr>
        <p:spPr>
          <a:xfrm>
            <a:off x="5192148" y="1450975"/>
            <a:ext cx="1807703" cy="3933825"/>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54" name="Picture Placeholder 53"/>
          <p:cNvSpPr>
            <a:spLocks noGrp="1"/>
          </p:cNvSpPr>
          <p:nvPr>
            <p:ph type="pic" sz="quarter" idx="12" hasCustomPrompt="1"/>
          </p:nvPr>
        </p:nvSpPr>
        <p:spPr>
          <a:xfrm>
            <a:off x="3280606" y="2419668"/>
            <a:ext cx="1145391" cy="2032635"/>
          </a:xfrm>
          <a:custGeom>
            <a:avLst/>
            <a:gdLst>
              <a:gd name="connsiteX0" fmla="*/ 0 w 2291080"/>
              <a:gd name="connsiteY0" fmla="*/ 0 h 4065270"/>
              <a:gd name="connsiteX1" fmla="*/ 2291080 w 2291080"/>
              <a:gd name="connsiteY1" fmla="*/ 0 h 4065270"/>
              <a:gd name="connsiteX2" fmla="*/ 2291080 w 2291080"/>
              <a:gd name="connsiteY2" fmla="*/ 4065270 h 4065270"/>
              <a:gd name="connsiteX3" fmla="*/ 0 w 2291080"/>
              <a:gd name="connsiteY3" fmla="*/ 4065270 h 4065270"/>
            </a:gdLst>
            <a:ahLst/>
            <a:cxnLst>
              <a:cxn ang="0">
                <a:pos x="connsiteX0" y="connsiteY0"/>
              </a:cxn>
              <a:cxn ang="0">
                <a:pos x="connsiteX1" y="connsiteY1"/>
              </a:cxn>
              <a:cxn ang="0">
                <a:pos x="connsiteX2" y="connsiteY2"/>
              </a:cxn>
              <a:cxn ang="0">
                <a:pos x="connsiteX3" y="connsiteY3"/>
              </a:cxn>
            </a:cxnLst>
            <a:rect l="l" t="t" r="r" b="b"/>
            <a:pathLst>
              <a:path w="2291080" h="4065270">
                <a:moveTo>
                  <a:pt x="0" y="0"/>
                </a:moveTo>
                <a:lnTo>
                  <a:pt x="2291080" y="0"/>
                </a:lnTo>
                <a:lnTo>
                  <a:pt x="2291080" y="4065270"/>
                </a:lnTo>
                <a:lnTo>
                  <a:pt x="0" y="4065270"/>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56" name="Picture Placeholder 55"/>
          <p:cNvSpPr>
            <a:spLocks noGrp="1"/>
          </p:cNvSpPr>
          <p:nvPr>
            <p:ph type="pic" sz="quarter" idx="13" hasCustomPrompt="1"/>
          </p:nvPr>
        </p:nvSpPr>
        <p:spPr>
          <a:xfrm>
            <a:off x="7703345" y="2237185"/>
            <a:ext cx="1339199" cy="2387124"/>
          </a:xfrm>
          <a:custGeom>
            <a:avLst/>
            <a:gdLst>
              <a:gd name="connsiteX0" fmla="*/ 0 w 2678747"/>
              <a:gd name="connsiteY0" fmla="*/ 0 h 4774247"/>
              <a:gd name="connsiteX1" fmla="*/ 2678747 w 2678747"/>
              <a:gd name="connsiteY1" fmla="*/ 0 h 4774247"/>
              <a:gd name="connsiteX2" fmla="*/ 2678747 w 2678747"/>
              <a:gd name="connsiteY2" fmla="*/ 4774247 h 4774247"/>
              <a:gd name="connsiteX3" fmla="*/ 0 w 2678747"/>
              <a:gd name="connsiteY3" fmla="*/ 4774247 h 4774247"/>
            </a:gdLst>
            <a:ahLst/>
            <a:cxnLst>
              <a:cxn ang="0">
                <a:pos x="connsiteX0" y="connsiteY0"/>
              </a:cxn>
              <a:cxn ang="0">
                <a:pos x="connsiteX1" y="connsiteY1"/>
              </a:cxn>
              <a:cxn ang="0">
                <a:pos x="connsiteX2" y="connsiteY2"/>
              </a:cxn>
              <a:cxn ang="0">
                <a:pos x="connsiteX3" y="connsiteY3"/>
              </a:cxn>
            </a:cxnLst>
            <a:rect l="l" t="t" r="r" b="b"/>
            <a:pathLst>
              <a:path w="2678747" h="4774247">
                <a:moveTo>
                  <a:pt x="0" y="0"/>
                </a:moveTo>
                <a:lnTo>
                  <a:pt x="2678747" y="0"/>
                </a:lnTo>
                <a:lnTo>
                  <a:pt x="2678747" y="4774247"/>
                </a:lnTo>
                <a:lnTo>
                  <a:pt x="0" y="4774247"/>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35311418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6667">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66667">
                                          <p:cBhvr additive="base">
                                            <p:cTn id="7" dur="1500" fill="hold"/>
                                            <p:tgtEl>
                                              <p:spTgt spid="44"/>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6667">
                                      <p:stCondLst>
                                        <p:cond delay="100"/>
                                      </p:stCondLst>
                                      <p:childTnLst>
                                        <p:set>
                                          <p:cBhvr>
                                            <p:cTn id="10" dur="1" fill="hold">
                                              <p:stCondLst>
                                                <p:cond delay="0"/>
                                              </p:stCondLst>
                                            </p:cTn>
                                            <p:tgtEl>
                                              <p:spTgt spid="54"/>
                                            </p:tgtEl>
                                            <p:attrNameLst>
                                              <p:attrName>style.visibility</p:attrName>
                                            </p:attrNameLst>
                                          </p:cBhvr>
                                          <p:to>
                                            <p:strVal val="visible"/>
                                          </p:to>
                                        </p:set>
                                        <p:anim calcmode="lin" valueType="num" p14:bounceEnd="66667">
                                          <p:cBhvr additive="base">
                                            <p:cTn id="11" dur="1500" fill="hold"/>
                                            <p:tgtEl>
                                              <p:spTgt spid="54"/>
                                            </p:tgtEl>
                                            <p:attrNameLst>
                                              <p:attrName>ppt_x</p:attrName>
                                            </p:attrNameLst>
                                          </p:cBhvr>
                                          <p:tavLst>
                                            <p:tav tm="0">
                                              <p:val>
                                                <p:strVal val="#ppt_x"/>
                                              </p:val>
                                            </p:tav>
                                            <p:tav tm="100000">
                                              <p:val>
                                                <p:strVal val="#ppt_x"/>
                                              </p:val>
                                            </p:tav>
                                          </p:tavLst>
                                        </p:anim>
                                        <p:anim calcmode="lin" valueType="num" p14:bounceEnd="66667">
                                          <p:cBhvr additive="base">
                                            <p:cTn id="12" dur="1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6667">
                                      <p:stCondLst>
                                        <p:cond delay="200"/>
                                      </p:stCondLst>
                                      <p:childTnLst>
                                        <p:set>
                                          <p:cBhvr>
                                            <p:cTn id="14" dur="1" fill="hold">
                                              <p:stCondLst>
                                                <p:cond delay="0"/>
                                              </p:stCondLst>
                                            </p:cTn>
                                            <p:tgtEl>
                                              <p:spTgt spid="56"/>
                                            </p:tgtEl>
                                            <p:attrNameLst>
                                              <p:attrName>style.visibility</p:attrName>
                                            </p:attrNameLst>
                                          </p:cBhvr>
                                          <p:to>
                                            <p:strVal val="visible"/>
                                          </p:to>
                                        </p:set>
                                        <p:anim calcmode="lin" valueType="num" p14:bounceEnd="66667">
                                          <p:cBhvr additive="base">
                                            <p:cTn id="15" dur="1500" fill="hold"/>
                                            <p:tgtEl>
                                              <p:spTgt spid="56"/>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500" fill="hold"/>
                                            <p:tgtEl>
                                              <p:spTgt spid="44"/>
                                            </p:tgtEl>
                                            <p:attrNameLst>
                                              <p:attrName>ppt_x</p:attrName>
                                            </p:attrNameLst>
                                          </p:cBhvr>
                                          <p:tavLst>
                                            <p:tav tm="0">
                                              <p:val>
                                                <p:strVal val="#ppt_x"/>
                                              </p:val>
                                            </p:tav>
                                            <p:tav tm="100000">
                                              <p:val>
                                                <p:strVal val="#ppt_x"/>
                                              </p:val>
                                            </p:tav>
                                          </p:tavLst>
                                        </p:anim>
                                        <p:anim calcmode="lin" valueType="num">
                                          <p:cBhvr additive="base">
                                            <p:cTn id="8" dur="1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1500" fill="hold"/>
                                            <p:tgtEl>
                                              <p:spTgt spid="54"/>
                                            </p:tgtEl>
                                            <p:attrNameLst>
                                              <p:attrName>ppt_x</p:attrName>
                                            </p:attrNameLst>
                                          </p:cBhvr>
                                          <p:tavLst>
                                            <p:tav tm="0">
                                              <p:val>
                                                <p:strVal val="#ppt_x"/>
                                              </p:val>
                                            </p:tav>
                                            <p:tav tm="100000">
                                              <p:val>
                                                <p:strVal val="#ppt_x"/>
                                              </p:val>
                                            </p:tav>
                                          </p:tavLst>
                                        </p:anim>
                                        <p:anim calcmode="lin" valueType="num">
                                          <p:cBhvr additive="base">
                                            <p:cTn id="12" dur="1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1500" fill="hold"/>
                                            <p:tgtEl>
                                              <p:spTgt spid="56"/>
                                            </p:tgtEl>
                                            <p:attrNameLst>
                                              <p:attrName>ppt_x</p:attrName>
                                            </p:attrNameLst>
                                          </p:cBhvr>
                                          <p:tavLst>
                                            <p:tav tm="0">
                                              <p:val>
                                                <p:strVal val="#ppt_x"/>
                                              </p:val>
                                            </p:tav>
                                            <p:tav tm="100000">
                                              <p:val>
                                                <p:strVal val="#ppt_x"/>
                                              </p:val>
                                            </p:tav>
                                          </p:tavLst>
                                        </p:anim>
                                        <p:anim calcmode="lin" valueType="num">
                                          <p:cBhvr additive="base">
                                            <p:cTn id="16" dur="15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75_Custom Layout">
    <p:spTree>
      <p:nvGrpSpPr>
        <p:cNvPr id="1" name=""/>
        <p:cNvGrpSpPr/>
        <p:nvPr/>
      </p:nvGrpSpPr>
      <p:grpSpPr>
        <a:xfrm>
          <a:off x="0" y="0"/>
          <a:ext cx="0" cy="0"/>
          <a:chOff x="0" y="0"/>
          <a:chExt cx="0" cy="0"/>
        </a:xfrm>
      </p:grpSpPr>
      <p:sp>
        <p:nvSpPr>
          <p:cNvPr id="9" name="Picture Placeholder 10"/>
          <p:cNvSpPr>
            <a:spLocks noGrp="1"/>
          </p:cNvSpPr>
          <p:nvPr>
            <p:ph type="pic" sz="quarter" idx="10" hasCustomPrompt="1"/>
          </p:nvPr>
        </p:nvSpPr>
        <p:spPr>
          <a:xfrm>
            <a:off x="4361883" y="2213968"/>
            <a:ext cx="3483238" cy="218263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80779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800" fill="hold"/>
                                        <p:tgtEl>
                                          <p:spTgt spid="9"/>
                                        </p:tgtEl>
                                        <p:attrNameLst>
                                          <p:attrName>ppt_x</p:attrName>
                                        </p:attrNameLst>
                                      </p:cBhvr>
                                      <p:tavLst>
                                        <p:tav tm="0">
                                          <p:val>
                                            <p:strVal val="#ppt_x"/>
                                          </p:val>
                                        </p:tav>
                                        <p:tav tm="100000">
                                          <p:val>
                                            <p:strVal val="#ppt_x"/>
                                          </p:val>
                                        </p:tav>
                                      </p:tavLst>
                                    </p:anim>
                                    <p:anim calcmode="lin" valueType="num">
                                      <p:cBhvr additive="base">
                                        <p:cTn id="8" dur="18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74_Custom Layout">
    <p:spTree>
      <p:nvGrpSpPr>
        <p:cNvPr id="1" name=""/>
        <p:cNvGrpSpPr/>
        <p:nvPr/>
      </p:nvGrpSpPr>
      <p:grpSpPr>
        <a:xfrm>
          <a:off x="0" y="0"/>
          <a:ext cx="0" cy="0"/>
          <a:chOff x="0" y="0"/>
          <a:chExt cx="0" cy="0"/>
        </a:xfrm>
      </p:grpSpPr>
      <p:sp>
        <p:nvSpPr>
          <p:cNvPr id="9" name="Picture Placeholder 10"/>
          <p:cNvSpPr>
            <a:spLocks noGrp="1"/>
          </p:cNvSpPr>
          <p:nvPr>
            <p:ph type="pic" sz="quarter" idx="10" hasCustomPrompt="1"/>
          </p:nvPr>
        </p:nvSpPr>
        <p:spPr>
          <a:xfrm>
            <a:off x="1619039" y="1885269"/>
            <a:ext cx="3878368" cy="218263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60298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100" fill="hold"/>
                                        <p:tgtEl>
                                          <p:spTgt spid="9"/>
                                        </p:tgtEl>
                                        <p:attrNameLst>
                                          <p:attrName>ppt_x</p:attrName>
                                        </p:attrNameLst>
                                      </p:cBhvr>
                                      <p:tavLst>
                                        <p:tav tm="0">
                                          <p:val>
                                            <p:strVal val="0-#ppt_w/2"/>
                                          </p:val>
                                        </p:tav>
                                        <p:tav tm="100000">
                                          <p:val>
                                            <p:strVal val="#ppt_x"/>
                                          </p:val>
                                        </p:tav>
                                      </p:tavLst>
                                    </p:anim>
                                    <p:anim calcmode="lin" valueType="num">
                                      <p:cBhvr additive="base">
                                        <p:cTn id="8" dur="11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77_Custom Layout">
    <p:spTree>
      <p:nvGrpSpPr>
        <p:cNvPr id="1" name=""/>
        <p:cNvGrpSpPr/>
        <p:nvPr/>
      </p:nvGrpSpPr>
      <p:grpSpPr>
        <a:xfrm>
          <a:off x="0" y="0"/>
          <a:ext cx="0" cy="0"/>
          <a:chOff x="0" y="0"/>
          <a:chExt cx="0" cy="0"/>
        </a:xfrm>
      </p:grpSpPr>
      <p:sp>
        <p:nvSpPr>
          <p:cNvPr id="41" name="Picture Placeholder 15"/>
          <p:cNvSpPr>
            <a:spLocks noGrp="1"/>
          </p:cNvSpPr>
          <p:nvPr>
            <p:ph type="pic" sz="quarter" idx="10" hasCustomPrompt="1"/>
          </p:nvPr>
        </p:nvSpPr>
        <p:spPr>
          <a:xfrm>
            <a:off x="4577536" y="4183563"/>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2" name="Picture Placeholder 15"/>
          <p:cNvSpPr>
            <a:spLocks noGrp="1"/>
          </p:cNvSpPr>
          <p:nvPr>
            <p:ph type="pic" sz="quarter" idx="11" hasCustomPrompt="1"/>
          </p:nvPr>
        </p:nvSpPr>
        <p:spPr>
          <a:xfrm>
            <a:off x="2130908" y="279140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3" name="Picture Placeholder 15"/>
          <p:cNvSpPr>
            <a:spLocks noGrp="1"/>
          </p:cNvSpPr>
          <p:nvPr>
            <p:ph type="pic" sz="quarter" idx="12" hasCustomPrompt="1"/>
          </p:nvPr>
        </p:nvSpPr>
        <p:spPr>
          <a:xfrm>
            <a:off x="-315720" y="1400109"/>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4" name="Picture Placeholder 15"/>
          <p:cNvSpPr>
            <a:spLocks noGrp="1"/>
          </p:cNvSpPr>
          <p:nvPr>
            <p:ph type="pic" sz="quarter" idx="13" hasCustomPrompt="1"/>
          </p:nvPr>
        </p:nvSpPr>
        <p:spPr>
          <a:xfrm>
            <a:off x="1380268" y="4834086"/>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17" name="Picture Placeholder 15"/>
          <p:cNvSpPr>
            <a:spLocks noGrp="1"/>
          </p:cNvSpPr>
          <p:nvPr>
            <p:ph type="pic" sz="quarter" idx="14" hasCustomPrompt="1"/>
          </p:nvPr>
        </p:nvSpPr>
        <p:spPr>
          <a:xfrm>
            <a:off x="-1010007" y="3422821"/>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Tree>
    <p:extLst>
      <p:ext uri="{BB962C8B-B14F-4D97-AF65-F5344CB8AC3E}">
        <p14:creationId xmlns:p14="http://schemas.microsoft.com/office/powerpoint/2010/main" val="236969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000" fill="hold"/>
                                        <p:tgtEl>
                                          <p:spTgt spid="42"/>
                                        </p:tgtEl>
                                        <p:attrNameLst>
                                          <p:attrName>ppt_x</p:attrName>
                                        </p:attrNameLst>
                                      </p:cBhvr>
                                      <p:tavLst>
                                        <p:tav tm="0">
                                          <p:val>
                                            <p:strVal val="#ppt_x"/>
                                          </p:val>
                                        </p:tav>
                                        <p:tav tm="100000">
                                          <p:val>
                                            <p:strVal val="#ppt_x"/>
                                          </p:val>
                                        </p:tav>
                                      </p:tavLst>
                                    </p:anim>
                                    <p:anim calcmode="lin" valueType="num">
                                      <p:cBhvr additive="base">
                                        <p:cTn id="12" dur="10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fill="hold"/>
                                        <p:tgtEl>
                                          <p:spTgt spid="41"/>
                                        </p:tgtEl>
                                        <p:attrNameLst>
                                          <p:attrName>ppt_x</p:attrName>
                                        </p:attrNameLst>
                                      </p:cBhvr>
                                      <p:tavLst>
                                        <p:tav tm="0">
                                          <p:val>
                                            <p:strVal val="#ppt_x"/>
                                          </p:val>
                                        </p:tav>
                                        <p:tav tm="100000">
                                          <p:val>
                                            <p:strVal val="#ppt_x"/>
                                          </p:val>
                                        </p:tav>
                                      </p:tavLst>
                                    </p:anim>
                                    <p:anim calcmode="lin" valueType="num">
                                      <p:cBhvr additive="base">
                                        <p:cTn id="16" dur="10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000" fill="hold"/>
                                        <p:tgtEl>
                                          <p:spTgt spid="44"/>
                                        </p:tgtEl>
                                        <p:attrNameLst>
                                          <p:attrName>ppt_x</p:attrName>
                                        </p:attrNameLst>
                                      </p:cBhvr>
                                      <p:tavLst>
                                        <p:tav tm="0">
                                          <p:val>
                                            <p:strVal val="#ppt_x"/>
                                          </p:val>
                                        </p:tav>
                                        <p:tav tm="100000">
                                          <p:val>
                                            <p:strVal val="#ppt_x"/>
                                          </p:val>
                                        </p:tav>
                                      </p:tavLst>
                                    </p:anim>
                                    <p:anim calcmode="lin" valueType="num">
                                      <p:cBhvr additive="base">
                                        <p:cTn id="24"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1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76_Custom Layout">
    <p:spTree>
      <p:nvGrpSpPr>
        <p:cNvPr id="1" name=""/>
        <p:cNvGrpSpPr/>
        <p:nvPr/>
      </p:nvGrpSpPr>
      <p:grpSpPr>
        <a:xfrm>
          <a:off x="0" y="0"/>
          <a:ext cx="0" cy="0"/>
          <a:chOff x="0" y="0"/>
          <a:chExt cx="0" cy="0"/>
        </a:xfrm>
      </p:grpSpPr>
      <p:sp>
        <p:nvSpPr>
          <p:cNvPr id="41" name="Picture Placeholder 15"/>
          <p:cNvSpPr>
            <a:spLocks noGrp="1"/>
          </p:cNvSpPr>
          <p:nvPr>
            <p:ph type="pic" sz="quarter" idx="10" hasCustomPrompt="1"/>
          </p:nvPr>
        </p:nvSpPr>
        <p:spPr>
          <a:xfrm>
            <a:off x="7228910" y="247521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2" name="Picture Placeholder 15"/>
          <p:cNvSpPr>
            <a:spLocks noGrp="1"/>
          </p:cNvSpPr>
          <p:nvPr>
            <p:ph type="pic" sz="quarter" idx="11" hasCustomPrompt="1"/>
          </p:nvPr>
        </p:nvSpPr>
        <p:spPr>
          <a:xfrm>
            <a:off x="7228910" y="2113507"/>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3" name="Picture Placeholder 15"/>
          <p:cNvSpPr>
            <a:spLocks noGrp="1"/>
          </p:cNvSpPr>
          <p:nvPr>
            <p:ph type="pic" sz="quarter" idx="12" hasCustomPrompt="1"/>
          </p:nvPr>
        </p:nvSpPr>
        <p:spPr>
          <a:xfrm>
            <a:off x="7228910" y="175180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4" name="Picture Placeholder 15"/>
          <p:cNvSpPr>
            <a:spLocks noGrp="1"/>
          </p:cNvSpPr>
          <p:nvPr>
            <p:ph type="pic" sz="quarter" idx="13" hasCustomPrompt="1"/>
          </p:nvPr>
        </p:nvSpPr>
        <p:spPr>
          <a:xfrm>
            <a:off x="7228910" y="1390097"/>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Tree>
    <p:extLst>
      <p:ext uri="{BB962C8B-B14F-4D97-AF65-F5344CB8AC3E}">
        <p14:creationId xmlns:p14="http://schemas.microsoft.com/office/powerpoint/2010/main" val="1388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path" presetSubtype="0" decel="100000" fill="hold" grpId="1" nodeType="withEffect">
                                  <p:stCondLst>
                                    <p:cond delay="0"/>
                                  </p:stCondLst>
                                  <p:childTnLst>
                                    <p:animMotion origin="layout" path="M 3.40711E-6 1.85185E-6 L 3.40711E-6 0.08669 " pathEditMode="relative" rAng="0" ptsTypes="AA">
                                      <p:cBhvr>
                                        <p:cTn id="9" dur="1000" spd="-100000" fill="hold"/>
                                        <p:tgtEl>
                                          <p:spTgt spid="41"/>
                                        </p:tgtEl>
                                        <p:attrNameLst>
                                          <p:attrName>ppt_x</p:attrName>
                                          <p:attrName>ppt_y</p:attrName>
                                        </p:attrNameLst>
                                      </p:cBhvr>
                                      <p:rCtr x="0" y="4329"/>
                                    </p:animMotion>
                                  </p:childTnLst>
                                </p:cTn>
                              </p:par>
                              <p:par>
                                <p:cTn id="10" presetID="10" presetClass="entr" presetSubtype="0" fill="hold" grpId="0" nodeType="withEffect">
                                  <p:stCondLst>
                                    <p:cond delay="50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42" presetClass="path" presetSubtype="0" decel="100000" fill="hold" grpId="1" nodeType="withEffect">
                                  <p:stCondLst>
                                    <p:cond delay="500"/>
                                  </p:stCondLst>
                                  <p:childTnLst>
                                    <p:animMotion origin="layout" path="M 3.40711E-6 3.88889E-6 L 3.40711E-6 0.08669 " pathEditMode="relative" rAng="0" ptsTypes="AA">
                                      <p:cBhvr>
                                        <p:cTn id="14" dur="1000" spd="-100000" fill="hold"/>
                                        <p:tgtEl>
                                          <p:spTgt spid="42"/>
                                        </p:tgtEl>
                                        <p:attrNameLst>
                                          <p:attrName>ppt_x</p:attrName>
                                          <p:attrName>ppt_y</p:attrName>
                                        </p:attrNameLst>
                                      </p:cBhvr>
                                      <p:rCtr x="0" y="4329"/>
                                    </p:animMotion>
                                  </p:childTnLst>
                                </p:cTn>
                              </p:par>
                              <p:par>
                                <p:cTn id="15" presetID="10" presetClass="entr" presetSubtype="0" fill="hold" grpId="0" nodeType="withEffect">
                                  <p:stCondLst>
                                    <p:cond delay="10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42" presetClass="path" presetSubtype="0" decel="100000" fill="hold" grpId="1" nodeType="withEffect">
                                  <p:stCondLst>
                                    <p:cond delay="1000"/>
                                  </p:stCondLst>
                                  <p:childTnLst>
                                    <p:animMotion origin="layout" path="M 3.40711E-6 1.66667E-6 L 3.40711E-6 0.08669 " pathEditMode="relative" rAng="0" ptsTypes="AA">
                                      <p:cBhvr>
                                        <p:cTn id="19" dur="1000" spd="-100000" fill="hold"/>
                                        <p:tgtEl>
                                          <p:spTgt spid="43"/>
                                        </p:tgtEl>
                                        <p:attrNameLst>
                                          <p:attrName>ppt_x</p:attrName>
                                          <p:attrName>ppt_y</p:attrName>
                                        </p:attrNameLst>
                                      </p:cBhvr>
                                      <p:rCtr x="0" y="4329"/>
                                    </p:animMotion>
                                  </p:childTnLst>
                                </p:cTn>
                              </p:par>
                              <p:par>
                                <p:cTn id="20" presetID="10" presetClass="entr" presetSubtype="0" fill="hold" grpId="0" nodeType="withEffect">
                                  <p:stCondLst>
                                    <p:cond delay="15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42" presetClass="path" presetSubtype="0" decel="100000" fill="hold" grpId="1" nodeType="withEffect">
                                  <p:stCondLst>
                                    <p:cond delay="1500"/>
                                  </p:stCondLst>
                                  <p:childTnLst>
                                    <p:animMotion origin="layout" path="M 3.40711E-6 -5.55556E-7 L 3.40711E-6 0.08669 " pathEditMode="relative" rAng="0" ptsTypes="AA">
                                      <p:cBhvr>
                                        <p:cTn id="24" dur="1000" spd="-100000" fill="hold"/>
                                        <p:tgtEl>
                                          <p:spTgt spid="44"/>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P spid="44" grpId="0" animBg="1"/>
      <p:bldP spid="44" grpId="1"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6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1"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2" name="Picture Placeholder 6"/>
          <p:cNvSpPr>
            <a:spLocks noGrp="1"/>
          </p:cNvSpPr>
          <p:nvPr>
            <p:ph type="pic" sz="quarter" idx="39"/>
          </p:nvPr>
        </p:nvSpPr>
        <p:spPr>
          <a:xfrm>
            <a:off x="3048000"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3" name="Picture Placeholder 6"/>
          <p:cNvSpPr>
            <a:spLocks noGrp="1"/>
          </p:cNvSpPr>
          <p:nvPr>
            <p:ph type="pic" sz="quarter" idx="40"/>
          </p:nvPr>
        </p:nvSpPr>
        <p:spPr>
          <a:xfrm>
            <a:off x="6096000"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4" name="Picture Placeholder 6"/>
          <p:cNvSpPr>
            <a:spLocks noGrp="1"/>
          </p:cNvSpPr>
          <p:nvPr>
            <p:ph type="pic" sz="quarter" idx="41"/>
          </p:nvPr>
        </p:nvSpPr>
        <p:spPr>
          <a:xfrm>
            <a:off x="9144000"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Tree>
    <p:extLst>
      <p:ext uri="{BB962C8B-B14F-4D97-AF65-F5344CB8AC3E}">
        <p14:creationId xmlns:p14="http://schemas.microsoft.com/office/powerpoint/2010/main" val="1380773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47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866560" y="1401827"/>
            <a:ext cx="3319272" cy="2849026"/>
          </a:xfrm>
          <a:prstGeom prst="rect">
            <a:avLst/>
          </a:prstGeom>
          <a:pattFill prst="pct60">
            <a:fgClr>
              <a:srgbClr val="FFFFFF"/>
            </a:fgClr>
            <a:bgClr>
              <a:srgbClr val="C1C9D5"/>
            </a:bgClr>
          </a:pattFill>
        </p:spPr>
        <p:txBody>
          <a:bodyPr/>
          <a:lstStyle/>
          <a:p>
            <a:endParaRPr lang="en-US"/>
          </a:p>
        </p:txBody>
      </p:sp>
      <p:sp>
        <p:nvSpPr>
          <p:cNvPr id="4" name="Picture Placeholder 6"/>
          <p:cNvSpPr>
            <a:spLocks noGrp="1"/>
          </p:cNvSpPr>
          <p:nvPr>
            <p:ph type="pic" sz="quarter" idx="39"/>
          </p:nvPr>
        </p:nvSpPr>
        <p:spPr>
          <a:xfrm>
            <a:off x="4436365" y="1401827"/>
            <a:ext cx="3319272" cy="2849026"/>
          </a:xfrm>
          <a:prstGeom prst="rect">
            <a:avLst/>
          </a:prstGeom>
          <a:pattFill prst="pct60">
            <a:fgClr>
              <a:srgbClr val="FFFFFF"/>
            </a:fgClr>
            <a:bgClr>
              <a:srgbClr val="C1C9D5"/>
            </a:bgClr>
          </a:pattFill>
        </p:spPr>
        <p:txBody>
          <a:bodyPr/>
          <a:lstStyle>
            <a:lvl1pPr>
              <a:defRPr lang="en-US"/>
            </a:lvl1pPr>
          </a:lstStyle>
          <a:p>
            <a:pPr lvl="0"/>
            <a:endParaRPr lang="en-US"/>
          </a:p>
        </p:txBody>
      </p:sp>
      <p:sp>
        <p:nvSpPr>
          <p:cNvPr id="5" name="Picture Placeholder 6"/>
          <p:cNvSpPr>
            <a:spLocks noGrp="1"/>
          </p:cNvSpPr>
          <p:nvPr>
            <p:ph type="pic" sz="quarter" idx="40"/>
          </p:nvPr>
        </p:nvSpPr>
        <p:spPr>
          <a:xfrm>
            <a:off x="8006170" y="1401827"/>
            <a:ext cx="3319272" cy="2849026"/>
          </a:xfrm>
          <a:prstGeom prst="rect">
            <a:avLst/>
          </a:prstGeom>
          <a:pattFill prst="pct60">
            <a:fgClr>
              <a:srgbClr val="FFFFFF"/>
            </a:fgClr>
            <a:bgClr>
              <a:srgbClr val="C1C9D5"/>
            </a:bgClr>
          </a:pattFill>
        </p:spPr>
        <p:txBody>
          <a:bodyPr/>
          <a:lstStyle>
            <a:lvl1pPr>
              <a:defRPr lang="en-US"/>
            </a:lvl1pPr>
          </a:lstStyle>
          <a:p>
            <a:pPr lvl="0"/>
            <a:endParaRPr lang="en-US"/>
          </a:p>
        </p:txBody>
      </p:sp>
    </p:spTree>
    <p:extLst>
      <p:ext uri="{BB962C8B-B14F-4D97-AF65-F5344CB8AC3E}">
        <p14:creationId xmlns:p14="http://schemas.microsoft.com/office/powerpoint/2010/main" val="9369117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47898" y="33384"/>
            <a:ext cx="3684105" cy="3352754"/>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3" name="Picture Placeholder 6"/>
          <p:cNvSpPr>
            <a:spLocks noGrp="1"/>
          </p:cNvSpPr>
          <p:nvPr>
            <p:ph type="pic" sz="quarter" idx="39"/>
          </p:nvPr>
        </p:nvSpPr>
        <p:spPr>
          <a:xfrm>
            <a:off x="3783356" y="33384"/>
            <a:ext cx="3684105" cy="3352754"/>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4" name="Picture Placeholder 6"/>
          <p:cNvSpPr>
            <a:spLocks noGrp="1"/>
          </p:cNvSpPr>
          <p:nvPr>
            <p:ph type="pic" sz="quarter" idx="40"/>
          </p:nvPr>
        </p:nvSpPr>
        <p:spPr>
          <a:xfrm>
            <a:off x="3783356" y="3429000"/>
            <a:ext cx="3684105" cy="3384186"/>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5" name="Picture Placeholder 6"/>
          <p:cNvSpPr>
            <a:spLocks noGrp="1"/>
          </p:cNvSpPr>
          <p:nvPr>
            <p:ph type="pic" sz="quarter" idx="41"/>
          </p:nvPr>
        </p:nvSpPr>
        <p:spPr>
          <a:xfrm>
            <a:off x="47898" y="3429000"/>
            <a:ext cx="3684105" cy="3384186"/>
          </a:xfrm>
          <a:prstGeom prst="rect">
            <a:avLst/>
          </a:prstGeom>
          <a:pattFill prst="pct60">
            <a:fgClr>
              <a:srgbClr val="FFFFFF"/>
            </a:fgClr>
            <a:bgClr>
              <a:srgbClr val="E6E9EE"/>
            </a:bgClr>
          </a:pattFill>
        </p:spPr>
        <p:txBody>
          <a:bodyPr/>
          <a:lstStyle>
            <a:lvl1pPr>
              <a:defRPr lang="en-US"/>
            </a:lvl1pPr>
          </a:lstStyle>
          <a:p>
            <a:pPr lvl="0"/>
            <a:endParaRPr lang="en-US"/>
          </a:p>
        </p:txBody>
      </p:sp>
    </p:spTree>
    <p:extLst>
      <p:ext uri="{BB962C8B-B14F-4D97-AF65-F5344CB8AC3E}">
        <p14:creationId xmlns:p14="http://schemas.microsoft.com/office/powerpoint/2010/main" val="12419960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306293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612586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3062931"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9188792" y="0"/>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6125861" y="3458865"/>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1324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306293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612586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3062931"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9188792" y="0"/>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9188792" y="3458865"/>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150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17E1B7-DAD2-4E83-8281-D6CB937AC86B}"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2915230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547F1D62-536A-4F79-8D37-91A6FFCF8770}"/>
              </a:ext>
            </a:extLst>
          </p:cNvPr>
          <p:cNvSpPr>
            <a:spLocks noGrp="1"/>
          </p:cNvSpPr>
          <p:nvPr>
            <p:ph type="pic" sz="quarter" idx="39"/>
          </p:nvPr>
        </p:nvSpPr>
        <p:spPr>
          <a:xfrm>
            <a:off x="2441258" y="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a16="http://schemas.microsoft.com/office/drawing/2014/main" id="{9E499711-1E7E-4D76-9F28-10113A27F8BC}"/>
              </a:ext>
            </a:extLst>
          </p:cNvPr>
          <p:cNvSpPr>
            <a:spLocks noGrp="1"/>
          </p:cNvSpPr>
          <p:nvPr>
            <p:ph type="pic" sz="quarter" idx="40"/>
          </p:nvPr>
        </p:nvSpPr>
        <p:spPr>
          <a:xfrm>
            <a:off x="4882515" y="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a16="http://schemas.microsoft.com/office/drawing/2014/main" id="{85C28D07-CED7-44E6-9820-1F617E6405BA}"/>
              </a:ext>
            </a:extLst>
          </p:cNvPr>
          <p:cNvSpPr>
            <a:spLocks noGrp="1"/>
          </p:cNvSpPr>
          <p:nvPr>
            <p:ph type="pic" sz="quarter" idx="41"/>
          </p:nvPr>
        </p:nvSpPr>
        <p:spPr>
          <a:xfrm>
            <a:off x="7323771" y="0"/>
            <a:ext cx="2426971" cy="227457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a16="http://schemas.microsoft.com/office/drawing/2014/main" id="{B81C2D65-5E82-4B96-BA73-1459034AA4EF}"/>
              </a:ext>
            </a:extLst>
          </p:cNvPr>
          <p:cNvSpPr>
            <a:spLocks noGrp="1"/>
          </p:cNvSpPr>
          <p:nvPr>
            <p:ph type="pic" sz="quarter" idx="42"/>
          </p:nvPr>
        </p:nvSpPr>
        <p:spPr>
          <a:xfrm>
            <a:off x="9765028" y="0"/>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a16="http://schemas.microsoft.com/office/drawing/2014/main" id="{F5C9B4A2-BD4C-4613-B1C8-426246442952}"/>
              </a:ext>
            </a:extLst>
          </p:cNvPr>
          <p:cNvSpPr>
            <a:spLocks noGrp="1"/>
          </p:cNvSpPr>
          <p:nvPr>
            <p:ph type="pic" sz="quarter" idx="43"/>
          </p:nvPr>
        </p:nvSpPr>
        <p:spPr>
          <a:xfrm>
            <a:off x="0"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a16="http://schemas.microsoft.com/office/drawing/2014/main" id="{C1E587B0-5081-4811-BF09-53C52CD79708}"/>
              </a:ext>
            </a:extLst>
          </p:cNvPr>
          <p:cNvSpPr>
            <a:spLocks noGrp="1"/>
          </p:cNvSpPr>
          <p:nvPr>
            <p:ph type="pic" sz="quarter" idx="44"/>
          </p:nvPr>
        </p:nvSpPr>
        <p:spPr>
          <a:xfrm>
            <a:off x="2441258"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a16="http://schemas.microsoft.com/office/drawing/2014/main" id="{848F19B3-C3B8-409D-9B9E-FE0E7C5B97CE}"/>
              </a:ext>
            </a:extLst>
          </p:cNvPr>
          <p:cNvSpPr>
            <a:spLocks noGrp="1"/>
          </p:cNvSpPr>
          <p:nvPr>
            <p:ph type="pic" sz="quarter" idx="45"/>
          </p:nvPr>
        </p:nvSpPr>
        <p:spPr>
          <a:xfrm>
            <a:off x="4882515"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a16="http://schemas.microsoft.com/office/drawing/2014/main" id="{2EF10A99-360C-41AA-821D-107E56A62DDD}"/>
              </a:ext>
            </a:extLst>
          </p:cNvPr>
          <p:cNvSpPr>
            <a:spLocks noGrp="1"/>
          </p:cNvSpPr>
          <p:nvPr>
            <p:ph type="pic" sz="quarter" idx="47"/>
          </p:nvPr>
        </p:nvSpPr>
        <p:spPr>
          <a:xfrm>
            <a:off x="9765028" y="2291715"/>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a16="http://schemas.microsoft.com/office/drawing/2014/main" id="{F966354A-A564-431F-B7DD-4801994D22FD}"/>
              </a:ext>
            </a:extLst>
          </p:cNvPr>
          <p:cNvSpPr>
            <a:spLocks noGrp="1"/>
          </p:cNvSpPr>
          <p:nvPr>
            <p:ph type="pic" sz="quarter" idx="48"/>
          </p:nvPr>
        </p:nvSpPr>
        <p:spPr>
          <a:xfrm>
            <a:off x="0" y="458343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a16="http://schemas.microsoft.com/office/drawing/2014/main" id="{70153A5C-E9DB-46BD-AF67-D5028191A028}"/>
              </a:ext>
            </a:extLst>
          </p:cNvPr>
          <p:cNvSpPr>
            <a:spLocks noGrp="1"/>
          </p:cNvSpPr>
          <p:nvPr>
            <p:ph type="pic" sz="quarter" idx="50"/>
          </p:nvPr>
        </p:nvSpPr>
        <p:spPr>
          <a:xfrm>
            <a:off x="4882515" y="458343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a16="http://schemas.microsoft.com/office/drawing/2014/main" id="{F6E16CAF-F7B5-4D3C-A150-056C8546C97D}"/>
              </a:ext>
            </a:extLst>
          </p:cNvPr>
          <p:cNvSpPr>
            <a:spLocks noGrp="1"/>
          </p:cNvSpPr>
          <p:nvPr>
            <p:ph type="pic" sz="quarter" idx="51"/>
          </p:nvPr>
        </p:nvSpPr>
        <p:spPr>
          <a:xfrm>
            <a:off x="7323771" y="4583430"/>
            <a:ext cx="2426971" cy="227457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a16="http://schemas.microsoft.com/office/drawing/2014/main" id="{DEA29BFE-0750-4CED-858B-21CC3D43CF99}"/>
              </a:ext>
            </a:extLst>
          </p:cNvPr>
          <p:cNvSpPr>
            <a:spLocks noGrp="1"/>
          </p:cNvSpPr>
          <p:nvPr>
            <p:ph type="pic" sz="quarter" idx="52"/>
          </p:nvPr>
        </p:nvSpPr>
        <p:spPr>
          <a:xfrm>
            <a:off x="9765028" y="4583430"/>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26725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a16="http://schemas.microsoft.com/office/drawing/2014/main" id="{2939B95A-6CBF-409F-84B3-42C0839203D0}"/>
              </a:ext>
            </a:extLst>
          </p:cNvPr>
          <p:cNvSpPr>
            <a:spLocks noGrp="1"/>
          </p:cNvSpPr>
          <p:nvPr>
            <p:ph type="pic" sz="quarter" idx="39"/>
          </p:nvPr>
        </p:nvSpPr>
        <p:spPr>
          <a:xfrm>
            <a:off x="0"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a16="http://schemas.microsoft.com/office/drawing/2014/main" id="{AB40BECF-EB5B-43F0-9FB0-D40B193417E1}"/>
              </a:ext>
            </a:extLst>
          </p:cNvPr>
          <p:cNvSpPr>
            <a:spLocks noGrp="1"/>
          </p:cNvSpPr>
          <p:nvPr>
            <p:ph type="pic" sz="quarter" idx="40"/>
          </p:nvPr>
        </p:nvSpPr>
        <p:spPr>
          <a:xfrm>
            <a:off x="2033984"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a16="http://schemas.microsoft.com/office/drawing/2014/main" id="{53AB5C98-F720-42C1-B036-26353EA021E3}"/>
              </a:ext>
            </a:extLst>
          </p:cNvPr>
          <p:cNvSpPr>
            <a:spLocks noGrp="1"/>
          </p:cNvSpPr>
          <p:nvPr>
            <p:ph type="pic" sz="quarter" idx="42"/>
          </p:nvPr>
        </p:nvSpPr>
        <p:spPr>
          <a:xfrm>
            <a:off x="6101951"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a16="http://schemas.microsoft.com/office/drawing/2014/main" id="{A7B7ADEA-629D-47FB-960D-A1F8AC8D6DA6}"/>
              </a:ext>
            </a:extLst>
          </p:cNvPr>
          <p:cNvSpPr>
            <a:spLocks noGrp="1"/>
          </p:cNvSpPr>
          <p:nvPr>
            <p:ph type="pic" sz="quarter" idx="43"/>
          </p:nvPr>
        </p:nvSpPr>
        <p:spPr>
          <a:xfrm>
            <a:off x="8135934" y="-1"/>
            <a:ext cx="2022081" cy="1704862"/>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a16="http://schemas.microsoft.com/office/drawing/2014/main" id="{4F9312AB-9B7D-4B09-959E-75FF662CDFFD}"/>
              </a:ext>
            </a:extLst>
          </p:cNvPr>
          <p:cNvSpPr>
            <a:spLocks noGrp="1"/>
          </p:cNvSpPr>
          <p:nvPr>
            <p:ph type="pic" sz="quarter" idx="44"/>
          </p:nvPr>
        </p:nvSpPr>
        <p:spPr>
          <a:xfrm>
            <a:off x="10169919" y="-1"/>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a16="http://schemas.microsoft.com/office/drawing/2014/main" id="{C21CF143-7CE8-4EDB-8F5B-1EAA4F3EB3D9}"/>
              </a:ext>
            </a:extLst>
          </p:cNvPr>
          <p:cNvSpPr>
            <a:spLocks noGrp="1"/>
          </p:cNvSpPr>
          <p:nvPr>
            <p:ph type="pic" sz="quarter" idx="46"/>
          </p:nvPr>
        </p:nvSpPr>
        <p:spPr>
          <a:xfrm>
            <a:off x="2033984" y="1717713"/>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a16="http://schemas.microsoft.com/office/drawing/2014/main" id="{676C95BA-1B92-4AF1-A0AD-7D39D1802849}"/>
              </a:ext>
            </a:extLst>
          </p:cNvPr>
          <p:cNvSpPr>
            <a:spLocks noGrp="1"/>
          </p:cNvSpPr>
          <p:nvPr>
            <p:ph type="pic" sz="quarter" idx="47"/>
          </p:nvPr>
        </p:nvSpPr>
        <p:spPr>
          <a:xfrm>
            <a:off x="4067968" y="1717713"/>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a16="http://schemas.microsoft.com/office/drawing/2014/main" id="{09B06827-9EF7-4EC9-88E0-7E5D47719289}"/>
              </a:ext>
            </a:extLst>
          </p:cNvPr>
          <p:cNvSpPr>
            <a:spLocks noGrp="1"/>
          </p:cNvSpPr>
          <p:nvPr>
            <p:ph type="pic" sz="quarter" idx="48"/>
          </p:nvPr>
        </p:nvSpPr>
        <p:spPr>
          <a:xfrm>
            <a:off x="6101951" y="1717713"/>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a16="http://schemas.microsoft.com/office/drawing/2014/main" id="{24D86F31-D54B-49AB-BB38-E9ACE3B86956}"/>
              </a:ext>
            </a:extLst>
          </p:cNvPr>
          <p:cNvSpPr>
            <a:spLocks noGrp="1"/>
          </p:cNvSpPr>
          <p:nvPr>
            <p:ph type="pic" sz="quarter" idx="50"/>
          </p:nvPr>
        </p:nvSpPr>
        <p:spPr>
          <a:xfrm>
            <a:off x="10169919" y="1717713"/>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a16="http://schemas.microsoft.com/office/drawing/2014/main" id="{49C7DD07-2040-4ADB-A7E0-F22A03458583}"/>
              </a:ext>
            </a:extLst>
          </p:cNvPr>
          <p:cNvSpPr>
            <a:spLocks noGrp="1"/>
          </p:cNvSpPr>
          <p:nvPr>
            <p:ph type="pic" sz="quarter" idx="51"/>
          </p:nvPr>
        </p:nvSpPr>
        <p:spPr>
          <a:xfrm>
            <a:off x="0"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a16="http://schemas.microsoft.com/office/drawing/2014/main" id="{0A16FB21-FEDC-4115-B682-77804B1F1599}"/>
              </a:ext>
            </a:extLst>
          </p:cNvPr>
          <p:cNvSpPr>
            <a:spLocks noGrp="1"/>
          </p:cNvSpPr>
          <p:nvPr>
            <p:ph type="pic" sz="quarter" idx="52"/>
          </p:nvPr>
        </p:nvSpPr>
        <p:spPr>
          <a:xfrm>
            <a:off x="2033984"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a16="http://schemas.microsoft.com/office/drawing/2014/main" id="{09FBAFEB-6675-4992-9F59-3CDEEB06C1E2}"/>
              </a:ext>
            </a:extLst>
          </p:cNvPr>
          <p:cNvSpPr>
            <a:spLocks noGrp="1"/>
          </p:cNvSpPr>
          <p:nvPr>
            <p:ph type="pic" sz="quarter" idx="54"/>
          </p:nvPr>
        </p:nvSpPr>
        <p:spPr>
          <a:xfrm>
            <a:off x="6101951"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a16="http://schemas.microsoft.com/office/drawing/2014/main" id="{73DE433A-65DB-4D80-BEBA-C0E98C0B13CD}"/>
              </a:ext>
            </a:extLst>
          </p:cNvPr>
          <p:cNvSpPr>
            <a:spLocks noGrp="1"/>
          </p:cNvSpPr>
          <p:nvPr>
            <p:ph type="pic" sz="quarter" idx="55"/>
          </p:nvPr>
        </p:nvSpPr>
        <p:spPr>
          <a:xfrm>
            <a:off x="8135934" y="3435426"/>
            <a:ext cx="2022081" cy="1704862"/>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a16="http://schemas.microsoft.com/office/drawing/2014/main" id="{1C48A930-F2CC-46AD-B2D2-40758BAF99DC}"/>
              </a:ext>
            </a:extLst>
          </p:cNvPr>
          <p:cNvSpPr>
            <a:spLocks noGrp="1"/>
          </p:cNvSpPr>
          <p:nvPr>
            <p:ph type="pic" sz="quarter" idx="57"/>
          </p:nvPr>
        </p:nvSpPr>
        <p:spPr>
          <a:xfrm>
            <a:off x="0"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a16="http://schemas.microsoft.com/office/drawing/2014/main" id="{FF796C8D-5331-4731-A404-B7B2D5A9E529}"/>
              </a:ext>
            </a:extLst>
          </p:cNvPr>
          <p:cNvSpPr>
            <a:spLocks noGrp="1"/>
          </p:cNvSpPr>
          <p:nvPr>
            <p:ph type="pic" sz="quarter" idx="59"/>
          </p:nvPr>
        </p:nvSpPr>
        <p:spPr>
          <a:xfrm>
            <a:off x="4067968"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a16="http://schemas.microsoft.com/office/drawing/2014/main" id="{7F0BA582-E839-40B1-9A4B-DFE0D1A9D75F}"/>
              </a:ext>
            </a:extLst>
          </p:cNvPr>
          <p:cNvSpPr>
            <a:spLocks noGrp="1"/>
          </p:cNvSpPr>
          <p:nvPr>
            <p:ph type="pic" sz="quarter" idx="60"/>
          </p:nvPr>
        </p:nvSpPr>
        <p:spPr>
          <a:xfrm>
            <a:off x="6101951"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a16="http://schemas.microsoft.com/office/drawing/2014/main" id="{9376C177-5763-401A-9E03-56709766AA9F}"/>
              </a:ext>
            </a:extLst>
          </p:cNvPr>
          <p:cNvSpPr>
            <a:spLocks noGrp="1"/>
          </p:cNvSpPr>
          <p:nvPr>
            <p:ph type="pic" sz="quarter" idx="62"/>
          </p:nvPr>
        </p:nvSpPr>
        <p:spPr>
          <a:xfrm>
            <a:off x="10169919" y="5153139"/>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2822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eam-Morph-01">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49628"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p:cNvSpPr>
            <a:spLocks noGrp="1"/>
          </p:cNvSpPr>
          <p:nvPr>
            <p:ph type="pic" sz="quarter" idx="40"/>
          </p:nvPr>
        </p:nvSpPr>
        <p:spPr>
          <a:xfrm>
            <a:off x="3157331"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8" name="Picture Placeholder 6"/>
          <p:cNvSpPr>
            <a:spLocks noGrp="1"/>
          </p:cNvSpPr>
          <p:nvPr>
            <p:ph type="pic" sz="quarter" idx="41"/>
          </p:nvPr>
        </p:nvSpPr>
        <p:spPr>
          <a:xfrm>
            <a:off x="5165035"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9" name="Picture Placeholder 6"/>
          <p:cNvSpPr>
            <a:spLocks noGrp="1"/>
          </p:cNvSpPr>
          <p:nvPr>
            <p:ph type="pic" sz="quarter" idx="42"/>
          </p:nvPr>
        </p:nvSpPr>
        <p:spPr>
          <a:xfrm>
            <a:off x="7172738"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10" name="Picture Placeholder 6"/>
          <p:cNvSpPr>
            <a:spLocks noGrp="1"/>
          </p:cNvSpPr>
          <p:nvPr>
            <p:ph type="pic" sz="quarter" idx="43"/>
          </p:nvPr>
        </p:nvSpPr>
        <p:spPr>
          <a:xfrm>
            <a:off x="9180441"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1092211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eam-Morph-02">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0586795"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7593872"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460094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608026"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1724242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7593871"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4600948"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608025"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2447595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4600947"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608024"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6004068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627385"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365537"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81004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7773734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251252"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2192000"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810039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2105459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10948723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61_Custom Layout">
    <p:spTree>
      <p:nvGrpSpPr>
        <p:cNvPr id="1" name=""/>
        <p:cNvGrpSpPr/>
        <p:nvPr/>
      </p:nvGrpSpPr>
      <p:grpSpPr>
        <a:xfrm>
          <a:off x="0" y="0"/>
          <a:ext cx="0" cy="0"/>
          <a:chOff x="0" y="0"/>
          <a:chExt cx="0" cy="0"/>
        </a:xfrm>
      </p:grpSpPr>
      <p:sp>
        <p:nvSpPr>
          <p:cNvPr id="7" name="Picture Placeholder 6"/>
          <p:cNvSpPr>
            <a:spLocks noGrp="1"/>
          </p:cNvSpPr>
          <p:nvPr>
            <p:ph type="pic" sz="quarter" idx="40"/>
          </p:nvPr>
        </p:nvSpPr>
        <p:spPr>
          <a:xfrm>
            <a:off x="1801959" y="1007164"/>
            <a:ext cx="3924233" cy="476415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10" name="Picture Placeholder 6"/>
          <p:cNvSpPr>
            <a:spLocks noGrp="1"/>
          </p:cNvSpPr>
          <p:nvPr>
            <p:ph type="pic" sz="quarter" idx="43"/>
          </p:nvPr>
        </p:nvSpPr>
        <p:spPr>
          <a:xfrm>
            <a:off x="7896894" y="347869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4" name="Picture Placeholder 6"/>
          <p:cNvSpPr>
            <a:spLocks noGrp="1"/>
          </p:cNvSpPr>
          <p:nvPr>
            <p:ph type="pic" sz="quarter" idx="39"/>
          </p:nvPr>
        </p:nvSpPr>
        <p:spPr>
          <a:xfrm>
            <a:off x="5845460" y="347869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8" name="Picture Placeholder 6"/>
          <p:cNvSpPr>
            <a:spLocks noGrp="1"/>
          </p:cNvSpPr>
          <p:nvPr>
            <p:ph type="pic" sz="quarter" idx="41"/>
          </p:nvPr>
        </p:nvSpPr>
        <p:spPr>
          <a:xfrm>
            <a:off x="5845460" y="100716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9" name="Picture Placeholder 6"/>
          <p:cNvSpPr>
            <a:spLocks noGrp="1"/>
          </p:cNvSpPr>
          <p:nvPr>
            <p:ph type="pic" sz="quarter" idx="42"/>
          </p:nvPr>
        </p:nvSpPr>
        <p:spPr>
          <a:xfrm>
            <a:off x="7853164" y="100716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821560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2849528" y="1711570"/>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2687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7E1B7-DAD2-4E83-8281-D6CB937AC86B}"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21312778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6090969" y="1991544"/>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463411" y="1991544"/>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622056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268464A-15E7-4D9B-AD60-34512335592F}"/>
              </a:ext>
            </a:extLst>
          </p:cNvPr>
          <p:cNvSpPr>
            <a:spLocks noGrp="1"/>
          </p:cNvSpPr>
          <p:nvPr>
            <p:ph type="pic" sz="quarter" idx="40"/>
          </p:nvPr>
        </p:nvSpPr>
        <p:spPr>
          <a:xfrm>
            <a:off x="6381903" y="1989641"/>
            <a:ext cx="2571847" cy="3541908"/>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57103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1559699" y="1721223"/>
            <a:ext cx="2944479" cy="1640541"/>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4849847" y="1721223"/>
            <a:ext cx="2944479" cy="1640541"/>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8139997" y="1721223"/>
            <a:ext cx="2944478" cy="1640541"/>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14298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336144"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2659942"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4983739"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7307537" y="1481328"/>
            <a:ext cx="2224520" cy="1880437"/>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9631334"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2107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1100787"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4429341"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7757895"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1100787"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4429341"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7757895"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1100787"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4429341"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7757895"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8196637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513092"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3341648"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6170205"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8998762"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513092"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3341648"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6170205"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8998762"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513092"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3341648"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6170205"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8998762"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7977456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466052"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6475550"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466052"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6475550"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41930173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466052"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466052"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333474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31683"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3546948"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6162213"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8777478" y="1761865"/>
            <a:ext cx="2482837" cy="33528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54016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31683"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3546948"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6162213"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8777478" y="1605183"/>
            <a:ext cx="2482837" cy="4462577"/>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1920388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7E1B7-DAD2-4E83-8281-D6CB937AC86B}"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33979356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2244119"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4859384"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7474649"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2042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49484"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280F5ECF-FA0D-41F4-BED6-8DC0A0700432}"/>
              </a:ext>
            </a:extLst>
          </p:cNvPr>
          <p:cNvSpPr>
            <a:spLocks noGrp="1"/>
          </p:cNvSpPr>
          <p:nvPr>
            <p:ph type="pic" sz="quarter" idx="41"/>
          </p:nvPr>
        </p:nvSpPr>
        <p:spPr>
          <a:xfrm>
            <a:off x="3559608"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2DFE8DDD-E08B-487F-939D-C82BD1C71FD0}"/>
              </a:ext>
            </a:extLst>
          </p:cNvPr>
          <p:cNvSpPr>
            <a:spLocks noGrp="1"/>
          </p:cNvSpPr>
          <p:nvPr>
            <p:ph type="pic" sz="quarter" idx="42"/>
          </p:nvPr>
        </p:nvSpPr>
        <p:spPr>
          <a:xfrm>
            <a:off x="6169733"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a16="http://schemas.microsoft.com/office/drawing/2014/main" id="{6B6A14B1-5BD5-4CA2-86FC-A299F6127078}"/>
              </a:ext>
            </a:extLst>
          </p:cNvPr>
          <p:cNvSpPr>
            <a:spLocks noGrp="1"/>
          </p:cNvSpPr>
          <p:nvPr>
            <p:ph type="pic" sz="quarter" idx="43"/>
          </p:nvPr>
        </p:nvSpPr>
        <p:spPr>
          <a:xfrm>
            <a:off x="8779858"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3760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686492" y="1828800"/>
            <a:ext cx="2348472" cy="146573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3510007" y="1828800"/>
            <a:ext cx="2348472" cy="146573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6333521" y="1828800"/>
            <a:ext cx="2348472" cy="146573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FDCF3998-E81D-49D7-B078-F19837D4418B}"/>
              </a:ext>
            </a:extLst>
          </p:cNvPr>
          <p:cNvSpPr>
            <a:spLocks noGrp="1"/>
          </p:cNvSpPr>
          <p:nvPr>
            <p:ph type="pic" sz="quarter" idx="43"/>
          </p:nvPr>
        </p:nvSpPr>
        <p:spPr>
          <a:xfrm>
            <a:off x="9157035" y="1828800"/>
            <a:ext cx="2348472" cy="146573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9605022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1703761" y="2024522"/>
            <a:ext cx="2841651" cy="1773534"/>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4661729" y="2024522"/>
            <a:ext cx="2841651" cy="1773534"/>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7619697" y="2024522"/>
            <a:ext cx="2841651" cy="1773534"/>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88826551"/>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941171"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3568282"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6195393"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3A7E1B70-4896-4420-9B1A-599688791894}"/>
              </a:ext>
            </a:extLst>
          </p:cNvPr>
          <p:cNvSpPr>
            <a:spLocks noGrp="1"/>
          </p:cNvSpPr>
          <p:nvPr>
            <p:ph type="pic" sz="quarter" idx="43"/>
          </p:nvPr>
        </p:nvSpPr>
        <p:spPr>
          <a:xfrm>
            <a:off x="8822504" y="1156447"/>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4805048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2205030"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4832141"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7459252" y="1237129"/>
            <a:ext cx="2527718"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169310050"/>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820163" y="1536887"/>
            <a:ext cx="5297451"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F629835A-B777-47DB-A9E0-41743E09CD88}"/>
              </a:ext>
            </a:extLst>
          </p:cNvPr>
          <p:cNvSpPr>
            <a:spLocks noGrp="1"/>
          </p:cNvSpPr>
          <p:nvPr>
            <p:ph type="pic" sz="quarter" idx="41"/>
          </p:nvPr>
        </p:nvSpPr>
        <p:spPr>
          <a:xfrm>
            <a:off x="6258464" y="1536887"/>
            <a:ext cx="5297451" cy="3784226"/>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15788972"/>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470586" y="443753"/>
            <a:ext cx="8812305" cy="5607424"/>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49579149"/>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6795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3" name="Picture Placeholder 6"/>
          <p:cNvSpPr>
            <a:spLocks noGrp="1"/>
          </p:cNvSpPr>
          <p:nvPr>
            <p:ph type="pic" sz="quarter" idx="21"/>
          </p:nvPr>
        </p:nvSpPr>
        <p:spPr>
          <a:xfrm>
            <a:off x="2663464" y="0"/>
            <a:ext cx="9528536" cy="6858000"/>
          </a:xfrm>
          <a:prstGeom prst="rect">
            <a:avLst/>
          </a:prstGeom>
          <a:pattFill prst="pct5">
            <a:fgClr>
              <a:srgbClr val="DEE2E4"/>
            </a:fgClr>
            <a:bgClr>
              <a:srgbClr val="A0ACB1"/>
            </a:bgClr>
          </a:pattFill>
        </p:spPr>
        <p:txBody>
          <a:bodyPr/>
          <a:lstStyle/>
          <a:p>
            <a:endParaRPr lang="en-US"/>
          </a:p>
        </p:txBody>
      </p:sp>
    </p:spTree>
    <p:extLst>
      <p:ext uri="{BB962C8B-B14F-4D97-AF65-F5344CB8AC3E}">
        <p14:creationId xmlns:p14="http://schemas.microsoft.com/office/powerpoint/2010/main" val="285834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7E1B7-DAD2-4E83-8281-D6CB937AC86B}"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17935559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879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294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40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63_Custom Layout">
    <p:spTree>
      <p:nvGrpSpPr>
        <p:cNvPr id="1" name=""/>
        <p:cNvGrpSpPr/>
        <p:nvPr/>
      </p:nvGrpSpPr>
      <p:grpSpPr>
        <a:xfrm>
          <a:off x="0" y="0"/>
          <a:ext cx="0" cy="0"/>
          <a:chOff x="0" y="0"/>
          <a:chExt cx="0" cy="0"/>
        </a:xfrm>
      </p:grpSpPr>
      <p:sp>
        <p:nvSpPr>
          <p:cNvPr id="15" name="Picture Placeholder 15"/>
          <p:cNvSpPr>
            <a:spLocks noGrp="1"/>
          </p:cNvSpPr>
          <p:nvPr>
            <p:ph type="pic" sz="quarter" idx="10" hasCustomPrompt="1"/>
          </p:nvPr>
        </p:nvSpPr>
        <p:spPr>
          <a:xfrm>
            <a:off x="5247592" y="1624774"/>
            <a:ext cx="1695229" cy="3673508"/>
          </a:xfrm>
          <a:prstGeom prst="rect">
            <a:avLst/>
          </a:prstGeom>
          <a:pattFill prst="pct60">
            <a:fgClr>
              <a:srgbClr val="FFFFFF"/>
            </a:fgClr>
            <a:bgClr>
              <a:srgbClr val="E6E9EE"/>
            </a:bgClr>
          </a:pattFill>
        </p:spPr>
        <p:txBody>
          <a:bodyPr/>
          <a:lstStyle>
            <a:lvl1pPr>
              <a:defRPr lang="en-US" dirty="0"/>
            </a:lvl1pPr>
          </a:lstStyle>
          <a:p>
            <a:pPr lvl="0"/>
            <a:r>
              <a:rPr lang="en-US"/>
              <a:t>Drag and drop picture</a:t>
            </a:r>
          </a:p>
        </p:txBody>
      </p:sp>
    </p:spTree>
    <p:extLst>
      <p:ext uri="{BB962C8B-B14F-4D97-AF65-F5344CB8AC3E}">
        <p14:creationId xmlns:p14="http://schemas.microsoft.com/office/powerpoint/2010/main" val="328122817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667">
                                          <p:cBhvr additive="base">
                                            <p:cTn id="7" dur="1500" fill="hold"/>
                                            <p:tgtEl>
                                              <p:spTgt spid="15"/>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64_Custom Layout">
    <p:spTree>
      <p:nvGrpSpPr>
        <p:cNvPr id="1" name=""/>
        <p:cNvGrpSpPr/>
        <p:nvPr/>
      </p:nvGrpSpPr>
      <p:grpSpPr>
        <a:xfrm>
          <a:off x="0" y="0"/>
          <a:ext cx="0" cy="0"/>
          <a:chOff x="0" y="0"/>
          <a:chExt cx="0" cy="0"/>
        </a:xfrm>
      </p:grpSpPr>
      <p:sp>
        <p:nvSpPr>
          <p:cNvPr id="15" name="Picture Placeholder 15"/>
          <p:cNvSpPr>
            <a:spLocks noGrp="1"/>
          </p:cNvSpPr>
          <p:nvPr>
            <p:ph type="pic" sz="quarter" idx="10" hasCustomPrompt="1"/>
          </p:nvPr>
        </p:nvSpPr>
        <p:spPr>
          <a:xfrm>
            <a:off x="3616154" y="1624774"/>
            <a:ext cx="1695229" cy="3673508"/>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3" name="Picture Placeholder 15"/>
          <p:cNvSpPr>
            <a:spLocks noGrp="1"/>
          </p:cNvSpPr>
          <p:nvPr>
            <p:ph type="pic" sz="quarter" idx="11" hasCustomPrompt="1"/>
          </p:nvPr>
        </p:nvSpPr>
        <p:spPr>
          <a:xfrm>
            <a:off x="1557815" y="1624774"/>
            <a:ext cx="1695229" cy="3673508"/>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5" name="Picture Placeholder 15"/>
          <p:cNvSpPr>
            <a:spLocks noGrp="1"/>
          </p:cNvSpPr>
          <p:nvPr>
            <p:ph type="pic" sz="quarter" idx="12" hasCustomPrompt="1"/>
          </p:nvPr>
        </p:nvSpPr>
        <p:spPr>
          <a:xfrm>
            <a:off x="5672587" y="1624774"/>
            <a:ext cx="1695229" cy="3673508"/>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34968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0-#ppt_w/2"/>
                                          </p:val>
                                        </p:tav>
                                        <p:tav tm="100000">
                                          <p:val>
                                            <p:strVal val="#ppt_x"/>
                                          </p:val>
                                        </p:tav>
                                      </p:tavLst>
                                    </p:anim>
                                    <p:anim calcmode="lin" valueType="num">
                                      <p:cBhvr additive="base">
                                        <p:cTn id="8" dur="10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0-#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0-#ppt_w/2"/>
                                          </p:val>
                                        </p:tav>
                                        <p:tav tm="100000">
                                          <p:val>
                                            <p:strVal val="#ppt_x"/>
                                          </p:val>
                                        </p:tav>
                                      </p:tavLst>
                                    </p:anim>
                                    <p:anim calcmode="lin" valueType="num">
                                      <p:cBhvr additive="base">
                                        <p:cTn id="16"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3" grpId="0" animBg="1"/>
      <p:bldP spid="35"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69_Custom Layout">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5129128" y="1338738"/>
            <a:ext cx="1933745" cy="4183947"/>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379571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70_Custom Layout">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577872" y="1536516"/>
            <a:ext cx="4326916" cy="9361933"/>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1653592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667">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667">
                                          <p:cBhvr additive="base">
                                            <p:cTn id="7" dur="1500" fill="hold"/>
                                            <p:tgtEl>
                                              <p:spTgt spid="11"/>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71_Custom Layout">
    <p:spTree>
      <p:nvGrpSpPr>
        <p:cNvPr id="1" name=""/>
        <p:cNvGrpSpPr/>
        <p:nvPr/>
      </p:nvGrpSpPr>
      <p:grpSpPr>
        <a:xfrm>
          <a:off x="0" y="0"/>
          <a:ext cx="0" cy="0"/>
          <a:chOff x="0" y="0"/>
          <a:chExt cx="0" cy="0"/>
        </a:xfrm>
      </p:grpSpPr>
      <p:sp>
        <p:nvSpPr>
          <p:cNvPr id="34" name="Picture Placeholder 29"/>
          <p:cNvSpPr>
            <a:spLocks noGrp="1"/>
          </p:cNvSpPr>
          <p:nvPr>
            <p:ph type="pic" sz="quarter" idx="12" hasCustomPrompt="1"/>
          </p:nvPr>
        </p:nvSpPr>
        <p:spPr>
          <a:xfrm>
            <a:off x="8275563" y="2905237"/>
            <a:ext cx="2769446" cy="602672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0" name="Picture Placeholder 29"/>
          <p:cNvSpPr>
            <a:spLocks noGrp="1"/>
          </p:cNvSpPr>
          <p:nvPr>
            <p:ph type="pic" sz="quarter" idx="11" hasCustomPrompt="1"/>
          </p:nvPr>
        </p:nvSpPr>
        <p:spPr>
          <a:xfrm>
            <a:off x="1138993" y="2905237"/>
            <a:ext cx="2769446" cy="602672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11" name="Picture Placeholder 10"/>
          <p:cNvSpPr>
            <a:spLocks noGrp="1"/>
          </p:cNvSpPr>
          <p:nvPr>
            <p:ph type="pic" sz="quarter" idx="10" hasCustomPrompt="1"/>
          </p:nvPr>
        </p:nvSpPr>
        <p:spPr>
          <a:xfrm>
            <a:off x="4567925" y="2612378"/>
            <a:ext cx="3056150" cy="661243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43724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9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0" grpId="0" animBg="1"/>
      <p:bldP spid="11"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72_Custom Layout">
    <p:spTree>
      <p:nvGrpSpPr>
        <p:cNvPr id="1" name=""/>
        <p:cNvGrpSpPr/>
        <p:nvPr/>
      </p:nvGrpSpPr>
      <p:grpSpPr>
        <a:xfrm>
          <a:off x="0" y="0"/>
          <a:ext cx="0" cy="0"/>
          <a:chOff x="0" y="0"/>
          <a:chExt cx="0" cy="0"/>
        </a:xfrm>
      </p:grpSpPr>
      <p:sp>
        <p:nvSpPr>
          <p:cNvPr id="44" name="Picture Placeholder 29"/>
          <p:cNvSpPr>
            <a:spLocks noGrp="1"/>
          </p:cNvSpPr>
          <p:nvPr>
            <p:ph type="pic" sz="quarter" idx="11" hasCustomPrompt="1"/>
          </p:nvPr>
        </p:nvSpPr>
        <p:spPr>
          <a:xfrm>
            <a:off x="5192148" y="1450975"/>
            <a:ext cx="1807703" cy="3933825"/>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54" name="Picture Placeholder 53"/>
          <p:cNvSpPr>
            <a:spLocks noGrp="1"/>
          </p:cNvSpPr>
          <p:nvPr>
            <p:ph type="pic" sz="quarter" idx="12" hasCustomPrompt="1"/>
          </p:nvPr>
        </p:nvSpPr>
        <p:spPr>
          <a:xfrm>
            <a:off x="3280606" y="2419668"/>
            <a:ext cx="1145391" cy="2032635"/>
          </a:xfrm>
          <a:custGeom>
            <a:avLst/>
            <a:gdLst>
              <a:gd name="connsiteX0" fmla="*/ 0 w 2291080"/>
              <a:gd name="connsiteY0" fmla="*/ 0 h 4065270"/>
              <a:gd name="connsiteX1" fmla="*/ 2291080 w 2291080"/>
              <a:gd name="connsiteY1" fmla="*/ 0 h 4065270"/>
              <a:gd name="connsiteX2" fmla="*/ 2291080 w 2291080"/>
              <a:gd name="connsiteY2" fmla="*/ 4065270 h 4065270"/>
              <a:gd name="connsiteX3" fmla="*/ 0 w 2291080"/>
              <a:gd name="connsiteY3" fmla="*/ 4065270 h 4065270"/>
            </a:gdLst>
            <a:ahLst/>
            <a:cxnLst>
              <a:cxn ang="0">
                <a:pos x="connsiteX0" y="connsiteY0"/>
              </a:cxn>
              <a:cxn ang="0">
                <a:pos x="connsiteX1" y="connsiteY1"/>
              </a:cxn>
              <a:cxn ang="0">
                <a:pos x="connsiteX2" y="connsiteY2"/>
              </a:cxn>
              <a:cxn ang="0">
                <a:pos x="connsiteX3" y="connsiteY3"/>
              </a:cxn>
            </a:cxnLst>
            <a:rect l="l" t="t" r="r" b="b"/>
            <a:pathLst>
              <a:path w="2291080" h="4065270">
                <a:moveTo>
                  <a:pt x="0" y="0"/>
                </a:moveTo>
                <a:lnTo>
                  <a:pt x="2291080" y="0"/>
                </a:lnTo>
                <a:lnTo>
                  <a:pt x="2291080" y="4065270"/>
                </a:lnTo>
                <a:lnTo>
                  <a:pt x="0" y="4065270"/>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56" name="Picture Placeholder 55"/>
          <p:cNvSpPr>
            <a:spLocks noGrp="1"/>
          </p:cNvSpPr>
          <p:nvPr>
            <p:ph type="pic" sz="quarter" idx="13" hasCustomPrompt="1"/>
          </p:nvPr>
        </p:nvSpPr>
        <p:spPr>
          <a:xfrm>
            <a:off x="7703345" y="2237185"/>
            <a:ext cx="1339199" cy="2387124"/>
          </a:xfrm>
          <a:custGeom>
            <a:avLst/>
            <a:gdLst>
              <a:gd name="connsiteX0" fmla="*/ 0 w 2678747"/>
              <a:gd name="connsiteY0" fmla="*/ 0 h 4774247"/>
              <a:gd name="connsiteX1" fmla="*/ 2678747 w 2678747"/>
              <a:gd name="connsiteY1" fmla="*/ 0 h 4774247"/>
              <a:gd name="connsiteX2" fmla="*/ 2678747 w 2678747"/>
              <a:gd name="connsiteY2" fmla="*/ 4774247 h 4774247"/>
              <a:gd name="connsiteX3" fmla="*/ 0 w 2678747"/>
              <a:gd name="connsiteY3" fmla="*/ 4774247 h 4774247"/>
            </a:gdLst>
            <a:ahLst/>
            <a:cxnLst>
              <a:cxn ang="0">
                <a:pos x="connsiteX0" y="connsiteY0"/>
              </a:cxn>
              <a:cxn ang="0">
                <a:pos x="connsiteX1" y="connsiteY1"/>
              </a:cxn>
              <a:cxn ang="0">
                <a:pos x="connsiteX2" y="connsiteY2"/>
              </a:cxn>
              <a:cxn ang="0">
                <a:pos x="connsiteX3" y="connsiteY3"/>
              </a:cxn>
            </a:cxnLst>
            <a:rect l="l" t="t" r="r" b="b"/>
            <a:pathLst>
              <a:path w="2678747" h="4774247">
                <a:moveTo>
                  <a:pt x="0" y="0"/>
                </a:moveTo>
                <a:lnTo>
                  <a:pt x="2678747" y="0"/>
                </a:lnTo>
                <a:lnTo>
                  <a:pt x="2678747" y="4774247"/>
                </a:lnTo>
                <a:lnTo>
                  <a:pt x="0" y="4774247"/>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5769961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6667">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66667">
                                          <p:cBhvr additive="base">
                                            <p:cTn id="7" dur="1500" fill="hold"/>
                                            <p:tgtEl>
                                              <p:spTgt spid="44"/>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6667">
                                      <p:stCondLst>
                                        <p:cond delay="100"/>
                                      </p:stCondLst>
                                      <p:childTnLst>
                                        <p:set>
                                          <p:cBhvr>
                                            <p:cTn id="10" dur="1" fill="hold">
                                              <p:stCondLst>
                                                <p:cond delay="0"/>
                                              </p:stCondLst>
                                            </p:cTn>
                                            <p:tgtEl>
                                              <p:spTgt spid="54"/>
                                            </p:tgtEl>
                                            <p:attrNameLst>
                                              <p:attrName>style.visibility</p:attrName>
                                            </p:attrNameLst>
                                          </p:cBhvr>
                                          <p:to>
                                            <p:strVal val="visible"/>
                                          </p:to>
                                        </p:set>
                                        <p:anim calcmode="lin" valueType="num" p14:bounceEnd="66667">
                                          <p:cBhvr additive="base">
                                            <p:cTn id="11" dur="1500" fill="hold"/>
                                            <p:tgtEl>
                                              <p:spTgt spid="54"/>
                                            </p:tgtEl>
                                            <p:attrNameLst>
                                              <p:attrName>ppt_x</p:attrName>
                                            </p:attrNameLst>
                                          </p:cBhvr>
                                          <p:tavLst>
                                            <p:tav tm="0">
                                              <p:val>
                                                <p:strVal val="#ppt_x"/>
                                              </p:val>
                                            </p:tav>
                                            <p:tav tm="100000">
                                              <p:val>
                                                <p:strVal val="#ppt_x"/>
                                              </p:val>
                                            </p:tav>
                                          </p:tavLst>
                                        </p:anim>
                                        <p:anim calcmode="lin" valueType="num" p14:bounceEnd="66667">
                                          <p:cBhvr additive="base">
                                            <p:cTn id="12" dur="1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6667">
                                      <p:stCondLst>
                                        <p:cond delay="200"/>
                                      </p:stCondLst>
                                      <p:childTnLst>
                                        <p:set>
                                          <p:cBhvr>
                                            <p:cTn id="14" dur="1" fill="hold">
                                              <p:stCondLst>
                                                <p:cond delay="0"/>
                                              </p:stCondLst>
                                            </p:cTn>
                                            <p:tgtEl>
                                              <p:spTgt spid="56"/>
                                            </p:tgtEl>
                                            <p:attrNameLst>
                                              <p:attrName>style.visibility</p:attrName>
                                            </p:attrNameLst>
                                          </p:cBhvr>
                                          <p:to>
                                            <p:strVal val="visible"/>
                                          </p:to>
                                        </p:set>
                                        <p:anim calcmode="lin" valueType="num" p14:bounceEnd="66667">
                                          <p:cBhvr additive="base">
                                            <p:cTn id="15" dur="1500" fill="hold"/>
                                            <p:tgtEl>
                                              <p:spTgt spid="56"/>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500" fill="hold"/>
                                            <p:tgtEl>
                                              <p:spTgt spid="44"/>
                                            </p:tgtEl>
                                            <p:attrNameLst>
                                              <p:attrName>ppt_x</p:attrName>
                                            </p:attrNameLst>
                                          </p:cBhvr>
                                          <p:tavLst>
                                            <p:tav tm="0">
                                              <p:val>
                                                <p:strVal val="#ppt_x"/>
                                              </p:val>
                                            </p:tav>
                                            <p:tav tm="100000">
                                              <p:val>
                                                <p:strVal val="#ppt_x"/>
                                              </p:val>
                                            </p:tav>
                                          </p:tavLst>
                                        </p:anim>
                                        <p:anim calcmode="lin" valueType="num">
                                          <p:cBhvr additive="base">
                                            <p:cTn id="8" dur="1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1500" fill="hold"/>
                                            <p:tgtEl>
                                              <p:spTgt spid="54"/>
                                            </p:tgtEl>
                                            <p:attrNameLst>
                                              <p:attrName>ppt_x</p:attrName>
                                            </p:attrNameLst>
                                          </p:cBhvr>
                                          <p:tavLst>
                                            <p:tav tm="0">
                                              <p:val>
                                                <p:strVal val="#ppt_x"/>
                                              </p:val>
                                            </p:tav>
                                            <p:tav tm="100000">
                                              <p:val>
                                                <p:strVal val="#ppt_x"/>
                                              </p:val>
                                            </p:tav>
                                          </p:tavLst>
                                        </p:anim>
                                        <p:anim calcmode="lin" valueType="num">
                                          <p:cBhvr additive="base">
                                            <p:cTn id="12" dur="1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1500" fill="hold"/>
                                            <p:tgtEl>
                                              <p:spTgt spid="56"/>
                                            </p:tgtEl>
                                            <p:attrNameLst>
                                              <p:attrName>ppt_x</p:attrName>
                                            </p:attrNameLst>
                                          </p:cBhvr>
                                          <p:tavLst>
                                            <p:tav tm="0">
                                              <p:val>
                                                <p:strVal val="#ppt_x"/>
                                              </p:val>
                                            </p:tav>
                                            <p:tav tm="100000">
                                              <p:val>
                                                <p:strVal val="#ppt_x"/>
                                              </p:val>
                                            </p:tav>
                                          </p:tavLst>
                                        </p:anim>
                                        <p:anim calcmode="lin" valueType="num">
                                          <p:cBhvr additive="base">
                                            <p:cTn id="16" dur="15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75_Custom Layout">
    <p:spTree>
      <p:nvGrpSpPr>
        <p:cNvPr id="1" name=""/>
        <p:cNvGrpSpPr/>
        <p:nvPr/>
      </p:nvGrpSpPr>
      <p:grpSpPr>
        <a:xfrm>
          <a:off x="0" y="0"/>
          <a:ext cx="0" cy="0"/>
          <a:chOff x="0" y="0"/>
          <a:chExt cx="0" cy="0"/>
        </a:xfrm>
      </p:grpSpPr>
      <p:sp>
        <p:nvSpPr>
          <p:cNvPr id="9" name="Picture Placeholder 10"/>
          <p:cNvSpPr>
            <a:spLocks noGrp="1"/>
          </p:cNvSpPr>
          <p:nvPr>
            <p:ph type="pic" sz="quarter" idx="10" hasCustomPrompt="1"/>
          </p:nvPr>
        </p:nvSpPr>
        <p:spPr>
          <a:xfrm>
            <a:off x="4361883" y="2213968"/>
            <a:ext cx="3483238" cy="218263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60319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800" fill="hold"/>
                                        <p:tgtEl>
                                          <p:spTgt spid="9"/>
                                        </p:tgtEl>
                                        <p:attrNameLst>
                                          <p:attrName>ppt_x</p:attrName>
                                        </p:attrNameLst>
                                      </p:cBhvr>
                                      <p:tavLst>
                                        <p:tav tm="0">
                                          <p:val>
                                            <p:strVal val="#ppt_x"/>
                                          </p:val>
                                        </p:tav>
                                        <p:tav tm="100000">
                                          <p:val>
                                            <p:strVal val="#ppt_x"/>
                                          </p:val>
                                        </p:tav>
                                      </p:tavLst>
                                    </p:anim>
                                    <p:anim calcmode="lin" valueType="num">
                                      <p:cBhvr additive="base">
                                        <p:cTn id="8" dur="18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7E1B7-DAD2-4E83-8281-D6CB937AC86B}"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23309419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74_Custom Layout">
    <p:spTree>
      <p:nvGrpSpPr>
        <p:cNvPr id="1" name=""/>
        <p:cNvGrpSpPr/>
        <p:nvPr/>
      </p:nvGrpSpPr>
      <p:grpSpPr>
        <a:xfrm>
          <a:off x="0" y="0"/>
          <a:ext cx="0" cy="0"/>
          <a:chOff x="0" y="0"/>
          <a:chExt cx="0" cy="0"/>
        </a:xfrm>
      </p:grpSpPr>
      <p:sp>
        <p:nvSpPr>
          <p:cNvPr id="9" name="Picture Placeholder 10"/>
          <p:cNvSpPr>
            <a:spLocks noGrp="1"/>
          </p:cNvSpPr>
          <p:nvPr>
            <p:ph type="pic" sz="quarter" idx="10" hasCustomPrompt="1"/>
          </p:nvPr>
        </p:nvSpPr>
        <p:spPr>
          <a:xfrm>
            <a:off x="1619039" y="1885269"/>
            <a:ext cx="3878368" cy="218263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01884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100" fill="hold"/>
                                        <p:tgtEl>
                                          <p:spTgt spid="9"/>
                                        </p:tgtEl>
                                        <p:attrNameLst>
                                          <p:attrName>ppt_x</p:attrName>
                                        </p:attrNameLst>
                                      </p:cBhvr>
                                      <p:tavLst>
                                        <p:tav tm="0">
                                          <p:val>
                                            <p:strVal val="0-#ppt_w/2"/>
                                          </p:val>
                                        </p:tav>
                                        <p:tav tm="100000">
                                          <p:val>
                                            <p:strVal val="#ppt_x"/>
                                          </p:val>
                                        </p:tav>
                                      </p:tavLst>
                                    </p:anim>
                                    <p:anim calcmode="lin" valueType="num">
                                      <p:cBhvr additive="base">
                                        <p:cTn id="8" dur="11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77_Custom Layout">
    <p:spTree>
      <p:nvGrpSpPr>
        <p:cNvPr id="1" name=""/>
        <p:cNvGrpSpPr/>
        <p:nvPr/>
      </p:nvGrpSpPr>
      <p:grpSpPr>
        <a:xfrm>
          <a:off x="0" y="0"/>
          <a:ext cx="0" cy="0"/>
          <a:chOff x="0" y="0"/>
          <a:chExt cx="0" cy="0"/>
        </a:xfrm>
      </p:grpSpPr>
      <p:sp>
        <p:nvSpPr>
          <p:cNvPr id="41" name="Picture Placeholder 15"/>
          <p:cNvSpPr>
            <a:spLocks noGrp="1"/>
          </p:cNvSpPr>
          <p:nvPr>
            <p:ph type="pic" sz="quarter" idx="10" hasCustomPrompt="1"/>
          </p:nvPr>
        </p:nvSpPr>
        <p:spPr>
          <a:xfrm>
            <a:off x="4577536" y="4183563"/>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2" name="Picture Placeholder 15"/>
          <p:cNvSpPr>
            <a:spLocks noGrp="1"/>
          </p:cNvSpPr>
          <p:nvPr>
            <p:ph type="pic" sz="quarter" idx="11" hasCustomPrompt="1"/>
          </p:nvPr>
        </p:nvSpPr>
        <p:spPr>
          <a:xfrm>
            <a:off x="2130908" y="279140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3" name="Picture Placeholder 15"/>
          <p:cNvSpPr>
            <a:spLocks noGrp="1"/>
          </p:cNvSpPr>
          <p:nvPr>
            <p:ph type="pic" sz="quarter" idx="12" hasCustomPrompt="1"/>
          </p:nvPr>
        </p:nvSpPr>
        <p:spPr>
          <a:xfrm>
            <a:off x="-315720" y="1400109"/>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4" name="Picture Placeholder 15"/>
          <p:cNvSpPr>
            <a:spLocks noGrp="1"/>
          </p:cNvSpPr>
          <p:nvPr>
            <p:ph type="pic" sz="quarter" idx="13" hasCustomPrompt="1"/>
          </p:nvPr>
        </p:nvSpPr>
        <p:spPr>
          <a:xfrm>
            <a:off x="1380268" y="4834086"/>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17" name="Picture Placeholder 15"/>
          <p:cNvSpPr>
            <a:spLocks noGrp="1"/>
          </p:cNvSpPr>
          <p:nvPr>
            <p:ph type="pic" sz="quarter" idx="14" hasCustomPrompt="1"/>
          </p:nvPr>
        </p:nvSpPr>
        <p:spPr>
          <a:xfrm>
            <a:off x="-1010007" y="3422821"/>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Tree>
    <p:extLst>
      <p:ext uri="{BB962C8B-B14F-4D97-AF65-F5344CB8AC3E}">
        <p14:creationId xmlns:p14="http://schemas.microsoft.com/office/powerpoint/2010/main" val="14928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000" fill="hold"/>
                                        <p:tgtEl>
                                          <p:spTgt spid="42"/>
                                        </p:tgtEl>
                                        <p:attrNameLst>
                                          <p:attrName>ppt_x</p:attrName>
                                        </p:attrNameLst>
                                      </p:cBhvr>
                                      <p:tavLst>
                                        <p:tav tm="0">
                                          <p:val>
                                            <p:strVal val="#ppt_x"/>
                                          </p:val>
                                        </p:tav>
                                        <p:tav tm="100000">
                                          <p:val>
                                            <p:strVal val="#ppt_x"/>
                                          </p:val>
                                        </p:tav>
                                      </p:tavLst>
                                    </p:anim>
                                    <p:anim calcmode="lin" valueType="num">
                                      <p:cBhvr additive="base">
                                        <p:cTn id="12" dur="10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fill="hold"/>
                                        <p:tgtEl>
                                          <p:spTgt spid="41"/>
                                        </p:tgtEl>
                                        <p:attrNameLst>
                                          <p:attrName>ppt_x</p:attrName>
                                        </p:attrNameLst>
                                      </p:cBhvr>
                                      <p:tavLst>
                                        <p:tav tm="0">
                                          <p:val>
                                            <p:strVal val="#ppt_x"/>
                                          </p:val>
                                        </p:tav>
                                        <p:tav tm="100000">
                                          <p:val>
                                            <p:strVal val="#ppt_x"/>
                                          </p:val>
                                        </p:tav>
                                      </p:tavLst>
                                    </p:anim>
                                    <p:anim calcmode="lin" valueType="num">
                                      <p:cBhvr additive="base">
                                        <p:cTn id="16" dur="10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000" fill="hold"/>
                                        <p:tgtEl>
                                          <p:spTgt spid="44"/>
                                        </p:tgtEl>
                                        <p:attrNameLst>
                                          <p:attrName>ppt_x</p:attrName>
                                        </p:attrNameLst>
                                      </p:cBhvr>
                                      <p:tavLst>
                                        <p:tav tm="0">
                                          <p:val>
                                            <p:strVal val="#ppt_x"/>
                                          </p:val>
                                        </p:tav>
                                        <p:tav tm="100000">
                                          <p:val>
                                            <p:strVal val="#ppt_x"/>
                                          </p:val>
                                        </p:tav>
                                      </p:tavLst>
                                    </p:anim>
                                    <p:anim calcmode="lin" valueType="num">
                                      <p:cBhvr additive="base">
                                        <p:cTn id="24"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17"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76_Custom Layout">
    <p:spTree>
      <p:nvGrpSpPr>
        <p:cNvPr id="1" name=""/>
        <p:cNvGrpSpPr/>
        <p:nvPr/>
      </p:nvGrpSpPr>
      <p:grpSpPr>
        <a:xfrm>
          <a:off x="0" y="0"/>
          <a:ext cx="0" cy="0"/>
          <a:chOff x="0" y="0"/>
          <a:chExt cx="0" cy="0"/>
        </a:xfrm>
      </p:grpSpPr>
      <p:sp>
        <p:nvSpPr>
          <p:cNvPr id="41" name="Picture Placeholder 15"/>
          <p:cNvSpPr>
            <a:spLocks noGrp="1"/>
          </p:cNvSpPr>
          <p:nvPr>
            <p:ph type="pic" sz="quarter" idx="10" hasCustomPrompt="1"/>
          </p:nvPr>
        </p:nvSpPr>
        <p:spPr>
          <a:xfrm>
            <a:off x="7228910" y="247521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2" name="Picture Placeholder 15"/>
          <p:cNvSpPr>
            <a:spLocks noGrp="1"/>
          </p:cNvSpPr>
          <p:nvPr>
            <p:ph type="pic" sz="quarter" idx="11" hasCustomPrompt="1"/>
          </p:nvPr>
        </p:nvSpPr>
        <p:spPr>
          <a:xfrm>
            <a:off x="7228910" y="2113507"/>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3" name="Picture Placeholder 15"/>
          <p:cNvSpPr>
            <a:spLocks noGrp="1"/>
          </p:cNvSpPr>
          <p:nvPr>
            <p:ph type="pic" sz="quarter" idx="12" hasCustomPrompt="1"/>
          </p:nvPr>
        </p:nvSpPr>
        <p:spPr>
          <a:xfrm>
            <a:off x="7228910" y="175180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4" name="Picture Placeholder 15"/>
          <p:cNvSpPr>
            <a:spLocks noGrp="1"/>
          </p:cNvSpPr>
          <p:nvPr>
            <p:ph type="pic" sz="quarter" idx="13" hasCustomPrompt="1"/>
          </p:nvPr>
        </p:nvSpPr>
        <p:spPr>
          <a:xfrm>
            <a:off x="7228910" y="1390097"/>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Tree>
    <p:extLst>
      <p:ext uri="{BB962C8B-B14F-4D97-AF65-F5344CB8AC3E}">
        <p14:creationId xmlns:p14="http://schemas.microsoft.com/office/powerpoint/2010/main" val="354586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path" presetSubtype="0" decel="100000" fill="hold" grpId="1" nodeType="withEffect">
                                  <p:stCondLst>
                                    <p:cond delay="0"/>
                                  </p:stCondLst>
                                  <p:childTnLst>
                                    <p:animMotion origin="layout" path="M 3.40711E-6 1.85185E-6 L 3.40711E-6 0.08669 " pathEditMode="relative" rAng="0" ptsTypes="AA">
                                      <p:cBhvr>
                                        <p:cTn id="9" dur="1000" spd="-100000" fill="hold"/>
                                        <p:tgtEl>
                                          <p:spTgt spid="41"/>
                                        </p:tgtEl>
                                        <p:attrNameLst>
                                          <p:attrName>ppt_x</p:attrName>
                                          <p:attrName>ppt_y</p:attrName>
                                        </p:attrNameLst>
                                      </p:cBhvr>
                                      <p:rCtr x="0" y="4329"/>
                                    </p:animMotion>
                                  </p:childTnLst>
                                </p:cTn>
                              </p:par>
                              <p:par>
                                <p:cTn id="10" presetID="10" presetClass="entr" presetSubtype="0" fill="hold" grpId="0" nodeType="withEffect">
                                  <p:stCondLst>
                                    <p:cond delay="50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42" presetClass="path" presetSubtype="0" decel="100000" fill="hold" grpId="1" nodeType="withEffect">
                                  <p:stCondLst>
                                    <p:cond delay="500"/>
                                  </p:stCondLst>
                                  <p:childTnLst>
                                    <p:animMotion origin="layout" path="M 3.40711E-6 3.88889E-6 L 3.40711E-6 0.08669 " pathEditMode="relative" rAng="0" ptsTypes="AA">
                                      <p:cBhvr>
                                        <p:cTn id="14" dur="1000" spd="-100000" fill="hold"/>
                                        <p:tgtEl>
                                          <p:spTgt spid="42"/>
                                        </p:tgtEl>
                                        <p:attrNameLst>
                                          <p:attrName>ppt_x</p:attrName>
                                          <p:attrName>ppt_y</p:attrName>
                                        </p:attrNameLst>
                                      </p:cBhvr>
                                      <p:rCtr x="0" y="4329"/>
                                    </p:animMotion>
                                  </p:childTnLst>
                                </p:cTn>
                              </p:par>
                              <p:par>
                                <p:cTn id="15" presetID="10" presetClass="entr" presetSubtype="0" fill="hold" grpId="0" nodeType="withEffect">
                                  <p:stCondLst>
                                    <p:cond delay="10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42" presetClass="path" presetSubtype="0" decel="100000" fill="hold" grpId="1" nodeType="withEffect">
                                  <p:stCondLst>
                                    <p:cond delay="1000"/>
                                  </p:stCondLst>
                                  <p:childTnLst>
                                    <p:animMotion origin="layout" path="M 3.40711E-6 1.66667E-6 L 3.40711E-6 0.08669 " pathEditMode="relative" rAng="0" ptsTypes="AA">
                                      <p:cBhvr>
                                        <p:cTn id="19" dur="1000" spd="-100000" fill="hold"/>
                                        <p:tgtEl>
                                          <p:spTgt spid="43"/>
                                        </p:tgtEl>
                                        <p:attrNameLst>
                                          <p:attrName>ppt_x</p:attrName>
                                          <p:attrName>ppt_y</p:attrName>
                                        </p:attrNameLst>
                                      </p:cBhvr>
                                      <p:rCtr x="0" y="4329"/>
                                    </p:animMotion>
                                  </p:childTnLst>
                                </p:cTn>
                              </p:par>
                              <p:par>
                                <p:cTn id="20" presetID="10" presetClass="entr" presetSubtype="0" fill="hold" grpId="0" nodeType="withEffect">
                                  <p:stCondLst>
                                    <p:cond delay="15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42" presetClass="path" presetSubtype="0" decel="100000" fill="hold" grpId="1" nodeType="withEffect">
                                  <p:stCondLst>
                                    <p:cond delay="1500"/>
                                  </p:stCondLst>
                                  <p:childTnLst>
                                    <p:animMotion origin="layout" path="M 3.40711E-6 -5.55556E-7 L 3.40711E-6 0.08669 " pathEditMode="relative" rAng="0" ptsTypes="AA">
                                      <p:cBhvr>
                                        <p:cTn id="24" dur="1000" spd="-100000" fill="hold"/>
                                        <p:tgtEl>
                                          <p:spTgt spid="44"/>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P spid="44" grpId="0" animBg="1"/>
      <p:bldP spid="44" grpId="1"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46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1"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2" name="Picture Placeholder 6"/>
          <p:cNvSpPr>
            <a:spLocks noGrp="1"/>
          </p:cNvSpPr>
          <p:nvPr>
            <p:ph type="pic" sz="quarter" idx="39"/>
          </p:nvPr>
        </p:nvSpPr>
        <p:spPr>
          <a:xfrm>
            <a:off x="3048000"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3" name="Picture Placeholder 6"/>
          <p:cNvSpPr>
            <a:spLocks noGrp="1"/>
          </p:cNvSpPr>
          <p:nvPr>
            <p:ph type="pic" sz="quarter" idx="40"/>
          </p:nvPr>
        </p:nvSpPr>
        <p:spPr>
          <a:xfrm>
            <a:off x="6096000"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4" name="Picture Placeholder 6"/>
          <p:cNvSpPr>
            <a:spLocks noGrp="1"/>
          </p:cNvSpPr>
          <p:nvPr>
            <p:ph type="pic" sz="quarter" idx="41"/>
          </p:nvPr>
        </p:nvSpPr>
        <p:spPr>
          <a:xfrm>
            <a:off x="9144000" y="0"/>
            <a:ext cx="3048000" cy="2971800"/>
          </a:xfrm>
          <a:prstGeom prst="rect">
            <a:avLst/>
          </a:prstGeom>
          <a:pattFill prst="pct60">
            <a:fgClr>
              <a:srgbClr val="FFFFFF"/>
            </a:fgClr>
            <a:bgClr>
              <a:srgbClr val="E6E9EE"/>
            </a:bgClr>
          </a:pattFill>
        </p:spPr>
        <p:txBody>
          <a:bodyPr/>
          <a:lstStyle>
            <a:lvl1pPr>
              <a:defRPr lang="en-US"/>
            </a:lvl1pPr>
          </a:lstStyle>
          <a:p>
            <a:pPr lvl="0"/>
            <a:endParaRPr lang="en-US"/>
          </a:p>
        </p:txBody>
      </p:sp>
    </p:spTree>
    <p:extLst>
      <p:ext uri="{BB962C8B-B14F-4D97-AF65-F5344CB8AC3E}">
        <p14:creationId xmlns:p14="http://schemas.microsoft.com/office/powerpoint/2010/main" val="40782141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47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866560" y="1401827"/>
            <a:ext cx="3319272" cy="2849026"/>
          </a:xfrm>
          <a:prstGeom prst="rect">
            <a:avLst/>
          </a:prstGeom>
          <a:pattFill prst="pct60">
            <a:fgClr>
              <a:srgbClr val="FFFFFF"/>
            </a:fgClr>
            <a:bgClr>
              <a:srgbClr val="C1C9D5"/>
            </a:bgClr>
          </a:pattFill>
        </p:spPr>
        <p:txBody>
          <a:bodyPr/>
          <a:lstStyle/>
          <a:p>
            <a:endParaRPr lang="en-US"/>
          </a:p>
        </p:txBody>
      </p:sp>
      <p:sp>
        <p:nvSpPr>
          <p:cNvPr id="4" name="Picture Placeholder 6"/>
          <p:cNvSpPr>
            <a:spLocks noGrp="1"/>
          </p:cNvSpPr>
          <p:nvPr>
            <p:ph type="pic" sz="quarter" idx="39"/>
          </p:nvPr>
        </p:nvSpPr>
        <p:spPr>
          <a:xfrm>
            <a:off x="4436365" y="1401827"/>
            <a:ext cx="3319272" cy="2849026"/>
          </a:xfrm>
          <a:prstGeom prst="rect">
            <a:avLst/>
          </a:prstGeom>
          <a:pattFill prst="pct60">
            <a:fgClr>
              <a:srgbClr val="FFFFFF"/>
            </a:fgClr>
            <a:bgClr>
              <a:srgbClr val="C1C9D5"/>
            </a:bgClr>
          </a:pattFill>
        </p:spPr>
        <p:txBody>
          <a:bodyPr/>
          <a:lstStyle>
            <a:lvl1pPr>
              <a:defRPr lang="en-US"/>
            </a:lvl1pPr>
          </a:lstStyle>
          <a:p>
            <a:pPr lvl="0"/>
            <a:endParaRPr lang="en-US"/>
          </a:p>
        </p:txBody>
      </p:sp>
      <p:sp>
        <p:nvSpPr>
          <p:cNvPr id="5" name="Picture Placeholder 6"/>
          <p:cNvSpPr>
            <a:spLocks noGrp="1"/>
          </p:cNvSpPr>
          <p:nvPr>
            <p:ph type="pic" sz="quarter" idx="40"/>
          </p:nvPr>
        </p:nvSpPr>
        <p:spPr>
          <a:xfrm>
            <a:off x="8006170" y="1401827"/>
            <a:ext cx="3319272" cy="2849026"/>
          </a:xfrm>
          <a:prstGeom prst="rect">
            <a:avLst/>
          </a:prstGeom>
          <a:pattFill prst="pct60">
            <a:fgClr>
              <a:srgbClr val="FFFFFF"/>
            </a:fgClr>
            <a:bgClr>
              <a:srgbClr val="C1C9D5"/>
            </a:bgClr>
          </a:pattFill>
        </p:spPr>
        <p:txBody>
          <a:bodyPr/>
          <a:lstStyle>
            <a:lvl1pPr>
              <a:defRPr lang="en-US"/>
            </a:lvl1pPr>
          </a:lstStyle>
          <a:p>
            <a:pPr lvl="0"/>
            <a:endParaRPr lang="en-US"/>
          </a:p>
        </p:txBody>
      </p:sp>
    </p:spTree>
    <p:extLst>
      <p:ext uri="{BB962C8B-B14F-4D97-AF65-F5344CB8AC3E}">
        <p14:creationId xmlns:p14="http://schemas.microsoft.com/office/powerpoint/2010/main" val="31445975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47898" y="33384"/>
            <a:ext cx="3684105" cy="3352754"/>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3" name="Picture Placeholder 6"/>
          <p:cNvSpPr>
            <a:spLocks noGrp="1"/>
          </p:cNvSpPr>
          <p:nvPr>
            <p:ph type="pic" sz="quarter" idx="39"/>
          </p:nvPr>
        </p:nvSpPr>
        <p:spPr>
          <a:xfrm>
            <a:off x="3783356" y="33384"/>
            <a:ext cx="3684105" cy="3352754"/>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4" name="Picture Placeholder 6"/>
          <p:cNvSpPr>
            <a:spLocks noGrp="1"/>
          </p:cNvSpPr>
          <p:nvPr>
            <p:ph type="pic" sz="quarter" idx="40"/>
          </p:nvPr>
        </p:nvSpPr>
        <p:spPr>
          <a:xfrm>
            <a:off x="3783356" y="3429000"/>
            <a:ext cx="3684105" cy="3384186"/>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5" name="Picture Placeholder 6"/>
          <p:cNvSpPr>
            <a:spLocks noGrp="1"/>
          </p:cNvSpPr>
          <p:nvPr>
            <p:ph type="pic" sz="quarter" idx="41"/>
          </p:nvPr>
        </p:nvSpPr>
        <p:spPr>
          <a:xfrm>
            <a:off x="47898" y="3429000"/>
            <a:ext cx="3684105" cy="3384186"/>
          </a:xfrm>
          <a:prstGeom prst="rect">
            <a:avLst/>
          </a:prstGeom>
          <a:pattFill prst="pct60">
            <a:fgClr>
              <a:srgbClr val="FFFFFF"/>
            </a:fgClr>
            <a:bgClr>
              <a:srgbClr val="E6E9EE"/>
            </a:bgClr>
          </a:pattFill>
        </p:spPr>
        <p:txBody>
          <a:bodyPr/>
          <a:lstStyle>
            <a:lvl1pPr>
              <a:defRPr lang="en-US"/>
            </a:lvl1pPr>
          </a:lstStyle>
          <a:p>
            <a:pPr lvl="0"/>
            <a:endParaRPr lang="en-US"/>
          </a:p>
        </p:txBody>
      </p:sp>
    </p:spTree>
    <p:extLst>
      <p:ext uri="{BB962C8B-B14F-4D97-AF65-F5344CB8AC3E}">
        <p14:creationId xmlns:p14="http://schemas.microsoft.com/office/powerpoint/2010/main" val="889086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306293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612586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3062931"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9188792" y="0"/>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6125861" y="3458865"/>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6368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306293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6125861" y="0"/>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3062931" y="3458865"/>
            <a:ext cx="3003208" cy="3399135"/>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9188792" y="0"/>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9188792" y="3458865"/>
            <a:ext cx="3003209" cy="3399135"/>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193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547F1D62-536A-4F79-8D37-91A6FFCF8770}"/>
              </a:ext>
            </a:extLst>
          </p:cNvPr>
          <p:cNvSpPr>
            <a:spLocks noGrp="1"/>
          </p:cNvSpPr>
          <p:nvPr>
            <p:ph type="pic" sz="quarter" idx="39"/>
          </p:nvPr>
        </p:nvSpPr>
        <p:spPr>
          <a:xfrm>
            <a:off x="2441258" y="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a16="http://schemas.microsoft.com/office/drawing/2014/main" id="{9E499711-1E7E-4D76-9F28-10113A27F8BC}"/>
              </a:ext>
            </a:extLst>
          </p:cNvPr>
          <p:cNvSpPr>
            <a:spLocks noGrp="1"/>
          </p:cNvSpPr>
          <p:nvPr>
            <p:ph type="pic" sz="quarter" idx="40"/>
          </p:nvPr>
        </p:nvSpPr>
        <p:spPr>
          <a:xfrm>
            <a:off x="4882515" y="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a16="http://schemas.microsoft.com/office/drawing/2014/main" id="{85C28D07-CED7-44E6-9820-1F617E6405BA}"/>
              </a:ext>
            </a:extLst>
          </p:cNvPr>
          <p:cNvSpPr>
            <a:spLocks noGrp="1"/>
          </p:cNvSpPr>
          <p:nvPr>
            <p:ph type="pic" sz="quarter" idx="41"/>
          </p:nvPr>
        </p:nvSpPr>
        <p:spPr>
          <a:xfrm>
            <a:off x="7323771" y="0"/>
            <a:ext cx="2426971" cy="227457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a16="http://schemas.microsoft.com/office/drawing/2014/main" id="{B81C2D65-5E82-4B96-BA73-1459034AA4EF}"/>
              </a:ext>
            </a:extLst>
          </p:cNvPr>
          <p:cNvSpPr>
            <a:spLocks noGrp="1"/>
          </p:cNvSpPr>
          <p:nvPr>
            <p:ph type="pic" sz="quarter" idx="42"/>
          </p:nvPr>
        </p:nvSpPr>
        <p:spPr>
          <a:xfrm>
            <a:off x="9765028" y="0"/>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a16="http://schemas.microsoft.com/office/drawing/2014/main" id="{F5C9B4A2-BD4C-4613-B1C8-426246442952}"/>
              </a:ext>
            </a:extLst>
          </p:cNvPr>
          <p:cNvSpPr>
            <a:spLocks noGrp="1"/>
          </p:cNvSpPr>
          <p:nvPr>
            <p:ph type="pic" sz="quarter" idx="43"/>
          </p:nvPr>
        </p:nvSpPr>
        <p:spPr>
          <a:xfrm>
            <a:off x="0"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a16="http://schemas.microsoft.com/office/drawing/2014/main" id="{C1E587B0-5081-4811-BF09-53C52CD79708}"/>
              </a:ext>
            </a:extLst>
          </p:cNvPr>
          <p:cNvSpPr>
            <a:spLocks noGrp="1"/>
          </p:cNvSpPr>
          <p:nvPr>
            <p:ph type="pic" sz="quarter" idx="44"/>
          </p:nvPr>
        </p:nvSpPr>
        <p:spPr>
          <a:xfrm>
            <a:off x="2441258"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a16="http://schemas.microsoft.com/office/drawing/2014/main" id="{848F19B3-C3B8-409D-9B9E-FE0E7C5B97CE}"/>
              </a:ext>
            </a:extLst>
          </p:cNvPr>
          <p:cNvSpPr>
            <a:spLocks noGrp="1"/>
          </p:cNvSpPr>
          <p:nvPr>
            <p:ph type="pic" sz="quarter" idx="45"/>
          </p:nvPr>
        </p:nvSpPr>
        <p:spPr>
          <a:xfrm>
            <a:off x="4882515" y="2291715"/>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a16="http://schemas.microsoft.com/office/drawing/2014/main" id="{2EF10A99-360C-41AA-821D-107E56A62DDD}"/>
              </a:ext>
            </a:extLst>
          </p:cNvPr>
          <p:cNvSpPr>
            <a:spLocks noGrp="1"/>
          </p:cNvSpPr>
          <p:nvPr>
            <p:ph type="pic" sz="quarter" idx="47"/>
          </p:nvPr>
        </p:nvSpPr>
        <p:spPr>
          <a:xfrm>
            <a:off x="9765028" y="2291715"/>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a16="http://schemas.microsoft.com/office/drawing/2014/main" id="{F966354A-A564-431F-B7DD-4801994D22FD}"/>
              </a:ext>
            </a:extLst>
          </p:cNvPr>
          <p:cNvSpPr>
            <a:spLocks noGrp="1"/>
          </p:cNvSpPr>
          <p:nvPr>
            <p:ph type="pic" sz="quarter" idx="48"/>
          </p:nvPr>
        </p:nvSpPr>
        <p:spPr>
          <a:xfrm>
            <a:off x="0" y="458343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a16="http://schemas.microsoft.com/office/drawing/2014/main" id="{70153A5C-E9DB-46BD-AF67-D5028191A028}"/>
              </a:ext>
            </a:extLst>
          </p:cNvPr>
          <p:cNvSpPr>
            <a:spLocks noGrp="1"/>
          </p:cNvSpPr>
          <p:nvPr>
            <p:ph type="pic" sz="quarter" idx="50"/>
          </p:nvPr>
        </p:nvSpPr>
        <p:spPr>
          <a:xfrm>
            <a:off x="4882515" y="4583430"/>
            <a:ext cx="2426971" cy="227457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a16="http://schemas.microsoft.com/office/drawing/2014/main" id="{F6E16CAF-F7B5-4D3C-A150-056C8546C97D}"/>
              </a:ext>
            </a:extLst>
          </p:cNvPr>
          <p:cNvSpPr>
            <a:spLocks noGrp="1"/>
          </p:cNvSpPr>
          <p:nvPr>
            <p:ph type="pic" sz="quarter" idx="51"/>
          </p:nvPr>
        </p:nvSpPr>
        <p:spPr>
          <a:xfrm>
            <a:off x="7323771" y="4583430"/>
            <a:ext cx="2426971" cy="227457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a16="http://schemas.microsoft.com/office/drawing/2014/main" id="{DEA29BFE-0750-4CED-858B-21CC3D43CF99}"/>
              </a:ext>
            </a:extLst>
          </p:cNvPr>
          <p:cNvSpPr>
            <a:spLocks noGrp="1"/>
          </p:cNvSpPr>
          <p:nvPr>
            <p:ph type="pic" sz="quarter" idx="52"/>
          </p:nvPr>
        </p:nvSpPr>
        <p:spPr>
          <a:xfrm>
            <a:off x="9765028" y="4583430"/>
            <a:ext cx="2426972" cy="227457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86019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a16="http://schemas.microsoft.com/office/drawing/2014/main" id="{2939B95A-6CBF-409F-84B3-42C0839203D0}"/>
              </a:ext>
            </a:extLst>
          </p:cNvPr>
          <p:cNvSpPr>
            <a:spLocks noGrp="1"/>
          </p:cNvSpPr>
          <p:nvPr>
            <p:ph type="pic" sz="quarter" idx="39"/>
          </p:nvPr>
        </p:nvSpPr>
        <p:spPr>
          <a:xfrm>
            <a:off x="0"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a16="http://schemas.microsoft.com/office/drawing/2014/main" id="{AB40BECF-EB5B-43F0-9FB0-D40B193417E1}"/>
              </a:ext>
            </a:extLst>
          </p:cNvPr>
          <p:cNvSpPr>
            <a:spLocks noGrp="1"/>
          </p:cNvSpPr>
          <p:nvPr>
            <p:ph type="pic" sz="quarter" idx="40"/>
          </p:nvPr>
        </p:nvSpPr>
        <p:spPr>
          <a:xfrm>
            <a:off x="2033984"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a16="http://schemas.microsoft.com/office/drawing/2014/main" id="{53AB5C98-F720-42C1-B036-26353EA021E3}"/>
              </a:ext>
            </a:extLst>
          </p:cNvPr>
          <p:cNvSpPr>
            <a:spLocks noGrp="1"/>
          </p:cNvSpPr>
          <p:nvPr>
            <p:ph type="pic" sz="quarter" idx="42"/>
          </p:nvPr>
        </p:nvSpPr>
        <p:spPr>
          <a:xfrm>
            <a:off x="6101951" y="-1"/>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a16="http://schemas.microsoft.com/office/drawing/2014/main" id="{A7B7ADEA-629D-47FB-960D-A1F8AC8D6DA6}"/>
              </a:ext>
            </a:extLst>
          </p:cNvPr>
          <p:cNvSpPr>
            <a:spLocks noGrp="1"/>
          </p:cNvSpPr>
          <p:nvPr>
            <p:ph type="pic" sz="quarter" idx="43"/>
          </p:nvPr>
        </p:nvSpPr>
        <p:spPr>
          <a:xfrm>
            <a:off x="8135934" y="-1"/>
            <a:ext cx="2022081" cy="1704862"/>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a16="http://schemas.microsoft.com/office/drawing/2014/main" id="{4F9312AB-9B7D-4B09-959E-75FF662CDFFD}"/>
              </a:ext>
            </a:extLst>
          </p:cNvPr>
          <p:cNvSpPr>
            <a:spLocks noGrp="1"/>
          </p:cNvSpPr>
          <p:nvPr>
            <p:ph type="pic" sz="quarter" idx="44"/>
          </p:nvPr>
        </p:nvSpPr>
        <p:spPr>
          <a:xfrm>
            <a:off x="10169919" y="-1"/>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a16="http://schemas.microsoft.com/office/drawing/2014/main" id="{C21CF143-7CE8-4EDB-8F5B-1EAA4F3EB3D9}"/>
              </a:ext>
            </a:extLst>
          </p:cNvPr>
          <p:cNvSpPr>
            <a:spLocks noGrp="1"/>
          </p:cNvSpPr>
          <p:nvPr>
            <p:ph type="pic" sz="quarter" idx="46"/>
          </p:nvPr>
        </p:nvSpPr>
        <p:spPr>
          <a:xfrm>
            <a:off x="2033984" y="1717713"/>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a16="http://schemas.microsoft.com/office/drawing/2014/main" id="{676C95BA-1B92-4AF1-A0AD-7D39D1802849}"/>
              </a:ext>
            </a:extLst>
          </p:cNvPr>
          <p:cNvSpPr>
            <a:spLocks noGrp="1"/>
          </p:cNvSpPr>
          <p:nvPr>
            <p:ph type="pic" sz="quarter" idx="47"/>
          </p:nvPr>
        </p:nvSpPr>
        <p:spPr>
          <a:xfrm>
            <a:off x="4067968" y="1717713"/>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a16="http://schemas.microsoft.com/office/drawing/2014/main" id="{09B06827-9EF7-4EC9-88E0-7E5D47719289}"/>
              </a:ext>
            </a:extLst>
          </p:cNvPr>
          <p:cNvSpPr>
            <a:spLocks noGrp="1"/>
          </p:cNvSpPr>
          <p:nvPr>
            <p:ph type="pic" sz="quarter" idx="48"/>
          </p:nvPr>
        </p:nvSpPr>
        <p:spPr>
          <a:xfrm>
            <a:off x="6101951" y="1717713"/>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a16="http://schemas.microsoft.com/office/drawing/2014/main" id="{24D86F31-D54B-49AB-BB38-E9ACE3B86956}"/>
              </a:ext>
            </a:extLst>
          </p:cNvPr>
          <p:cNvSpPr>
            <a:spLocks noGrp="1"/>
          </p:cNvSpPr>
          <p:nvPr>
            <p:ph type="pic" sz="quarter" idx="50"/>
          </p:nvPr>
        </p:nvSpPr>
        <p:spPr>
          <a:xfrm>
            <a:off x="10169919" y="1717713"/>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a16="http://schemas.microsoft.com/office/drawing/2014/main" id="{49C7DD07-2040-4ADB-A7E0-F22A03458583}"/>
              </a:ext>
            </a:extLst>
          </p:cNvPr>
          <p:cNvSpPr>
            <a:spLocks noGrp="1"/>
          </p:cNvSpPr>
          <p:nvPr>
            <p:ph type="pic" sz="quarter" idx="51"/>
          </p:nvPr>
        </p:nvSpPr>
        <p:spPr>
          <a:xfrm>
            <a:off x="0"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a16="http://schemas.microsoft.com/office/drawing/2014/main" id="{0A16FB21-FEDC-4115-B682-77804B1F1599}"/>
              </a:ext>
            </a:extLst>
          </p:cNvPr>
          <p:cNvSpPr>
            <a:spLocks noGrp="1"/>
          </p:cNvSpPr>
          <p:nvPr>
            <p:ph type="pic" sz="quarter" idx="52"/>
          </p:nvPr>
        </p:nvSpPr>
        <p:spPr>
          <a:xfrm>
            <a:off x="2033984"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a16="http://schemas.microsoft.com/office/drawing/2014/main" id="{09FBAFEB-6675-4992-9F59-3CDEEB06C1E2}"/>
              </a:ext>
            </a:extLst>
          </p:cNvPr>
          <p:cNvSpPr>
            <a:spLocks noGrp="1"/>
          </p:cNvSpPr>
          <p:nvPr>
            <p:ph type="pic" sz="quarter" idx="54"/>
          </p:nvPr>
        </p:nvSpPr>
        <p:spPr>
          <a:xfrm>
            <a:off x="6101951" y="3435426"/>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a16="http://schemas.microsoft.com/office/drawing/2014/main" id="{73DE433A-65DB-4D80-BEBA-C0E98C0B13CD}"/>
              </a:ext>
            </a:extLst>
          </p:cNvPr>
          <p:cNvSpPr>
            <a:spLocks noGrp="1"/>
          </p:cNvSpPr>
          <p:nvPr>
            <p:ph type="pic" sz="quarter" idx="55"/>
          </p:nvPr>
        </p:nvSpPr>
        <p:spPr>
          <a:xfrm>
            <a:off x="8135934" y="3435426"/>
            <a:ext cx="2022081" cy="1704862"/>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a16="http://schemas.microsoft.com/office/drawing/2014/main" id="{1C48A930-F2CC-46AD-B2D2-40758BAF99DC}"/>
              </a:ext>
            </a:extLst>
          </p:cNvPr>
          <p:cNvSpPr>
            <a:spLocks noGrp="1"/>
          </p:cNvSpPr>
          <p:nvPr>
            <p:ph type="pic" sz="quarter" idx="57"/>
          </p:nvPr>
        </p:nvSpPr>
        <p:spPr>
          <a:xfrm>
            <a:off x="0"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a16="http://schemas.microsoft.com/office/drawing/2014/main" id="{FF796C8D-5331-4731-A404-B7B2D5A9E529}"/>
              </a:ext>
            </a:extLst>
          </p:cNvPr>
          <p:cNvSpPr>
            <a:spLocks noGrp="1"/>
          </p:cNvSpPr>
          <p:nvPr>
            <p:ph type="pic" sz="quarter" idx="59"/>
          </p:nvPr>
        </p:nvSpPr>
        <p:spPr>
          <a:xfrm>
            <a:off x="4067968"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a16="http://schemas.microsoft.com/office/drawing/2014/main" id="{7F0BA582-E839-40B1-9A4B-DFE0D1A9D75F}"/>
              </a:ext>
            </a:extLst>
          </p:cNvPr>
          <p:cNvSpPr>
            <a:spLocks noGrp="1"/>
          </p:cNvSpPr>
          <p:nvPr>
            <p:ph type="pic" sz="quarter" idx="60"/>
          </p:nvPr>
        </p:nvSpPr>
        <p:spPr>
          <a:xfrm>
            <a:off x="6101951" y="5153139"/>
            <a:ext cx="2022081" cy="1704862"/>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a16="http://schemas.microsoft.com/office/drawing/2014/main" id="{9376C177-5763-401A-9E03-56709766AA9F}"/>
              </a:ext>
            </a:extLst>
          </p:cNvPr>
          <p:cNvSpPr>
            <a:spLocks noGrp="1"/>
          </p:cNvSpPr>
          <p:nvPr>
            <p:ph type="pic" sz="quarter" idx="62"/>
          </p:nvPr>
        </p:nvSpPr>
        <p:spPr>
          <a:xfrm>
            <a:off x="10169919" y="5153139"/>
            <a:ext cx="2022082" cy="1704862"/>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22483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17E1B7-DAD2-4E83-8281-D6CB937AC86B}"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9599792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Team-Morph-01">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1149628"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p:cNvSpPr>
            <a:spLocks noGrp="1"/>
          </p:cNvSpPr>
          <p:nvPr>
            <p:ph type="pic" sz="quarter" idx="40"/>
          </p:nvPr>
        </p:nvSpPr>
        <p:spPr>
          <a:xfrm>
            <a:off x="3157331"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8" name="Picture Placeholder 6"/>
          <p:cNvSpPr>
            <a:spLocks noGrp="1"/>
          </p:cNvSpPr>
          <p:nvPr>
            <p:ph type="pic" sz="quarter" idx="41"/>
          </p:nvPr>
        </p:nvSpPr>
        <p:spPr>
          <a:xfrm>
            <a:off x="5165035"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9" name="Picture Placeholder 6"/>
          <p:cNvSpPr>
            <a:spLocks noGrp="1"/>
          </p:cNvSpPr>
          <p:nvPr>
            <p:ph type="pic" sz="quarter" idx="42"/>
          </p:nvPr>
        </p:nvSpPr>
        <p:spPr>
          <a:xfrm>
            <a:off x="7172738"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10" name="Picture Placeholder 6"/>
          <p:cNvSpPr>
            <a:spLocks noGrp="1"/>
          </p:cNvSpPr>
          <p:nvPr>
            <p:ph type="pic" sz="quarter" idx="43"/>
          </p:nvPr>
        </p:nvSpPr>
        <p:spPr>
          <a:xfrm>
            <a:off x="9180441" y="209384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1987910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Team-Morph-02">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0586795"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7593872"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460094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608026"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15714330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7593871"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4600948"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608025"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8734568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4600947"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608024"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384898"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759020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627385"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365537"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21920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81004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377052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251252" y="1635523"/>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2192000" y="1635524"/>
            <a:ext cx="2954199" cy="3586734"/>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5146200"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810039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21054599" y="1635524"/>
            <a:ext cx="2954200" cy="3586734"/>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41116155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61_Custom Layout">
    <p:spTree>
      <p:nvGrpSpPr>
        <p:cNvPr id="1" name=""/>
        <p:cNvGrpSpPr/>
        <p:nvPr/>
      </p:nvGrpSpPr>
      <p:grpSpPr>
        <a:xfrm>
          <a:off x="0" y="0"/>
          <a:ext cx="0" cy="0"/>
          <a:chOff x="0" y="0"/>
          <a:chExt cx="0" cy="0"/>
        </a:xfrm>
      </p:grpSpPr>
      <p:sp>
        <p:nvSpPr>
          <p:cNvPr id="7" name="Picture Placeholder 6"/>
          <p:cNvSpPr>
            <a:spLocks noGrp="1"/>
          </p:cNvSpPr>
          <p:nvPr>
            <p:ph type="pic" sz="quarter" idx="40"/>
          </p:nvPr>
        </p:nvSpPr>
        <p:spPr>
          <a:xfrm>
            <a:off x="1801959" y="1007164"/>
            <a:ext cx="3924233" cy="476415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10" name="Picture Placeholder 6"/>
          <p:cNvSpPr>
            <a:spLocks noGrp="1"/>
          </p:cNvSpPr>
          <p:nvPr>
            <p:ph type="pic" sz="quarter" idx="43"/>
          </p:nvPr>
        </p:nvSpPr>
        <p:spPr>
          <a:xfrm>
            <a:off x="7896894" y="347869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4" name="Picture Placeholder 6"/>
          <p:cNvSpPr>
            <a:spLocks noGrp="1"/>
          </p:cNvSpPr>
          <p:nvPr>
            <p:ph type="pic" sz="quarter" idx="39"/>
          </p:nvPr>
        </p:nvSpPr>
        <p:spPr>
          <a:xfrm>
            <a:off x="5845460" y="347869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8" name="Picture Placeholder 6"/>
          <p:cNvSpPr>
            <a:spLocks noGrp="1"/>
          </p:cNvSpPr>
          <p:nvPr>
            <p:ph type="pic" sz="quarter" idx="41"/>
          </p:nvPr>
        </p:nvSpPr>
        <p:spPr>
          <a:xfrm>
            <a:off x="5845460" y="100716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9" name="Picture Placeholder 6"/>
          <p:cNvSpPr>
            <a:spLocks noGrp="1"/>
          </p:cNvSpPr>
          <p:nvPr>
            <p:ph type="pic" sz="quarter" idx="42"/>
          </p:nvPr>
        </p:nvSpPr>
        <p:spPr>
          <a:xfrm>
            <a:off x="7853164" y="1007164"/>
            <a:ext cx="1888435" cy="2292626"/>
          </a:xfrm>
          <a:prstGeom prst="rect">
            <a:avLst/>
          </a:pr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496817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2849528" y="1711570"/>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02095285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6090969" y="1991544"/>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463411" y="1991544"/>
            <a:ext cx="2860058" cy="3563816"/>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890175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268464A-15E7-4D9B-AD60-34512335592F}"/>
              </a:ext>
            </a:extLst>
          </p:cNvPr>
          <p:cNvSpPr>
            <a:spLocks noGrp="1"/>
          </p:cNvSpPr>
          <p:nvPr>
            <p:ph type="pic" sz="quarter" idx="40"/>
          </p:nvPr>
        </p:nvSpPr>
        <p:spPr>
          <a:xfrm>
            <a:off x="6381903" y="1989641"/>
            <a:ext cx="2571847" cy="3541908"/>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73226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17E1B7-DAD2-4E83-8281-D6CB937AC86B}"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C4340-0584-47C4-8539-C6760B4422AA}" type="slidenum">
              <a:rPr lang="en-US" smtClean="0"/>
              <a:t>‹#›</a:t>
            </a:fld>
            <a:endParaRPr lang="en-US"/>
          </a:p>
        </p:txBody>
      </p:sp>
    </p:spTree>
    <p:extLst>
      <p:ext uri="{BB962C8B-B14F-4D97-AF65-F5344CB8AC3E}">
        <p14:creationId xmlns:p14="http://schemas.microsoft.com/office/powerpoint/2010/main" val="26605228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1559699" y="1721223"/>
            <a:ext cx="2944479" cy="1640541"/>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4849847" y="1721223"/>
            <a:ext cx="2944479" cy="1640541"/>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8139997" y="1721223"/>
            <a:ext cx="2944478" cy="1640541"/>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0026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336144"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2659942"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4983739"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7307537" y="1481328"/>
            <a:ext cx="2224520" cy="1880437"/>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9631334" y="1481328"/>
            <a:ext cx="2224520" cy="188043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9710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1100787"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4429341"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7757895" y="191452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1100787"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4429341"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7757895" y="3262312"/>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1100787"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4429341"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7757895" y="461010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36396279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513092"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3341648"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6170205"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8998762" y="188214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513092"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3341648"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6170205"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8998762" y="3453765"/>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513092"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3341648"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6170205"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8998762" y="5025390"/>
            <a:ext cx="952376" cy="9525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3768623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466052"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6475550"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466052"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6475550"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284535352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466052" y="16670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466052" y="4105497"/>
            <a:ext cx="1828118" cy="182835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1000"/>
            </a:lvl1pPr>
          </a:lstStyle>
          <a:p>
            <a:endParaRPr lang="en-US"/>
          </a:p>
        </p:txBody>
      </p:sp>
    </p:spTree>
    <p:extLst>
      <p:ext uri="{BB962C8B-B14F-4D97-AF65-F5344CB8AC3E}">
        <p14:creationId xmlns:p14="http://schemas.microsoft.com/office/powerpoint/2010/main" val="246880557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31683"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3546948"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6162213" y="1761865"/>
            <a:ext cx="2482838" cy="33528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8777478" y="1761865"/>
            <a:ext cx="2482837" cy="33528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75949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31683"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3546948"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6162213"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8777478" y="1605183"/>
            <a:ext cx="2482837" cy="4462577"/>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454927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2244119"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4859384"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7474649" y="1605183"/>
            <a:ext cx="2482838" cy="446257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95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949484"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280F5ECF-FA0D-41F4-BED6-8DC0A0700432}"/>
              </a:ext>
            </a:extLst>
          </p:cNvPr>
          <p:cNvSpPr>
            <a:spLocks noGrp="1"/>
          </p:cNvSpPr>
          <p:nvPr>
            <p:ph type="pic" sz="quarter" idx="41"/>
          </p:nvPr>
        </p:nvSpPr>
        <p:spPr>
          <a:xfrm>
            <a:off x="3559608"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2DFE8DDD-E08B-487F-939D-C82BD1C71FD0}"/>
              </a:ext>
            </a:extLst>
          </p:cNvPr>
          <p:cNvSpPr>
            <a:spLocks noGrp="1"/>
          </p:cNvSpPr>
          <p:nvPr>
            <p:ph type="pic" sz="quarter" idx="42"/>
          </p:nvPr>
        </p:nvSpPr>
        <p:spPr>
          <a:xfrm>
            <a:off x="6169733"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a16="http://schemas.microsoft.com/office/drawing/2014/main" id="{6B6A14B1-5BD5-4CA2-86FC-A299F6127078}"/>
              </a:ext>
            </a:extLst>
          </p:cNvPr>
          <p:cNvSpPr>
            <a:spLocks noGrp="1"/>
          </p:cNvSpPr>
          <p:nvPr>
            <p:ph type="pic" sz="quarter" idx="43"/>
          </p:nvPr>
        </p:nvSpPr>
        <p:spPr>
          <a:xfrm>
            <a:off x="8779858" y="1197712"/>
            <a:ext cx="2482838" cy="389872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24172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hyperlink" Target="https://twitter.com/" TargetMode="Externa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hyperlink" Target="https://www.facebook.com"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hyperlink" Target="https://www.linkedin.com/" TargetMode="Externa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47" Type="http://schemas.openxmlformats.org/officeDocument/2006/relationships/slideLayout" Target="../slideLayouts/slideLayout106.xml"/><Relationship Id="rId50" Type="http://schemas.openxmlformats.org/officeDocument/2006/relationships/hyperlink" Target="https://twitter.com/" TargetMode="Externa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9" Type="http://schemas.openxmlformats.org/officeDocument/2006/relationships/slideLayout" Target="../slideLayouts/slideLayout88.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45" Type="http://schemas.openxmlformats.org/officeDocument/2006/relationships/slideLayout" Target="../slideLayouts/slideLayout104.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49" Type="http://schemas.openxmlformats.org/officeDocument/2006/relationships/theme" Target="../theme/theme3.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slideLayout" Target="../slideLayouts/slideLayout103.xml"/><Relationship Id="rId52" Type="http://schemas.openxmlformats.org/officeDocument/2006/relationships/hyperlink" Target="https://www.facebook.com" TargetMode="Externa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slideLayout" Target="../slideLayouts/slideLayout102.xml"/><Relationship Id="rId48" Type="http://schemas.openxmlformats.org/officeDocument/2006/relationships/slideLayout" Target="../slideLayouts/slideLayout107.xml"/><Relationship Id="rId8" Type="http://schemas.openxmlformats.org/officeDocument/2006/relationships/slideLayout" Target="../slideLayouts/slideLayout67.xml"/><Relationship Id="rId51" Type="http://schemas.openxmlformats.org/officeDocument/2006/relationships/hyperlink" Target="https://www.linkedin.com/" TargetMode="Externa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46" Type="http://schemas.openxmlformats.org/officeDocument/2006/relationships/slideLayout" Target="../slideLayouts/slideLayout105.xml"/><Relationship Id="rId20" Type="http://schemas.openxmlformats.org/officeDocument/2006/relationships/slideLayout" Target="../slideLayouts/slideLayout79.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3" Type="http://schemas.openxmlformats.org/officeDocument/2006/relationships/slideLayout" Target="../slideLayouts/slideLayout110.xml"/><Relationship Id="rId21" Type="http://schemas.openxmlformats.org/officeDocument/2006/relationships/hyperlink" Target="https://www.linkedin.com/" TargetMode="Externa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hyperlink" Target="https://www.facebook.com/" TargetMode="Externa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10" Type="http://schemas.openxmlformats.org/officeDocument/2006/relationships/slideLayout" Target="../slideLayouts/slideLayout117.xml"/><Relationship Id="rId19" Type="http://schemas.openxmlformats.org/officeDocument/2006/relationships/theme" Target="../theme/theme4.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hyperlink" Target="https://twitter.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28.xml"/><Relationship Id="rId7" Type="http://schemas.openxmlformats.org/officeDocument/2006/relationships/hyperlink" Target="https://twitter.com/" TargetMode="Externa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theme" Target="../theme/theme6.xml"/><Relationship Id="rId1" Type="http://schemas.openxmlformats.org/officeDocument/2006/relationships/slideLayout" Target="../slideLayouts/slideLayout129.xml"/><Relationship Id="rId5" Type="http://schemas.openxmlformats.org/officeDocument/2006/relationships/hyperlink" Target="https://www.facebook.com" TargetMode="External"/><Relationship Id="rId4" Type="http://schemas.openxmlformats.org/officeDocument/2006/relationships/hyperlink" Target="https://www.linkedin.com/" TargetMode="Externa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32.xml"/><Relationship Id="rId7" Type="http://schemas.openxmlformats.org/officeDocument/2006/relationships/hyperlink" Target="https://twitter.com/" TargetMode="Externa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hyperlink" Target="https://twitter.com/" TargetMode="Externa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hyperlink" Target="https://www.linkedin.com/" TargetMode="External"/><Relationship Id="rId5" Type="http://schemas.openxmlformats.org/officeDocument/2006/relationships/slideLayout" Target="../slideLayouts/slideLayout137.xml"/><Relationship Id="rId10" Type="http://schemas.openxmlformats.org/officeDocument/2006/relationships/hyperlink" Target="https://www.facebook.com/" TargetMode="External"/><Relationship Id="rId4" Type="http://schemas.openxmlformats.org/officeDocument/2006/relationships/slideLayout" Target="../slideLayouts/slideLayout136.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143.xml"/><Relationship Id="rId7" Type="http://schemas.openxmlformats.org/officeDocument/2006/relationships/hyperlink" Target="https://www.linkedin.com/" TargetMode="Externa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hyperlink" Target="https://www.facebook.com/" TargetMode="External"/><Relationship Id="rId5" Type="http://schemas.openxmlformats.org/officeDocument/2006/relationships/theme" Target="../theme/theme9.xml"/><Relationship Id="rId4"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7E1B7-DAD2-4E83-8281-D6CB937AC86B}" type="datetimeFigureOut">
              <a:rPr lang="en-US" smtClean="0"/>
              <a:t>11/29/2022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C4340-0584-47C4-8539-C6760B4422AA}" type="slidenum">
              <a:rPr lang="en-US" smtClean="0"/>
              <a:t>‹#›</a:t>
            </a:fld>
            <a:endParaRPr lang="en-US"/>
          </a:p>
        </p:txBody>
      </p:sp>
    </p:spTree>
    <p:extLst>
      <p:ext uri="{BB962C8B-B14F-4D97-AF65-F5344CB8AC3E}">
        <p14:creationId xmlns:p14="http://schemas.microsoft.com/office/powerpoint/2010/main" val="264105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000" b="0" i="0" u="none" strike="noStrike" kern="1200" cap="none" spc="0" normalizeH="0" baseline="0" noProof="0" smtClean="0">
                <a:ln>
                  <a:noFill/>
                </a:ln>
                <a:solidFill>
                  <a:srgbClr val="272E3A"/>
                </a:solidFill>
                <a:effectLst/>
                <a:uLnTx/>
                <a:uFillTx/>
                <a:latin typeface="Open Sans Light"/>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5" name="Oval 14">
            <a:extLst>
              <a:ext uri="{FF2B5EF4-FFF2-40B4-BE49-F238E27FC236}">
                <a16:creationId xmlns:a16="http://schemas.microsoft.com/office/drawing/2014/main" id="{307625DC-754B-4896-ADAF-401C70997717}"/>
              </a:ext>
            </a:extLst>
          </p:cNvPr>
          <p:cNvSpPr/>
          <p:nvPr/>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7" name="Oval 16">
            <a:extLst>
              <a:ext uri="{FF2B5EF4-FFF2-40B4-BE49-F238E27FC236}">
                <a16:creationId xmlns:a16="http://schemas.microsoft.com/office/drawing/2014/main" id="{76FAE91E-1570-4CCB-8697-3675EF4A8732}"/>
              </a:ext>
            </a:extLst>
          </p:cNvPr>
          <p:cNvSpPr/>
          <p:nvPr/>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8" name="Rectangle 9">
            <a:extLst>
              <a:ext uri="{FF2B5EF4-FFF2-40B4-BE49-F238E27FC236}">
                <a16:creationId xmlns:a16="http://schemas.microsoft.com/office/drawing/2014/main" id="{FAC15065-526C-4B5B-BEB1-892A718C3AFA}"/>
              </a:ext>
            </a:extLst>
          </p:cNvPr>
          <p:cNvSpPr/>
          <p:nvPr/>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9" name="Oval 18">
            <a:extLst>
              <a:ext uri="{FF2B5EF4-FFF2-40B4-BE49-F238E27FC236}">
                <a16:creationId xmlns:a16="http://schemas.microsoft.com/office/drawing/2014/main" id="{AA197A07-68B5-4706-B796-AC2B9E3BDF4E}"/>
              </a:ext>
            </a:extLst>
          </p:cNvPr>
          <p:cNvSpPr/>
          <p:nvPr/>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3" name="TextBox 22">
            <a:extLst>
              <a:ext uri="{FF2B5EF4-FFF2-40B4-BE49-F238E27FC236}">
                <a16:creationId xmlns:a16="http://schemas.microsoft.com/office/drawing/2014/main" id="{9EF6635E-33D2-40DD-8284-62E48C402864}"/>
              </a:ext>
            </a:extLst>
          </p:cNvPr>
          <p:cNvSpPr txBox="1"/>
          <p:nvPr/>
        </p:nvSpPr>
        <p:spPr>
          <a:xfrm>
            <a:off x="8529861" y="6479395"/>
            <a:ext cx="2473754" cy="230832"/>
          </a:xfrm>
          <a:prstGeom prst="rect">
            <a:avLst/>
          </a:prstGeom>
          <a:noFill/>
        </p:spPr>
        <p:txBody>
          <a:bodyPr wrap="non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72E3A"/>
                </a:solidFill>
                <a:effectLst/>
                <a:uLnTx/>
                <a:uFillTx/>
                <a:latin typeface="Open Sans Light"/>
                <a:ea typeface="+mn-ea"/>
                <a:cs typeface="+mn-cs"/>
              </a:rPr>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10910924" y="6378893"/>
            <a:ext cx="1135441" cy="356866"/>
            <a:chOff x="241069" y="12070461"/>
            <a:chExt cx="2271178" cy="713731"/>
          </a:xfrm>
        </p:grpSpPr>
        <p:sp>
          <p:nvSpPr>
            <p:cNvPr id="25" name="Rectangle 24">
              <a:hlinkClick r:id="rId50"/>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6" name="Rectangle 25">
              <a:hlinkClick r:id="rId51"/>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7" name="Rectangle 26">
              <a:hlinkClick r:id="rId52"/>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grpSp>
    </p:spTree>
    <p:extLst>
      <p:ext uri="{BB962C8B-B14F-4D97-AF65-F5344CB8AC3E}">
        <p14:creationId xmlns:p14="http://schemas.microsoft.com/office/powerpoint/2010/main" val="3808792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 id="2147483755" r:id="rId46"/>
    <p:sldLayoutId id="2147483756" r:id="rId47"/>
    <p:sldLayoutId id="2147483757" r:id="rId48"/>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000" b="0" i="0" u="none" strike="noStrike" kern="1200" cap="none" spc="0" normalizeH="0" baseline="0" noProof="0" smtClean="0">
                <a:ln>
                  <a:noFill/>
                </a:ln>
                <a:solidFill>
                  <a:srgbClr val="272E3A"/>
                </a:solidFill>
                <a:effectLst/>
                <a:uLnTx/>
                <a:uFillTx/>
                <a:latin typeface="Open Sans Light"/>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5" name="Oval 14">
            <a:extLst>
              <a:ext uri="{FF2B5EF4-FFF2-40B4-BE49-F238E27FC236}">
                <a16:creationId xmlns:a16="http://schemas.microsoft.com/office/drawing/2014/main" id="{307625DC-754B-4896-ADAF-401C70997717}"/>
              </a:ext>
            </a:extLst>
          </p:cNvPr>
          <p:cNvSpPr/>
          <p:nvPr/>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7" name="Oval 16">
            <a:extLst>
              <a:ext uri="{FF2B5EF4-FFF2-40B4-BE49-F238E27FC236}">
                <a16:creationId xmlns:a16="http://schemas.microsoft.com/office/drawing/2014/main" id="{76FAE91E-1570-4CCB-8697-3675EF4A8732}"/>
              </a:ext>
            </a:extLst>
          </p:cNvPr>
          <p:cNvSpPr/>
          <p:nvPr/>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8" name="Rectangle 9">
            <a:extLst>
              <a:ext uri="{FF2B5EF4-FFF2-40B4-BE49-F238E27FC236}">
                <a16:creationId xmlns:a16="http://schemas.microsoft.com/office/drawing/2014/main" id="{FAC15065-526C-4B5B-BEB1-892A718C3AFA}"/>
              </a:ext>
            </a:extLst>
          </p:cNvPr>
          <p:cNvSpPr/>
          <p:nvPr/>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9" name="Oval 18">
            <a:extLst>
              <a:ext uri="{FF2B5EF4-FFF2-40B4-BE49-F238E27FC236}">
                <a16:creationId xmlns:a16="http://schemas.microsoft.com/office/drawing/2014/main" id="{AA197A07-68B5-4706-B796-AC2B9E3BDF4E}"/>
              </a:ext>
            </a:extLst>
          </p:cNvPr>
          <p:cNvSpPr/>
          <p:nvPr/>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3" name="TextBox 22">
            <a:extLst>
              <a:ext uri="{FF2B5EF4-FFF2-40B4-BE49-F238E27FC236}">
                <a16:creationId xmlns:a16="http://schemas.microsoft.com/office/drawing/2014/main" id="{9EF6635E-33D2-40DD-8284-62E48C402864}"/>
              </a:ext>
            </a:extLst>
          </p:cNvPr>
          <p:cNvSpPr txBox="1"/>
          <p:nvPr/>
        </p:nvSpPr>
        <p:spPr>
          <a:xfrm>
            <a:off x="8529861" y="6479395"/>
            <a:ext cx="2473754" cy="230832"/>
          </a:xfrm>
          <a:prstGeom prst="rect">
            <a:avLst/>
          </a:prstGeom>
          <a:noFill/>
        </p:spPr>
        <p:txBody>
          <a:bodyPr wrap="non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72E3A"/>
                </a:solidFill>
                <a:effectLst/>
                <a:uLnTx/>
                <a:uFillTx/>
                <a:latin typeface="Open Sans Light"/>
                <a:ea typeface="+mn-ea"/>
                <a:cs typeface="+mn-cs"/>
              </a:rPr>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10910924" y="6378893"/>
            <a:ext cx="1135441" cy="356866"/>
            <a:chOff x="241069" y="12070461"/>
            <a:chExt cx="2271178" cy="713731"/>
          </a:xfrm>
        </p:grpSpPr>
        <p:sp>
          <p:nvSpPr>
            <p:cNvPr id="25" name="Rectangle 24">
              <a:hlinkClick r:id="rId50"/>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6" name="Rectangle 25">
              <a:hlinkClick r:id="rId51"/>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7" name="Rectangle 26">
              <a:hlinkClick r:id="rId52"/>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grpSp>
    </p:spTree>
    <p:extLst>
      <p:ext uri="{BB962C8B-B14F-4D97-AF65-F5344CB8AC3E}">
        <p14:creationId xmlns:p14="http://schemas.microsoft.com/office/powerpoint/2010/main" val="272480770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 id="2147483832" r:id="rId25"/>
    <p:sldLayoutId id="2147483833" r:id="rId26"/>
    <p:sldLayoutId id="2147483834" r:id="rId27"/>
    <p:sldLayoutId id="2147483835" r:id="rId28"/>
    <p:sldLayoutId id="2147483836" r:id="rId29"/>
    <p:sldLayoutId id="2147483837" r:id="rId30"/>
    <p:sldLayoutId id="2147483838" r:id="rId31"/>
    <p:sldLayoutId id="2147483839" r:id="rId32"/>
    <p:sldLayoutId id="2147483840" r:id="rId33"/>
    <p:sldLayoutId id="2147483841" r:id="rId34"/>
    <p:sldLayoutId id="2147483842" r:id="rId35"/>
    <p:sldLayoutId id="2147483843" r:id="rId36"/>
    <p:sldLayoutId id="2147483844" r:id="rId37"/>
    <p:sldLayoutId id="2147483845" r:id="rId38"/>
    <p:sldLayoutId id="2147483846" r:id="rId39"/>
    <p:sldLayoutId id="2147483847" r:id="rId40"/>
    <p:sldLayoutId id="2147483848" r:id="rId41"/>
    <p:sldLayoutId id="2147483849" r:id="rId42"/>
    <p:sldLayoutId id="2147483850" r:id="rId43"/>
    <p:sldLayoutId id="2147483851" r:id="rId44"/>
    <p:sldLayoutId id="2147483852" r:id="rId45"/>
    <p:sldLayoutId id="2147483853" r:id="rId46"/>
    <p:sldLayoutId id="2147483854" r:id="rId47"/>
    <p:sldLayoutId id="2147483855" r:id="rId48"/>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172144"/>
                </a:solidFill>
                <a:effectLst/>
                <a:uLnTx/>
                <a:uFillTx/>
                <a:latin typeface="Century Gothic"/>
                <a:ea typeface="+mn-ea"/>
                <a:cs typeface="+mn-cs"/>
              </a:rPr>
              <a:t>Massive X</a:t>
            </a:r>
            <a:r>
              <a:rPr kumimoji="0" lang="en-US" sz="1000" b="0" i="0" u="none" strike="noStrike" kern="1200" cap="none" spc="0" normalizeH="0" baseline="0" noProof="0">
                <a:ln>
                  <a:noFill/>
                </a:ln>
                <a:solidFill>
                  <a:srgbClr val="172144"/>
                </a:solidFill>
                <a:effectLst/>
                <a:uLnTx/>
                <a:uFillTx/>
                <a:latin typeface="Calibri"/>
                <a:ea typeface="+mn-ea"/>
                <a:cs typeface="+mn-cs"/>
              </a:rPr>
              <a:t> presentation to DesignBall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srgbClr val="172144">
                    <a:lumMod val="75000"/>
                    <a:lumOff val="25000"/>
                  </a:srgbClr>
                </a:solidFill>
                <a:effectLst/>
                <a:uLnTx/>
                <a:uFillTx/>
                <a:latin typeface="Century Gothic" panose="020B0502020202020204" pitchFamily="34" charset="0"/>
                <a:ea typeface="+mn-ea"/>
                <a:cs typeface="+mn-cs"/>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200" b="1" i="0" u="none" strike="noStrike" kern="1200" cap="none" spc="0" normalizeH="0" baseline="0" noProof="0" smtClean="0">
                <a:ln>
                  <a:noFill/>
                </a:ln>
                <a:solidFill>
                  <a:srgbClr val="172144">
                    <a:lumMod val="90000"/>
                    <a:lumOff val="10000"/>
                  </a:srgbClr>
                </a:solidFill>
                <a:effectLst/>
                <a:uLnTx/>
                <a:uFillTx/>
                <a:latin typeface="Century Gothic"/>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700" b="1" i="0" u="none" strike="noStrike" kern="1200" cap="none" spc="0" normalizeH="0" baseline="0" noProof="0">
              <a:ln>
                <a:noFill/>
              </a:ln>
              <a:solidFill>
                <a:srgbClr val="172144">
                  <a:lumMod val="90000"/>
                  <a:lumOff val="10000"/>
                </a:srgbClr>
              </a:solidFill>
              <a:effectLst/>
              <a:uLnTx/>
              <a:uFillTx/>
              <a:latin typeface="Century Gothic"/>
              <a:ea typeface="+mn-ea"/>
              <a:cs typeface="+mn-cs"/>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55980" y="5977044"/>
            <a:ext cx="304892"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52774" y="5659343"/>
            <a:ext cx="31130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68804" y="6294746"/>
            <a:ext cx="27924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Tree>
    <p:extLst>
      <p:ext uri="{BB962C8B-B14F-4D97-AF65-F5344CB8AC3E}">
        <p14:creationId xmlns:p14="http://schemas.microsoft.com/office/powerpoint/2010/main" val="3780976790"/>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172144"/>
                </a:solidFill>
                <a:effectLst/>
                <a:uLnTx/>
                <a:uFillTx/>
                <a:latin typeface="Century Gothic"/>
                <a:ea typeface="+mn-ea"/>
                <a:cs typeface="+mn-cs"/>
              </a:rPr>
              <a:t>Massive X</a:t>
            </a:r>
            <a:r>
              <a:rPr kumimoji="0" lang="en-US" sz="1000" b="0" i="0" u="none" strike="noStrike" kern="1200" cap="none" spc="0" normalizeH="0" baseline="0" noProof="0">
                <a:ln>
                  <a:noFill/>
                </a:ln>
                <a:solidFill>
                  <a:srgbClr val="172144"/>
                </a:solidFill>
                <a:effectLst/>
                <a:uLnTx/>
                <a:uFillTx/>
                <a:latin typeface="Calibri"/>
                <a:ea typeface="+mn-ea"/>
                <a:cs typeface="+mn-cs"/>
              </a:rPr>
              <a:t> presentation to DesignBall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srgbClr val="377DFF"/>
                </a:solidFill>
                <a:effectLst/>
                <a:uLnTx/>
                <a:uFillTx/>
                <a:latin typeface="Century Gothic" panose="020B0502020202020204" pitchFamily="34" charset="0"/>
                <a:ea typeface="+mn-ea"/>
                <a:cs typeface="+mn-cs"/>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200" b="1" i="0" u="none" strike="noStrike" kern="1200" cap="none" spc="0" normalizeH="0" baseline="0" noProof="0" smtClean="0">
                <a:ln>
                  <a:noFill/>
                </a:ln>
                <a:solidFill>
                  <a:srgbClr val="172144">
                    <a:lumMod val="90000"/>
                    <a:lumOff val="10000"/>
                  </a:srgbClr>
                </a:solidFill>
                <a:effectLst/>
                <a:uLnTx/>
                <a:uFillTx/>
                <a:latin typeface="Century Gothic"/>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700" b="1" i="0" u="none" strike="noStrike" kern="1200" cap="none" spc="0" normalizeH="0" baseline="0" noProof="0">
              <a:ln>
                <a:noFill/>
              </a:ln>
              <a:solidFill>
                <a:srgbClr val="172144">
                  <a:lumMod val="90000"/>
                  <a:lumOff val="10000"/>
                </a:srgbClr>
              </a:solidFill>
              <a:effectLst/>
              <a:uLnTx/>
              <a:uFillTx/>
              <a:latin typeface="Century Gothic"/>
              <a:ea typeface="+mn-ea"/>
              <a:cs typeface="+mn-cs"/>
            </a:endParaRPr>
          </a:p>
        </p:txBody>
      </p:sp>
      <p:sp>
        <p:nvSpPr>
          <p:cNvPr id="19" name="Rectangle 18">
            <a:extLst>
              <a:ext uri="{FF2B5EF4-FFF2-40B4-BE49-F238E27FC236}">
                <a16:creationId xmlns:a16="http://schemas.microsoft.com/office/drawing/2014/main" id="{7DD0F637-39BC-413B-92B5-921A8A832E4F}"/>
              </a:ext>
            </a:extLst>
          </p:cNvPr>
          <p:cNvSpPr/>
          <p:nvPr/>
        </p:nvSpPr>
        <p:spPr>
          <a:xfrm>
            <a:off x="255980" y="5977044"/>
            <a:ext cx="304892"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b</a:t>
            </a:r>
          </a:p>
        </p:txBody>
      </p:sp>
      <p:sp>
        <p:nvSpPr>
          <p:cNvPr id="20" name="Rectangle 19">
            <a:extLst>
              <a:ext uri="{FF2B5EF4-FFF2-40B4-BE49-F238E27FC236}">
                <a16:creationId xmlns:a16="http://schemas.microsoft.com/office/drawing/2014/main" id="{C65B773D-D380-4D28-842C-CAEB2EA06CFE}"/>
              </a:ext>
            </a:extLst>
          </p:cNvPr>
          <p:cNvSpPr/>
          <p:nvPr/>
        </p:nvSpPr>
        <p:spPr>
          <a:xfrm>
            <a:off x="252774" y="5659343"/>
            <a:ext cx="31130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21" name="Rectangle 20">
            <a:extLst>
              <a:ext uri="{FF2B5EF4-FFF2-40B4-BE49-F238E27FC236}">
                <a16:creationId xmlns:a16="http://schemas.microsoft.com/office/drawing/2014/main" id="{B806F911-4D41-42F8-A22A-93B4C580A4FA}"/>
              </a:ext>
            </a:extLst>
          </p:cNvPr>
          <p:cNvSpPr/>
          <p:nvPr/>
        </p:nvSpPr>
        <p:spPr>
          <a:xfrm>
            <a:off x="268804" y="6294746"/>
            <a:ext cx="27924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22" name="Rectangle 21">
            <a:hlinkClick r:id="rId5"/>
            <a:extLst>
              <a:ext uri="{FF2B5EF4-FFF2-40B4-BE49-F238E27FC236}">
                <a16:creationId xmlns:a16="http://schemas.microsoft.com/office/drawing/2014/main" id="{C1A05CED-D825-4423-B437-E98239752205}"/>
              </a:ext>
            </a:extLst>
          </p:cNvPr>
          <p:cNvSpPr/>
          <p:nvPr/>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24" name="Rectangle 23">
            <a:hlinkClick r:id="rId6"/>
            <a:extLst>
              <a:ext uri="{FF2B5EF4-FFF2-40B4-BE49-F238E27FC236}">
                <a16:creationId xmlns:a16="http://schemas.microsoft.com/office/drawing/2014/main" id="{C3BFFE27-40D7-4368-A3B4-782C986B1372}"/>
              </a:ext>
            </a:extLst>
          </p:cNvPr>
          <p:cNvSpPr/>
          <p:nvPr/>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25" name="Rectangle 24">
            <a:hlinkClick r:id="rId7"/>
            <a:extLst>
              <a:ext uri="{FF2B5EF4-FFF2-40B4-BE49-F238E27FC236}">
                <a16:creationId xmlns:a16="http://schemas.microsoft.com/office/drawing/2014/main" id="{3EC3E93D-FF4A-45D0-B764-196D70240EE1}"/>
              </a:ext>
            </a:extLst>
          </p:cNvPr>
          <p:cNvSpPr/>
          <p:nvPr/>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Tree>
    <p:extLst>
      <p:ext uri="{BB962C8B-B14F-4D97-AF65-F5344CB8AC3E}">
        <p14:creationId xmlns:p14="http://schemas.microsoft.com/office/powerpoint/2010/main" val="314793853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userDrawn="1"/>
        </p:nvSpPr>
        <p:spPr>
          <a:xfrm>
            <a:off x="621927" y="6430249"/>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000" b="0" i="0" u="none" strike="noStrike" kern="1200" cap="none" spc="0" normalizeH="0" baseline="0" noProof="0" smtClean="0">
                <a:ln>
                  <a:noFill/>
                </a:ln>
                <a:solidFill>
                  <a:srgbClr val="272E3A"/>
                </a:solidFill>
                <a:effectLst/>
                <a:uLnTx/>
                <a:uFillTx/>
                <a:latin typeface="Open Sans Light"/>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5" name="Oval 14">
            <a:extLst>
              <a:ext uri="{FF2B5EF4-FFF2-40B4-BE49-F238E27FC236}">
                <a16:creationId xmlns:a16="http://schemas.microsoft.com/office/drawing/2014/main" id="{307625DC-754B-4896-ADAF-401C70997717}"/>
              </a:ext>
            </a:extLst>
          </p:cNvPr>
          <p:cNvSpPr/>
          <p:nvPr userDrawn="1"/>
        </p:nvSpPr>
        <p:spPr>
          <a:xfrm>
            <a:off x="535944"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7" name="Oval 16">
            <a:extLst>
              <a:ext uri="{FF2B5EF4-FFF2-40B4-BE49-F238E27FC236}">
                <a16:creationId xmlns:a16="http://schemas.microsoft.com/office/drawing/2014/main" id="{76FAE91E-1570-4CCB-8697-3675EF4A8732}"/>
              </a:ext>
            </a:extLst>
          </p:cNvPr>
          <p:cNvSpPr/>
          <p:nvPr userDrawn="1"/>
        </p:nvSpPr>
        <p:spPr>
          <a:xfrm>
            <a:off x="148830"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8" name="Rectangle 9">
            <a:extLst>
              <a:ext uri="{FF2B5EF4-FFF2-40B4-BE49-F238E27FC236}">
                <a16:creationId xmlns:a16="http://schemas.microsoft.com/office/drawing/2014/main" id="{FAC15065-526C-4B5B-BEB1-892A718C3AFA}"/>
              </a:ext>
            </a:extLst>
          </p:cNvPr>
          <p:cNvSpPr/>
          <p:nvPr userDrawn="1"/>
        </p:nvSpPr>
        <p:spPr>
          <a:xfrm rot="2700000">
            <a:off x="277379"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9" name="Oval 18">
            <a:extLst>
              <a:ext uri="{FF2B5EF4-FFF2-40B4-BE49-F238E27FC236}">
                <a16:creationId xmlns:a16="http://schemas.microsoft.com/office/drawing/2014/main" id="{AA197A07-68B5-4706-B796-AC2B9E3BDF4E}"/>
              </a:ext>
            </a:extLst>
          </p:cNvPr>
          <p:cNvSpPr/>
          <p:nvPr userDrawn="1"/>
        </p:nvSpPr>
        <p:spPr>
          <a:xfrm rot="10800000">
            <a:off x="923058" y="6428081"/>
            <a:ext cx="295695" cy="295734"/>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0" name="Rectangle 9">
            <a:extLst>
              <a:ext uri="{FF2B5EF4-FFF2-40B4-BE49-F238E27FC236}">
                <a16:creationId xmlns:a16="http://schemas.microsoft.com/office/drawing/2014/main" id="{81DBD849-297F-4F9A-BEF7-60ECD498A866}"/>
              </a:ext>
            </a:extLst>
          </p:cNvPr>
          <p:cNvSpPr/>
          <p:nvPr userDrawn="1"/>
        </p:nvSpPr>
        <p:spPr>
          <a:xfrm rot="13500000">
            <a:off x="1010220" y="6535961"/>
            <a:ext cx="79984" cy="79974"/>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userDrawn="1"/>
        </p:nvSpPr>
        <p:spPr>
          <a:xfrm>
            <a:off x="898910" y="6400080"/>
            <a:ext cx="357050" cy="35709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userDrawn="1"/>
        </p:nvSpPr>
        <p:spPr>
          <a:xfrm>
            <a:off x="120519" y="6393180"/>
            <a:ext cx="357050" cy="35709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3" name="TextBox 22">
            <a:extLst>
              <a:ext uri="{FF2B5EF4-FFF2-40B4-BE49-F238E27FC236}">
                <a16:creationId xmlns:a16="http://schemas.microsoft.com/office/drawing/2014/main" id="{9EF6635E-33D2-40DD-8284-62E48C402864}"/>
              </a:ext>
            </a:extLst>
          </p:cNvPr>
          <p:cNvSpPr txBox="1"/>
          <p:nvPr userDrawn="1"/>
        </p:nvSpPr>
        <p:spPr>
          <a:xfrm>
            <a:off x="8529861" y="6479395"/>
            <a:ext cx="2473754" cy="230832"/>
          </a:xfrm>
          <a:prstGeom prst="rect">
            <a:avLst/>
          </a:prstGeom>
          <a:noFill/>
        </p:spPr>
        <p:txBody>
          <a:bodyPr wrap="non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72E3A"/>
                </a:solidFill>
                <a:effectLst/>
                <a:uLnTx/>
                <a:uFillTx/>
                <a:latin typeface="Open Sans Light"/>
                <a:ea typeface="+mn-ea"/>
                <a:cs typeface="+mn-cs"/>
              </a:rPr>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userDrawn="1"/>
        </p:nvGrpSpPr>
        <p:grpSpPr>
          <a:xfrm>
            <a:off x="10910924" y="6378893"/>
            <a:ext cx="1135441" cy="356866"/>
            <a:chOff x="241069" y="12070461"/>
            <a:chExt cx="2271178" cy="713731"/>
          </a:xfrm>
        </p:grpSpPr>
        <p:sp>
          <p:nvSpPr>
            <p:cNvPr id="25" name="Rectangle 24">
              <a:hlinkClick r:id="rId3"/>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6" name="Rectangle 25">
              <a:hlinkClick r:id="rId4"/>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7" name="Rectangle 26">
              <a:hlinkClick r:id="rId5"/>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533" b="0" i="0" u="none" strike="noStrike" kern="1200" cap="none" spc="0" normalizeH="0" baseline="0" noProof="0">
                <a:ln>
                  <a:noFill/>
                </a:ln>
                <a:solidFill>
                  <a:srgbClr val="FFFFFF"/>
                </a:solidFill>
                <a:effectLst/>
                <a:uLnTx/>
                <a:uFillTx/>
                <a:latin typeface="Open Sans Light"/>
                <a:ea typeface="+mn-ea"/>
                <a:cs typeface="+mn-cs"/>
              </a:endParaRPr>
            </a:p>
          </p:txBody>
        </p:sp>
      </p:grpSp>
    </p:spTree>
    <p:extLst>
      <p:ext uri="{BB962C8B-B14F-4D97-AF65-F5344CB8AC3E}">
        <p14:creationId xmlns:p14="http://schemas.microsoft.com/office/powerpoint/2010/main" val="302510971"/>
      </p:ext>
    </p:extLst>
  </p:cSld>
  <p:clrMap bg1="lt1" tx1="dk1" bg2="lt2" tx2="dk2" accent1="accent1" accent2="accent2" accent3="accent3" accent4="accent4" accent5="accent5" accent6="accent6" hlink="hlink" folHlink="folHlink"/>
  <p:sldLayoutIdLst>
    <p:sldLayoutId id="2147483880" r:id="rId1"/>
  </p:sldLayoutIdLst>
  <p:txStyles>
    <p:titleStyle>
      <a:lvl1pPr algn="l" defTabSz="457109"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31" indent="-342831" algn="l" defTabSz="45710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801" indent="-285693" algn="l" defTabSz="45710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771"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880"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98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499"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206"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314"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423" indent="-228554" algn="l" defTabSz="45710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7"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4" algn="l" defTabSz="457109" rtl="0" eaLnBrk="1" latinLnBrk="0" hangingPunct="1">
        <a:defRPr sz="1800" kern="1200">
          <a:solidFill>
            <a:schemeClr val="tx1"/>
          </a:solidFill>
          <a:latin typeface="+mn-lt"/>
          <a:ea typeface="+mn-ea"/>
          <a:cs typeface="+mn-cs"/>
        </a:defRPr>
      </a:lvl5pPr>
      <a:lvl6pPr marL="2285543" algn="l" defTabSz="457109" rtl="0" eaLnBrk="1" latinLnBrk="0" hangingPunct="1">
        <a:defRPr sz="1800" kern="1200">
          <a:solidFill>
            <a:schemeClr val="tx1"/>
          </a:solidFill>
          <a:latin typeface="+mn-lt"/>
          <a:ea typeface="+mn-ea"/>
          <a:cs typeface="+mn-cs"/>
        </a:defRPr>
      </a:lvl6pPr>
      <a:lvl7pPr marL="2742651" algn="l" defTabSz="457109" rtl="0" eaLnBrk="1" latinLnBrk="0" hangingPunct="1">
        <a:defRPr sz="1800" kern="1200">
          <a:solidFill>
            <a:schemeClr val="tx1"/>
          </a:solidFill>
          <a:latin typeface="+mn-lt"/>
          <a:ea typeface="+mn-ea"/>
          <a:cs typeface="+mn-cs"/>
        </a:defRPr>
      </a:lvl7pPr>
      <a:lvl8pPr marL="3199760" algn="l" defTabSz="457109" rtl="0" eaLnBrk="1" latinLnBrk="0" hangingPunct="1">
        <a:defRPr sz="1800" kern="1200">
          <a:solidFill>
            <a:schemeClr val="tx1"/>
          </a:solidFill>
          <a:latin typeface="+mn-lt"/>
          <a:ea typeface="+mn-ea"/>
          <a:cs typeface="+mn-cs"/>
        </a:defRPr>
      </a:lvl8pPr>
      <a:lvl9pPr marL="3656868" algn="l" defTabSz="45710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a:off x="8996546" y="6389643"/>
            <a:ext cx="2507418" cy="246221"/>
          </a:xfrm>
          <a:prstGeom prst="rect">
            <a:avLst/>
          </a:prstGeom>
          <a:noFill/>
        </p:spPr>
        <p:txBody>
          <a:bodyPr wrap="none" rtlCol="0" anchor="ctr">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172144"/>
                </a:solidFill>
                <a:effectLst/>
                <a:uLnTx/>
                <a:uFillTx/>
                <a:latin typeface="Century Gothic"/>
                <a:ea typeface="+mn-ea"/>
                <a:cs typeface="+mn-cs"/>
              </a:rPr>
              <a:t>Massive X</a:t>
            </a:r>
            <a:r>
              <a:rPr kumimoji="0" lang="en-US" sz="1000" b="0" i="0" u="none" strike="noStrike" kern="1200" cap="none" spc="0" normalizeH="0" baseline="0" noProof="0">
                <a:ln>
                  <a:noFill/>
                </a:ln>
                <a:solidFill>
                  <a:srgbClr val="172144"/>
                </a:solidFill>
                <a:effectLst/>
                <a:uLnTx/>
                <a:uFillTx/>
                <a:latin typeface="Calibri"/>
                <a:ea typeface="+mn-ea"/>
                <a:cs typeface="+mn-cs"/>
              </a:rPr>
              <a:t> presentation to DesignBall team</a:t>
            </a:r>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13226" y="6367063"/>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200" b="1" i="0" u="none" strike="noStrike" kern="1200" cap="none" spc="0" normalizeH="0" baseline="0" noProof="0" smtClean="0">
                <a:ln>
                  <a:noFill/>
                </a:ln>
                <a:solidFill>
                  <a:srgbClr val="172144">
                    <a:lumMod val="90000"/>
                    <a:lumOff val="10000"/>
                  </a:srgbClr>
                </a:solidFill>
                <a:effectLst/>
                <a:uLnTx/>
                <a:uFillTx/>
                <a:latin typeface="Century Gothic"/>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700" b="1" i="0" u="none" strike="noStrike" kern="1200" cap="none" spc="0" normalizeH="0" baseline="0" noProof="0">
              <a:ln>
                <a:noFill/>
              </a:ln>
              <a:solidFill>
                <a:srgbClr val="172144">
                  <a:lumMod val="90000"/>
                  <a:lumOff val="10000"/>
                </a:srgbClr>
              </a:solidFill>
              <a:effectLst/>
              <a:uLnTx/>
              <a:uFillTx/>
              <a:latin typeface="Century Gothic"/>
              <a:ea typeface="+mn-ea"/>
              <a:cs typeface="+mn-cs"/>
            </a:endParaRPr>
          </a:p>
        </p:txBody>
      </p:sp>
      <p:sp>
        <p:nvSpPr>
          <p:cNvPr id="210" name="TextBox 209">
            <a:extLst>
              <a:ext uri="{FF2B5EF4-FFF2-40B4-BE49-F238E27FC236}">
                <a16:creationId xmlns:a16="http://schemas.microsoft.com/office/drawing/2014/main" id="{069C2D56-633C-446F-A686-A486196BFAD9}"/>
              </a:ext>
            </a:extLst>
          </p:cNvPr>
          <p:cNvSpPr txBox="1"/>
          <p:nvPr userDrawn="1"/>
        </p:nvSpPr>
        <p:spPr>
          <a:xfrm>
            <a:off x="4999269" y="6320393"/>
            <a:ext cx="2193463" cy="430887"/>
          </a:xfrm>
          <a:prstGeom prst="rect">
            <a:avLst/>
          </a:prstGeom>
          <a:noFill/>
        </p:spPr>
        <p:txBody>
          <a:bodyPr wrap="square" rtlCol="0">
            <a:spAutoFit/>
          </a:bodyPr>
          <a:lstStyle>
            <a:defPPr>
              <a:defRPr lang="en-US"/>
            </a:defPPr>
            <a:lvl1pPr algn="ctr">
              <a:defRPr sz="4400" b="1">
                <a:gradFill>
                  <a:gsLst>
                    <a:gs pos="100000">
                      <a:schemeClr val="accent2"/>
                    </a:gs>
                    <a:gs pos="0">
                      <a:schemeClr val="accent1"/>
                    </a:gs>
                  </a:gsLst>
                  <a:path path="circle">
                    <a:fillToRect l="100000" t="100000"/>
                  </a:path>
                </a:gradFill>
                <a:latin typeface="Century Gothic" panose="020B0502020202020204" pitchFamily="34" charset="0"/>
              </a:defRPr>
            </a:lvl1p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gradFill>
                  <a:gsLst>
                    <a:gs pos="100000">
                      <a:srgbClr val="6070FF"/>
                    </a:gs>
                    <a:gs pos="0">
                      <a:srgbClr val="3BC8F1"/>
                    </a:gs>
                  </a:gsLst>
                  <a:path path="circle">
                    <a:fillToRect l="100000" t="100000"/>
                  </a:path>
                </a:gradFill>
                <a:effectLst/>
                <a:uLnTx/>
                <a:uFillTx/>
                <a:latin typeface="Century Gothic" panose="020B0502020202020204" pitchFamily="34" charset="0"/>
                <a:ea typeface="+mn-ea"/>
                <a:cs typeface="+mn-cs"/>
              </a:rPr>
              <a:t>Massive X</a:t>
            </a:r>
          </a:p>
        </p:txBody>
      </p:sp>
      <p:grpSp>
        <p:nvGrpSpPr>
          <p:cNvPr id="211" name="Group 210">
            <a:extLst>
              <a:ext uri="{FF2B5EF4-FFF2-40B4-BE49-F238E27FC236}">
                <a16:creationId xmlns:a16="http://schemas.microsoft.com/office/drawing/2014/main" id="{3377304C-9DD4-4699-B378-674485569779}"/>
              </a:ext>
            </a:extLst>
          </p:cNvPr>
          <p:cNvGrpSpPr/>
          <p:nvPr userDrawn="1"/>
        </p:nvGrpSpPr>
        <p:grpSpPr>
          <a:xfrm rot="5400000">
            <a:off x="382719" y="168047"/>
            <a:ext cx="51412" cy="349023"/>
            <a:chOff x="729638" y="739163"/>
            <a:chExt cx="102824" cy="698136"/>
          </a:xfrm>
        </p:grpSpPr>
        <p:sp>
          <p:nvSpPr>
            <p:cNvPr id="212" name="Oval 211">
              <a:extLst>
                <a:ext uri="{FF2B5EF4-FFF2-40B4-BE49-F238E27FC236}">
                  <a16:creationId xmlns:a16="http://schemas.microsoft.com/office/drawing/2014/main" id="{49B4F256-E5E5-4514-8124-346326987216}"/>
                </a:ext>
              </a:extLst>
            </p:cNvPr>
            <p:cNvSpPr/>
            <p:nvPr userDrawn="1"/>
          </p:nvSpPr>
          <p:spPr>
            <a:xfrm>
              <a:off x="729638" y="739163"/>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13" name="Oval 212">
              <a:extLst>
                <a:ext uri="{FF2B5EF4-FFF2-40B4-BE49-F238E27FC236}">
                  <a16:creationId xmlns:a16="http://schemas.microsoft.com/office/drawing/2014/main" id="{A30C5FF0-DC40-4A68-B3DD-90F08B400541}"/>
                </a:ext>
              </a:extLst>
            </p:cNvPr>
            <p:cNvSpPr/>
            <p:nvPr userDrawn="1"/>
          </p:nvSpPr>
          <p:spPr>
            <a:xfrm>
              <a:off x="729638" y="1036819"/>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14" name="Oval 213">
              <a:extLst>
                <a:ext uri="{FF2B5EF4-FFF2-40B4-BE49-F238E27FC236}">
                  <a16:creationId xmlns:a16="http://schemas.microsoft.com/office/drawing/2014/main" id="{B42FAED1-C994-470E-BF49-B9FD43CAE860}"/>
                </a:ext>
              </a:extLst>
            </p:cNvPr>
            <p:cNvSpPr/>
            <p:nvPr userDrawn="1"/>
          </p:nvSpPr>
          <p:spPr>
            <a:xfrm>
              <a:off x="729638" y="1334475"/>
              <a:ext cx="102824" cy="10282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5" name="Rectangle 14">
            <a:extLst>
              <a:ext uri="{FF2B5EF4-FFF2-40B4-BE49-F238E27FC236}">
                <a16:creationId xmlns:a16="http://schemas.microsoft.com/office/drawing/2014/main" id="{C45BD269-8B51-468B-8DF8-F86913E36ED9}"/>
              </a:ext>
            </a:extLst>
          </p:cNvPr>
          <p:cNvSpPr/>
          <p:nvPr userDrawn="1"/>
        </p:nvSpPr>
        <p:spPr>
          <a:xfrm>
            <a:off x="595066" y="6371871"/>
            <a:ext cx="304892"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b</a:t>
            </a:r>
          </a:p>
        </p:txBody>
      </p:sp>
      <p:sp>
        <p:nvSpPr>
          <p:cNvPr id="16" name="Rectangle 15">
            <a:hlinkClick r:id="rId5"/>
            <a:extLst>
              <a:ext uri="{FF2B5EF4-FFF2-40B4-BE49-F238E27FC236}">
                <a16:creationId xmlns:a16="http://schemas.microsoft.com/office/drawing/2014/main" id="{99CAC161-49A1-4752-9751-7CCA2D801BC2}"/>
              </a:ext>
            </a:extLst>
          </p:cNvPr>
          <p:cNvSpPr/>
          <p:nvPr userDrawn="1"/>
        </p:nvSpPr>
        <p:spPr>
          <a:xfrm>
            <a:off x="690666" y="6466924"/>
            <a:ext cx="113694" cy="151611"/>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34CA2F0-EC69-4BFF-8884-C9A313C138D7}"/>
              </a:ext>
            </a:extLst>
          </p:cNvPr>
          <p:cNvSpPr/>
          <p:nvPr userDrawn="1"/>
        </p:nvSpPr>
        <p:spPr>
          <a:xfrm>
            <a:off x="930503" y="6371871"/>
            <a:ext cx="31130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18" name="Rectangle 17">
            <a:hlinkClick r:id="rId6"/>
            <a:extLst>
              <a:ext uri="{FF2B5EF4-FFF2-40B4-BE49-F238E27FC236}">
                <a16:creationId xmlns:a16="http://schemas.microsoft.com/office/drawing/2014/main" id="{8E6A95BB-E8EC-4884-A779-447FDD2E8A7A}"/>
              </a:ext>
            </a:extLst>
          </p:cNvPr>
          <p:cNvSpPr/>
          <p:nvPr userDrawn="1"/>
        </p:nvSpPr>
        <p:spPr>
          <a:xfrm>
            <a:off x="1029309" y="6468506"/>
            <a:ext cx="113694" cy="151611"/>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ADD5E6AD-B7F0-41C2-BB6B-B5C21E2AFEBC}"/>
              </a:ext>
            </a:extLst>
          </p:cNvPr>
          <p:cNvSpPr/>
          <p:nvPr userDrawn="1"/>
        </p:nvSpPr>
        <p:spPr>
          <a:xfrm>
            <a:off x="269247" y="6371871"/>
            <a:ext cx="27924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20" name="Rectangle 19">
            <a:hlinkClick r:id="rId7"/>
            <a:extLst>
              <a:ext uri="{FF2B5EF4-FFF2-40B4-BE49-F238E27FC236}">
                <a16:creationId xmlns:a16="http://schemas.microsoft.com/office/drawing/2014/main" id="{C7752912-03EE-41B9-AE87-EBC831094AD1}"/>
              </a:ext>
            </a:extLst>
          </p:cNvPr>
          <p:cNvSpPr/>
          <p:nvPr userDrawn="1"/>
        </p:nvSpPr>
        <p:spPr>
          <a:xfrm>
            <a:off x="352022" y="6465342"/>
            <a:ext cx="113694" cy="151611"/>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Tree>
    <p:extLst>
      <p:ext uri="{BB962C8B-B14F-4D97-AF65-F5344CB8AC3E}">
        <p14:creationId xmlns:p14="http://schemas.microsoft.com/office/powerpoint/2010/main" val="212559138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172144"/>
                </a:solidFill>
                <a:effectLst/>
                <a:uLnTx/>
                <a:uFillTx/>
                <a:latin typeface="Century Gothic"/>
                <a:ea typeface="+mn-ea"/>
                <a:cs typeface="+mn-cs"/>
              </a:rPr>
              <a:t>Massive X</a:t>
            </a:r>
            <a:r>
              <a:rPr kumimoji="0" lang="en-US" sz="1000" b="0" i="0" u="none" strike="noStrike" kern="1200" cap="none" spc="0" normalizeH="0" baseline="0" noProof="0">
                <a:ln>
                  <a:noFill/>
                </a:ln>
                <a:solidFill>
                  <a:srgbClr val="172144"/>
                </a:solidFill>
                <a:effectLst/>
                <a:uLnTx/>
                <a:uFillTx/>
                <a:latin typeface="Calibri"/>
                <a:ea typeface="+mn-ea"/>
                <a:cs typeface="+mn-cs"/>
              </a:rPr>
              <a:t> presentation to DesignBall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gradFill>
                  <a:gsLst>
                    <a:gs pos="100000">
                      <a:srgbClr val="6070FF"/>
                    </a:gs>
                    <a:gs pos="0">
                      <a:srgbClr val="3BC8F1"/>
                    </a:gs>
                  </a:gsLst>
                  <a:path path="circle">
                    <a:fillToRect l="100000" t="100000"/>
                  </a:path>
                </a:gradFill>
                <a:effectLst/>
                <a:uLnTx/>
                <a:uFillTx/>
                <a:latin typeface="Century Gothic" panose="020B0502020202020204" pitchFamily="34" charset="0"/>
                <a:ea typeface="+mn-ea"/>
                <a:cs typeface="+mn-cs"/>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200" b="1" i="0" u="none" strike="noStrike" kern="1200" cap="none" spc="0" normalizeH="0" baseline="0" noProof="0" smtClean="0">
                <a:ln>
                  <a:noFill/>
                </a:ln>
                <a:solidFill>
                  <a:srgbClr val="172144">
                    <a:lumMod val="90000"/>
                    <a:lumOff val="10000"/>
                  </a:srgbClr>
                </a:solidFill>
                <a:effectLst/>
                <a:uLnTx/>
                <a:uFillTx/>
                <a:latin typeface="Century Gothic"/>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700" b="1" i="0" u="none" strike="noStrike" kern="1200" cap="none" spc="0" normalizeH="0" baseline="0" noProof="0">
              <a:ln>
                <a:noFill/>
              </a:ln>
              <a:solidFill>
                <a:srgbClr val="172144">
                  <a:lumMod val="90000"/>
                  <a:lumOff val="10000"/>
                </a:srgbClr>
              </a:solidFill>
              <a:effectLst/>
              <a:uLnTx/>
              <a:uFillTx/>
              <a:latin typeface="Century Gothic"/>
              <a:ea typeface="+mn-ea"/>
              <a:cs typeface="+mn-cs"/>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55980" y="5977044"/>
            <a:ext cx="304892"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52774" y="5659343"/>
            <a:ext cx="31130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68804" y="6294746"/>
            <a:ext cx="27924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72144">
                    <a:lumMod val="25000"/>
                    <a:lumOff val="75000"/>
                  </a:srgbClr>
                </a:solidFill>
                <a:effectLst/>
                <a:uLnTx/>
                <a:uFillTx/>
                <a:latin typeface="Designball-Social-01" pitchFamily="2" charset="0"/>
                <a:ea typeface="+mn-ea"/>
                <a:cs typeface="+mn-cs"/>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172144">
                  <a:lumMod val="25000"/>
                  <a:lumOff val="75000"/>
                </a:srgbClr>
              </a:solidFill>
              <a:effectLst/>
              <a:uLnTx/>
              <a:uFillTx/>
              <a:latin typeface="Calibri"/>
              <a:ea typeface="+mn-ea"/>
              <a:cs typeface="+mn-cs"/>
            </a:endParaRPr>
          </a:p>
        </p:txBody>
      </p:sp>
    </p:spTree>
    <p:extLst>
      <p:ext uri="{BB962C8B-B14F-4D97-AF65-F5344CB8AC3E}">
        <p14:creationId xmlns:p14="http://schemas.microsoft.com/office/powerpoint/2010/main" val="398163004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53E8B302-B017-444A-B3D5-F4C8628543FA}"/>
              </a:ext>
            </a:extLst>
          </p:cNvPr>
          <p:cNvSpPr/>
          <p:nvPr userDrawn="1"/>
        </p:nvSpPr>
        <p:spPr>
          <a:xfrm>
            <a:off x="1267917" y="-2522508"/>
            <a:ext cx="11721773" cy="11723299"/>
          </a:xfrm>
          <a:prstGeom prst="ellipse">
            <a:avLst/>
          </a:prstGeom>
          <a:gradFill flip="none" rotWithShape="1">
            <a:gsLst>
              <a:gs pos="0">
                <a:schemeClr val="accent3">
                  <a:alpha val="98000"/>
                  <a:lumMod val="100000"/>
                </a:schemeClr>
              </a:gs>
              <a:gs pos="100000">
                <a:schemeClr val="accent3">
                  <a:lumMod val="50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33" name="Oval 32">
            <a:extLst>
              <a:ext uri="{FF2B5EF4-FFF2-40B4-BE49-F238E27FC236}">
                <a16:creationId xmlns:a16="http://schemas.microsoft.com/office/drawing/2014/main" id="{BE7EE743-E8C9-4463-A5FC-98F1272297C3}"/>
              </a:ext>
            </a:extLst>
          </p:cNvPr>
          <p:cNvSpPr/>
          <p:nvPr userDrawn="1"/>
        </p:nvSpPr>
        <p:spPr>
          <a:xfrm>
            <a:off x="2975727" y="647700"/>
            <a:ext cx="5382182" cy="5382883"/>
          </a:xfrm>
          <a:prstGeom prst="ellipse">
            <a:avLst/>
          </a:prstGeom>
          <a:gradFill flip="none" rotWithShape="1">
            <a:gsLst>
              <a:gs pos="3000">
                <a:schemeClr val="accent2">
                  <a:alpha val="54000"/>
                  <a:lumMod val="36000"/>
                </a:schemeClr>
              </a:gs>
              <a:gs pos="100000">
                <a:schemeClr val="accent2">
                  <a:lumMod val="75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34" name="Oval 33">
            <a:extLst>
              <a:ext uri="{FF2B5EF4-FFF2-40B4-BE49-F238E27FC236}">
                <a16:creationId xmlns:a16="http://schemas.microsoft.com/office/drawing/2014/main" id="{015054C8-2FB0-4FEC-9C26-B91F11C9834F}"/>
              </a:ext>
            </a:extLst>
          </p:cNvPr>
          <p:cNvSpPr/>
          <p:nvPr userDrawn="1"/>
        </p:nvSpPr>
        <p:spPr>
          <a:xfrm>
            <a:off x="577895" y="751217"/>
            <a:ext cx="6460343" cy="6461185"/>
          </a:xfrm>
          <a:prstGeom prst="ellipse">
            <a:avLst/>
          </a:prstGeom>
          <a:gradFill flip="none" rotWithShape="1">
            <a:gsLst>
              <a:gs pos="0">
                <a:schemeClr val="accent3">
                  <a:alpha val="98000"/>
                  <a:lumMod val="100000"/>
                </a:schemeClr>
              </a:gs>
              <a:gs pos="100000">
                <a:schemeClr val="accent3">
                  <a:lumMod val="50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35" name="Oval 34">
            <a:extLst>
              <a:ext uri="{FF2B5EF4-FFF2-40B4-BE49-F238E27FC236}">
                <a16:creationId xmlns:a16="http://schemas.microsoft.com/office/drawing/2014/main" id="{75199E7C-02C1-4186-8D9C-F3C0EAA94370}"/>
              </a:ext>
            </a:extLst>
          </p:cNvPr>
          <p:cNvSpPr/>
          <p:nvPr userDrawn="1"/>
        </p:nvSpPr>
        <p:spPr>
          <a:xfrm>
            <a:off x="4912104" y="997069"/>
            <a:ext cx="6214523" cy="6215332"/>
          </a:xfrm>
          <a:prstGeom prst="ellipse">
            <a:avLst/>
          </a:prstGeom>
          <a:gradFill flip="none" rotWithShape="1">
            <a:gsLst>
              <a:gs pos="3000">
                <a:schemeClr val="accent1">
                  <a:alpha val="54000"/>
                </a:schemeClr>
              </a:gs>
              <a:gs pos="59000">
                <a:schemeClr val="accent3"/>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36" name="Oval 35">
            <a:extLst>
              <a:ext uri="{FF2B5EF4-FFF2-40B4-BE49-F238E27FC236}">
                <a16:creationId xmlns:a16="http://schemas.microsoft.com/office/drawing/2014/main" id="{28580258-24DA-435B-90AF-A336B13988E2}"/>
              </a:ext>
            </a:extLst>
          </p:cNvPr>
          <p:cNvSpPr/>
          <p:nvPr userDrawn="1"/>
        </p:nvSpPr>
        <p:spPr>
          <a:xfrm>
            <a:off x="-2382737" y="-2211958"/>
            <a:ext cx="10863555" cy="10864970"/>
          </a:xfrm>
          <a:prstGeom prst="ellipse">
            <a:avLst/>
          </a:prstGeom>
          <a:gradFill flip="none" rotWithShape="1">
            <a:gsLst>
              <a:gs pos="3000">
                <a:schemeClr val="accent1">
                  <a:alpha val="54000"/>
                </a:schemeClr>
              </a:gs>
              <a:gs pos="59000">
                <a:schemeClr val="accent3">
                  <a:lumMod val="75000"/>
                  <a:alpha val="32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074A38E2-E1FF-4879-9C32-610C884B2151}"/>
              </a:ext>
            </a:extLst>
          </p:cNvPr>
          <p:cNvSpPr txBox="1"/>
          <p:nvPr userDrawn="1"/>
        </p:nvSpPr>
        <p:spPr>
          <a:xfrm rot="16200000">
            <a:off x="10547818" y="2927923"/>
            <a:ext cx="2507418" cy="246221"/>
          </a:xfrm>
          <a:prstGeom prst="rect">
            <a:avLst/>
          </a:prstGeom>
          <a:noFill/>
        </p:spPr>
        <p:txBody>
          <a:bodyPr wrap="none" rtlCol="0" anchor="ctr">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a:ea typeface="+mn-ea"/>
                <a:cs typeface="+mn-cs"/>
              </a:rPr>
              <a:t>Massive X</a:t>
            </a:r>
            <a:r>
              <a:rPr kumimoji="0" lang="en-US" sz="1000" b="0" i="0" u="none" strike="noStrike" kern="1200" cap="none" spc="0" normalizeH="0" baseline="0" noProof="0">
                <a:ln>
                  <a:noFill/>
                </a:ln>
                <a:solidFill>
                  <a:srgbClr val="FFFFFF"/>
                </a:solidFill>
                <a:effectLst/>
                <a:uLnTx/>
                <a:uFillTx/>
                <a:latin typeface="Calibri"/>
                <a:ea typeface="+mn-ea"/>
                <a:cs typeface="+mn-cs"/>
              </a:rPr>
              <a:t> presentation to DesignBall team</a:t>
            </a:r>
          </a:p>
        </p:txBody>
      </p:sp>
      <p:sp>
        <p:nvSpPr>
          <p:cNvPr id="28" name="TextBox 27">
            <a:extLst>
              <a:ext uri="{FF2B5EF4-FFF2-40B4-BE49-F238E27FC236}">
                <a16:creationId xmlns:a16="http://schemas.microsoft.com/office/drawing/2014/main" id="{C7E5CC2B-ED72-45C7-BF0A-B092A979472E}"/>
              </a:ext>
            </a:extLst>
          </p:cNvPr>
          <p:cNvSpPr txBox="1"/>
          <p:nvPr userDrawn="1"/>
        </p:nvSpPr>
        <p:spPr>
          <a:xfrm rot="16200000">
            <a:off x="-706400" y="3213557"/>
            <a:ext cx="2193749" cy="430887"/>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Massive X</a:t>
            </a:r>
          </a:p>
        </p:txBody>
      </p:sp>
      <p:sp>
        <p:nvSpPr>
          <p:cNvPr id="29" name="Oval 28">
            <a:extLst>
              <a:ext uri="{FF2B5EF4-FFF2-40B4-BE49-F238E27FC236}">
                <a16:creationId xmlns:a16="http://schemas.microsoft.com/office/drawing/2014/main" id="{CB9C493A-C0C5-433E-B0C9-73E5F353A3AD}"/>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30" name="Oval 29">
            <a:extLst>
              <a:ext uri="{FF2B5EF4-FFF2-40B4-BE49-F238E27FC236}">
                <a16:creationId xmlns:a16="http://schemas.microsoft.com/office/drawing/2014/main" id="{E95DFE2E-B2E5-466B-B1CC-C85DE1401518}"/>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31" name="Oval 30">
            <a:extLst>
              <a:ext uri="{FF2B5EF4-FFF2-40B4-BE49-F238E27FC236}">
                <a16:creationId xmlns:a16="http://schemas.microsoft.com/office/drawing/2014/main" id="{9FE24D81-6663-4CF8-857E-F1F0413B357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32" name="Slide Number Placeholder 5">
            <a:extLst>
              <a:ext uri="{FF2B5EF4-FFF2-40B4-BE49-F238E27FC236}">
                <a16:creationId xmlns:a16="http://schemas.microsoft.com/office/drawing/2014/main" id="{DDEAE338-FF37-4E7C-8B4D-BAA7F448833A}"/>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109" rtl="0" eaLnBrk="1" fontAlgn="auto" latinLnBrk="0" hangingPunct="1">
              <a:lnSpc>
                <a:spcPct val="100000"/>
              </a:lnSpc>
              <a:spcBef>
                <a:spcPts val="0"/>
              </a:spcBef>
              <a:spcAft>
                <a:spcPts val="0"/>
              </a:spcAft>
              <a:buClrTx/>
              <a:buSzTx/>
              <a:buFontTx/>
              <a:buNone/>
              <a:tabLst/>
              <a:defRPr/>
            </a:pPr>
            <a:fld id="{1A290D8D-6BA0-418D-AFED-C65293F70DA0}" type="slidenum">
              <a:rPr kumimoji="0" lang="en-US" sz="1200" b="1" i="0" u="none" strike="noStrike" kern="1200" cap="none" spc="0" normalizeH="0" baseline="0" noProof="0" smtClean="0">
                <a:ln>
                  <a:noFill/>
                </a:ln>
                <a:solidFill>
                  <a:srgbClr val="FFFFFF"/>
                </a:solidFill>
                <a:effectLst/>
                <a:uLnTx/>
                <a:uFillTx/>
                <a:latin typeface="Century Gothic"/>
                <a:ea typeface="+mn-ea"/>
                <a:cs typeface="+mn-cs"/>
              </a:rPr>
              <a:pPr marL="0" marR="0" lvl="0" indent="0" algn="ctr" defTabSz="457109" rtl="0" eaLnBrk="1" fontAlgn="auto" latinLnBrk="0" hangingPunct="1">
                <a:lnSpc>
                  <a:spcPct val="100000"/>
                </a:lnSpc>
                <a:spcBef>
                  <a:spcPts val="0"/>
                </a:spcBef>
                <a:spcAft>
                  <a:spcPts val="0"/>
                </a:spcAft>
                <a:buClrTx/>
                <a:buSzTx/>
                <a:buFontTx/>
                <a:buNone/>
                <a:tabLst/>
                <a:defRPr/>
              </a:pPr>
              <a:t>‹#›</a:t>
            </a:fld>
            <a:endParaRPr kumimoji="0" lang="en-US" sz="700" b="1" i="0" u="none" strike="noStrike" kern="1200" cap="none" spc="0" normalizeH="0" baseline="0" noProof="0">
              <a:ln>
                <a:noFill/>
              </a:ln>
              <a:solidFill>
                <a:srgbClr val="FFFFFF"/>
              </a:solidFill>
              <a:effectLst/>
              <a:uLnTx/>
              <a:uFillTx/>
              <a:latin typeface="Century Gothic"/>
              <a:ea typeface="+mn-ea"/>
              <a:cs typeface="+mn-cs"/>
            </a:endParaRPr>
          </a:p>
        </p:txBody>
      </p:sp>
      <p:sp>
        <p:nvSpPr>
          <p:cNvPr id="19" name="Rectangle 18">
            <a:extLst>
              <a:ext uri="{FF2B5EF4-FFF2-40B4-BE49-F238E27FC236}">
                <a16:creationId xmlns:a16="http://schemas.microsoft.com/office/drawing/2014/main" id="{D7CF2EDF-3097-4F18-875A-24ED93F1F8F7}"/>
              </a:ext>
            </a:extLst>
          </p:cNvPr>
          <p:cNvSpPr/>
          <p:nvPr userDrawn="1"/>
        </p:nvSpPr>
        <p:spPr>
          <a:xfrm>
            <a:off x="255980" y="5977044"/>
            <a:ext cx="304892"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Designball-Social-01" pitchFamily="2" charset="0"/>
                <a:ea typeface="+mn-ea"/>
                <a:cs typeface="+mn-cs"/>
              </a:rPr>
              <a:t>b</a:t>
            </a:r>
          </a:p>
        </p:txBody>
      </p:sp>
      <p:sp>
        <p:nvSpPr>
          <p:cNvPr id="37" name="Rectangle 36">
            <a:extLst>
              <a:ext uri="{FF2B5EF4-FFF2-40B4-BE49-F238E27FC236}">
                <a16:creationId xmlns:a16="http://schemas.microsoft.com/office/drawing/2014/main" id="{72F9B149-4C49-4902-A6C0-A0377778D17E}"/>
              </a:ext>
            </a:extLst>
          </p:cNvPr>
          <p:cNvSpPr/>
          <p:nvPr userDrawn="1"/>
        </p:nvSpPr>
        <p:spPr>
          <a:xfrm>
            <a:off x="252774" y="5659343"/>
            <a:ext cx="31130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Designball-Social-01" pitchFamily="2" charset="0"/>
                <a:ea typeface="+mn-ea"/>
                <a:cs typeface="+mn-cs"/>
              </a:rPr>
              <a:t>C</a:t>
            </a:r>
          </a:p>
        </p:txBody>
      </p:sp>
      <p:sp>
        <p:nvSpPr>
          <p:cNvPr id="38" name="Rectangle 37">
            <a:extLst>
              <a:ext uri="{FF2B5EF4-FFF2-40B4-BE49-F238E27FC236}">
                <a16:creationId xmlns:a16="http://schemas.microsoft.com/office/drawing/2014/main" id="{5D3BBA1E-396F-493A-BFCD-61974646C78C}"/>
              </a:ext>
            </a:extLst>
          </p:cNvPr>
          <p:cNvSpPr/>
          <p:nvPr userDrawn="1"/>
        </p:nvSpPr>
        <p:spPr>
          <a:xfrm>
            <a:off x="268804" y="6294746"/>
            <a:ext cx="279244" cy="338554"/>
          </a:xfrm>
          <a:prstGeom prst="rect">
            <a:avLst/>
          </a:prstGeom>
        </p:spPr>
        <p:txBody>
          <a:bodyPr wrap="none" anchor="ctr">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Designball-Social-01" pitchFamily="2" charset="0"/>
                <a:ea typeface="+mn-ea"/>
                <a:cs typeface="+mn-cs"/>
              </a:rPr>
              <a:t>c</a:t>
            </a:r>
          </a:p>
        </p:txBody>
      </p:sp>
      <p:sp>
        <p:nvSpPr>
          <p:cNvPr id="39" name="Rectangle 38">
            <a:hlinkClick r:id="rId6"/>
            <a:extLst>
              <a:ext uri="{FF2B5EF4-FFF2-40B4-BE49-F238E27FC236}">
                <a16:creationId xmlns:a16="http://schemas.microsoft.com/office/drawing/2014/main" id="{D54BDED4-0EE4-42F8-BB4E-20830B8326BE}"/>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hlinkClick r:id="rId7"/>
            <a:extLst>
              <a:ext uri="{FF2B5EF4-FFF2-40B4-BE49-F238E27FC236}">
                <a16:creationId xmlns:a16="http://schemas.microsoft.com/office/drawing/2014/main" id="{BA32EFD7-6328-4D67-9E82-B0AE173EA60B}"/>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
        <p:nvSpPr>
          <p:cNvPr id="41" name="Rectangle 40">
            <a:hlinkClick r:id="rId8"/>
            <a:extLst>
              <a:ext uri="{FF2B5EF4-FFF2-40B4-BE49-F238E27FC236}">
                <a16:creationId xmlns:a16="http://schemas.microsoft.com/office/drawing/2014/main" id="{303FACB0-EF37-4261-BA59-7F6A1E3B7D4F}"/>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9390489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29000" decel="43000" autoRev="1" fill="hold" grpId="0" nodeType="withEffect">
                                  <p:stCondLst>
                                    <p:cond delay="400"/>
                                  </p:stCondLst>
                                  <p:childTnLst>
                                    <p:animScale>
                                      <p:cBhvr>
                                        <p:cTn id="6" dur="5000" fill="hold"/>
                                        <p:tgtEl>
                                          <p:spTgt spid="23"/>
                                        </p:tgtEl>
                                      </p:cBhvr>
                                      <p:by x="120000" y="120000"/>
                                    </p:animScale>
                                  </p:childTnLst>
                                </p:cTn>
                              </p:par>
                              <p:par>
                                <p:cTn id="7" presetID="6" presetClass="emph" presetSubtype="0" repeatCount="indefinite" accel="29000" decel="43000" autoRev="1" fill="hold" grpId="0" nodeType="withEffect">
                                  <p:stCondLst>
                                    <p:cond delay="600"/>
                                  </p:stCondLst>
                                  <p:childTnLst>
                                    <p:animScale>
                                      <p:cBhvr>
                                        <p:cTn id="8" dur="3750" fill="hold"/>
                                        <p:tgtEl>
                                          <p:spTgt spid="36"/>
                                        </p:tgtEl>
                                      </p:cBhvr>
                                      <p:by x="120000" y="120000"/>
                                    </p:animScale>
                                  </p:childTnLst>
                                </p:cTn>
                              </p:par>
                              <p:par>
                                <p:cTn id="9" presetID="6" presetClass="emph" presetSubtype="0" repeatCount="indefinite" accel="29000" decel="43000" autoRev="1" fill="hold" grpId="0" nodeType="withEffect">
                                  <p:stCondLst>
                                    <p:cond delay="800"/>
                                  </p:stCondLst>
                                  <p:childTnLst>
                                    <p:animScale>
                                      <p:cBhvr>
                                        <p:cTn id="10" dur="5000" fill="hold"/>
                                        <p:tgtEl>
                                          <p:spTgt spid="34"/>
                                        </p:tgtEl>
                                      </p:cBhvr>
                                      <p:by x="120000" y="120000"/>
                                    </p:animScale>
                                  </p:childTnLst>
                                </p:cTn>
                              </p:par>
                              <p:par>
                                <p:cTn id="11" presetID="6" presetClass="emph" presetSubtype="0" repeatCount="indefinite" accel="29000" decel="43000" autoRev="1" fill="hold" grpId="0" nodeType="withEffect">
                                  <p:stCondLst>
                                    <p:cond delay="1000"/>
                                  </p:stCondLst>
                                  <p:childTnLst>
                                    <p:animScale>
                                      <p:cBhvr>
                                        <p:cTn id="12" dur="3250" fill="hold"/>
                                        <p:tgtEl>
                                          <p:spTgt spid="35"/>
                                        </p:tgtEl>
                                      </p:cBhvr>
                                      <p:by x="120000" y="120000"/>
                                    </p:animScale>
                                  </p:childTnLst>
                                </p:cTn>
                              </p:par>
                              <p:par>
                                <p:cTn id="13" presetID="6" presetClass="emph" presetSubtype="0" repeatCount="indefinite" accel="29000" decel="43000" autoRev="1" fill="hold" grpId="0" nodeType="withEffect">
                                  <p:stCondLst>
                                    <p:cond delay="1100"/>
                                  </p:stCondLst>
                                  <p:childTnLst>
                                    <p:animScale>
                                      <p:cBhvr>
                                        <p:cTn id="14" dur="4050" fill="hold"/>
                                        <p:tgtEl>
                                          <p:spTgt spid="3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3" grpId="0" animBg="1"/>
      <p:bldP spid="34" grpId="0" animBg="1"/>
      <p:bldP spid="35" grpId="0" animBg="1"/>
      <p:bldP spid="36" grpId="0"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000000"/>
          </p15:clr>
        </p15:guide>
        <p15:guide id="2" pos="7681">
          <p15:clr>
            <a:srgbClr val="000000"/>
          </p15:clr>
        </p15:guide>
        <p15:guide id="3" orient="horz" pos="816">
          <p15:clr>
            <a:srgbClr val="000000"/>
          </p15:clr>
        </p15:guide>
        <p15:guide id="4" orient="horz" pos="7776">
          <p15:clr>
            <a:srgbClr val="000000"/>
          </p15:clr>
        </p15:guide>
        <p15:guide id="5" pos="14377">
          <p15:clr>
            <a:srgbClr val="000000"/>
          </p15:clr>
        </p15:guide>
        <p15:guide id="6" pos="985">
          <p15:clr>
            <a:srgbClr val="000000"/>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6.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hemeOverride" Target="../theme/themeOverride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hemeOverride" Target="../theme/themeOverride4.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9.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0000"/>
                    </a14:imgEffect>
                    <a14:imgEffect>
                      <a14:brightnessContrast bright="-52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1719" y="1642047"/>
            <a:ext cx="9144000" cy="2387600"/>
          </a:xfrm>
        </p:spPr>
        <p:txBody>
          <a:bodyPr>
            <a:noAutofit/>
          </a:bodyPr>
          <a:lstStyle/>
          <a:p>
            <a:r>
              <a:rPr lang="en-US" b="1" dirty="0">
                <a:solidFill>
                  <a:schemeClr val="bg1"/>
                </a:solidFill>
                <a:latin typeface="Arial" panose="020B0604020202020204" pitchFamily="34" charset="0"/>
                <a:cs typeface="Arial" panose="020B0604020202020204" pitchFamily="34" charset="0"/>
              </a:rPr>
              <a:t>Securing Organizations Using Honeypots</a:t>
            </a:r>
            <a:r>
              <a:rPr lang="en-US" dirty="0">
                <a:solidFill>
                  <a:schemeClr val="bg1"/>
                </a:solidFill>
                <a:latin typeface="Arial" panose="020B0604020202020204" pitchFamily="34" charset="0"/>
                <a:cs typeface="Arial" panose="020B0604020202020204" pitchFamily="34" charset="0"/>
              </a:rPr>
              <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2095500" y="4686872"/>
            <a:ext cx="2857500" cy="1384995"/>
          </a:xfrm>
          <a:prstGeom prst="rect">
            <a:avLst/>
          </a:prstGeom>
          <a:noFill/>
        </p:spPr>
        <p:txBody>
          <a:bodyPr wrap="square" rtlCol="0">
            <a:spAutoFit/>
          </a:bodyPr>
          <a:lstStyle/>
          <a:p>
            <a:r>
              <a:rPr lang="en-US" sz="2800" dirty="0" smtClean="0">
                <a:solidFill>
                  <a:schemeClr val="bg1"/>
                </a:solidFill>
              </a:rPr>
              <a:t>BY:</a:t>
            </a:r>
          </a:p>
          <a:p>
            <a:pPr marL="285750" indent="-285750">
              <a:buFont typeface="Arial" panose="020B0604020202020204" pitchFamily="34" charset="0"/>
              <a:buChar char="•"/>
            </a:pPr>
            <a:r>
              <a:rPr lang="en-US" sz="2800" dirty="0" smtClean="0">
                <a:solidFill>
                  <a:schemeClr val="bg1"/>
                </a:solidFill>
              </a:rPr>
              <a:t>Syed Irfan </a:t>
            </a:r>
          </a:p>
          <a:p>
            <a:pPr marL="285750" indent="-285750">
              <a:buFont typeface="Arial" panose="020B0604020202020204" pitchFamily="34" charset="0"/>
              <a:buChar char="•"/>
            </a:pPr>
            <a:r>
              <a:rPr lang="en-US" sz="2800" dirty="0" smtClean="0">
                <a:solidFill>
                  <a:schemeClr val="bg1"/>
                </a:solidFill>
              </a:rPr>
              <a:t>Sanaullah</a:t>
            </a:r>
            <a:endParaRPr lang="en-US" sz="2800" dirty="0">
              <a:solidFill>
                <a:schemeClr val="bg1"/>
              </a:solidFill>
            </a:endParaRPr>
          </a:p>
        </p:txBody>
      </p:sp>
    </p:spTree>
    <p:extLst>
      <p:ext uri="{BB962C8B-B14F-4D97-AF65-F5344CB8AC3E}">
        <p14:creationId xmlns:p14="http://schemas.microsoft.com/office/powerpoint/2010/main" val="425095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366B78-8068-490F-8065-FB46D2BCCBD0}"/>
              </a:ext>
            </a:extLst>
          </p:cNvPr>
          <p:cNvSpPr/>
          <p:nvPr/>
        </p:nvSpPr>
        <p:spPr>
          <a:xfrm>
            <a:off x="781743"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8" name="Rectangle 17">
            <a:extLst>
              <a:ext uri="{FF2B5EF4-FFF2-40B4-BE49-F238E27FC236}">
                <a16:creationId xmlns:a16="http://schemas.microsoft.com/office/drawing/2014/main" id="{4CBB3886-2141-4F2F-9423-9A75D15FEE23}"/>
              </a:ext>
            </a:extLst>
          </p:cNvPr>
          <p:cNvSpPr/>
          <p:nvPr/>
        </p:nvSpPr>
        <p:spPr>
          <a:xfrm>
            <a:off x="5006245"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9" name="Rectangle 18">
            <a:extLst>
              <a:ext uri="{FF2B5EF4-FFF2-40B4-BE49-F238E27FC236}">
                <a16:creationId xmlns:a16="http://schemas.microsoft.com/office/drawing/2014/main" id="{B6ADF339-F6CA-45C0-BBA9-87728BCB2CFA}"/>
              </a:ext>
            </a:extLst>
          </p:cNvPr>
          <p:cNvSpPr/>
          <p:nvPr/>
        </p:nvSpPr>
        <p:spPr>
          <a:xfrm>
            <a:off x="7116755"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0" name="Rectangle 19">
            <a:extLst>
              <a:ext uri="{FF2B5EF4-FFF2-40B4-BE49-F238E27FC236}">
                <a16:creationId xmlns:a16="http://schemas.microsoft.com/office/drawing/2014/main" id="{6E728370-AC22-4508-97E3-65F986DEB8F1}"/>
              </a:ext>
            </a:extLst>
          </p:cNvPr>
          <p:cNvSpPr/>
          <p:nvPr/>
        </p:nvSpPr>
        <p:spPr>
          <a:xfrm>
            <a:off x="9230475"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TextBox 8">
            <a:extLst>
              <a:ext uri="{FF2B5EF4-FFF2-40B4-BE49-F238E27FC236}">
                <a16:creationId xmlns:a16="http://schemas.microsoft.com/office/drawing/2014/main" id="{9A9CCF5A-7DB7-4A4B-B0FF-622DE6DAE190}"/>
              </a:ext>
            </a:extLst>
          </p:cNvPr>
          <p:cNvSpPr txBox="1"/>
          <p:nvPr/>
        </p:nvSpPr>
        <p:spPr>
          <a:xfrm>
            <a:off x="1119016" y="875006"/>
            <a:ext cx="1154483" cy="338554"/>
          </a:xfrm>
          <a:prstGeom prst="rect">
            <a:avLst/>
          </a:prstGeom>
          <a:noFill/>
        </p:spPr>
        <p:txBody>
          <a:bodyPr wrap="none" rtlCol="0">
            <a:spAutoFit/>
          </a:bodyPr>
          <a:lstStyle/>
          <a:p>
            <a:pPr defTabSz="228554">
              <a:defRPr/>
            </a:pPr>
            <a:r>
              <a:rPr lang="en-US" sz="1600" b="1" dirty="0" smtClean="0">
                <a:solidFill>
                  <a:srgbClr val="D8E2FF"/>
                </a:solidFill>
                <a:latin typeface="Century Gothic"/>
              </a:rPr>
              <a:t>Detecting</a:t>
            </a:r>
            <a:endParaRPr lang="en-US" sz="800" dirty="0">
              <a:solidFill>
                <a:srgbClr val="D8E2FF"/>
              </a:solidFill>
              <a:latin typeface="Century Gothic"/>
            </a:endParaRPr>
          </a:p>
        </p:txBody>
      </p:sp>
      <p:sp>
        <p:nvSpPr>
          <p:cNvPr id="10" name="Freeform 5">
            <a:extLst>
              <a:ext uri="{FF2B5EF4-FFF2-40B4-BE49-F238E27FC236}">
                <a16:creationId xmlns:a16="http://schemas.microsoft.com/office/drawing/2014/main" id="{C2833469-A99C-4AF0-A25C-CA75CE370CA8}"/>
              </a:ext>
            </a:extLst>
          </p:cNvPr>
          <p:cNvSpPr>
            <a:spLocks noEditPoints="1"/>
          </p:cNvSpPr>
          <p:nvPr/>
        </p:nvSpPr>
        <p:spPr bwMode="auto">
          <a:xfrm>
            <a:off x="2316811" y="962258"/>
            <a:ext cx="231084" cy="210814"/>
          </a:xfrm>
          <a:custGeom>
            <a:avLst/>
            <a:gdLst>
              <a:gd name="T0" fmla="*/ 0 w 456"/>
              <a:gd name="T1" fmla="*/ 356 h 416"/>
              <a:gd name="T2" fmla="*/ 147 w 456"/>
              <a:gd name="T3" fmla="*/ 208 h 416"/>
              <a:gd name="T4" fmla="*/ 0 w 456"/>
              <a:gd name="T5" fmla="*/ 58 h 416"/>
              <a:gd name="T6" fmla="*/ 59 w 456"/>
              <a:gd name="T7" fmla="*/ 0 h 416"/>
              <a:gd name="T8" fmla="*/ 265 w 456"/>
              <a:gd name="T9" fmla="*/ 208 h 416"/>
              <a:gd name="T10" fmla="*/ 59 w 456"/>
              <a:gd name="T11" fmla="*/ 416 h 416"/>
              <a:gd name="T12" fmla="*/ 0 w 456"/>
              <a:gd name="T13" fmla="*/ 356 h 416"/>
              <a:gd name="T14" fmla="*/ 248 w 456"/>
              <a:gd name="T15" fmla="*/ 0 h 416"/>
              <a:gd name="T16" fmla="*/ 456 w 456"/>
              <a:gd name="T17" fmla="*/ 208 h 416"/>
              <a:gd name="T18" fmla="*/ 248 w 456"/>
              <a:gd name="T19" fmla="*/ 416 h 416"/>
              <a:gd name="T20" fmla="*/ 191 w 456"/>
              <a:gd name="T21" fmla="*/ 356 h 416"/>
              <a:gd name="T22" fmla="*/ 338 w 456"/>
              <a:gd name="T23" fmla="*/ 208 h 416"/>
              <a:gd name="T24" fmla="*/ 191 w 456"/>
              <a:gd name="T25" fmla="*/ 58 h 416"/>
              <a:gd name="T26" fmla="*/ 248 w 456"/>
              <a:gd name="T2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416">
                <a:moveTo>
                  <a:pt x="0" y="356"/>
                </a:moveTo>
                <a:lnTo>
                  <a:pt x="147" y="208"/>
                </a:lnTo>
                <a:lnTo>
                  <a:pt x="0" y="58"/>
                </a:lnTo>
                <a:lnTo>
                  <a:pt x="59" y="0"/>
                </a:lnTo>
                <a:lnTo>
                  <a:pt x="265" y="208"/>
                </a:lnTo>
                <a:lnTo>
                  <a:pt x="59" y="416"/>
                </a:lnTo>
                <a:lnTo>
                  <a:pt x="0" y="356"/>
                </a:lnTo>
                <a:close/>
                <a:moveTo>
                  <a:pt x="248" y="0"/>
                </a:moveTo>
                <a:lnTo>
                  <a:pt x="456" y="208"/>
                </a:lnTo>
                <a:lnTo>
                  <a:pt x="248" y="416"/>
                </a:lnTo>
                <a:lnTo>
                  <a:pt x="191" y="356"/>
                </a:lnTo>
                <a:lnTo>
                  <a:pt x="338" y="208"/>
                </a:lnTo>
                <a:lnTo>
                  <a:pt x="191" y="58"/>
                </a:lnTo>
                <a:lnTo>
                  <a:pt x="248" y="0"/>
                </a:lnTo>
                <a:close/>
              </a:path>
            </a:pathLst>
          </a:custGeom>
          <a:solidFill>
            <a:schemeClr val="bg1"/>
          </a:solidFill>
          <a:ln w="152400">
            <a:noFill/>
          </a:ln>
          <a:effectLst>
            <a:outerShdw blurRad="596900" dist="419100" dir="2700000" algn="tl" rotWithShape="0">
              <a:schemeClr val="accent3">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Calibri"/>
            </a:endParaRPr>
          </a:p>
        </p:txBody>
      </p:sp>
      <p:sp>
        <p:nvSpPr>
          <p:cNvPr id="11" name="TextBox 10">
            <a:extLst>
              <a:ext uri="{FF2B5EF4-FFF2-40B4-BE49-F238E27FC236}">
                <a16:creationId xmlns:a16="http://schemas.microsoft.com/office/drawing/2014/main" id="{2466DDA2-7994-453C-B75D-5CD6F98B94F9}"/>
              </a:ext>
            </a:extLst>
          </p:cNvPr>
          <p:cNvSpPr txBox="1"/>
          <p:nvPr/>
        </p:nvSpPr>
        <p:spPr>
          <a:xfrm>
            <a:off x="3128537" y="905784"/>
            <a:ext cx="1832554" cy="338554"/>
          </a:xfrm>
          <a:prstGeom prst="rect">
            <a:avLst/>
          </a:prstGeom>
          <a:noFill/>
        </p:spPr>
        <p:txBody>
          <a:bodyPr wrap="none" rtlCol="0" anchor="ctr">
            <a:spAutoFit/>
          </a:bodyPr>
          <a:lstStyle/>
          <a:p>
            <a:pPr algn="ctr" defTabSz="228554">
              <a:defRPr/>
            </a:pPr>
            <a:r>
              <a:rPr lang="en-US" sz="1600" b="1" dirty="0">
                <a:solidFill>
                  <a:srgbClr val="D8E2FF"/>
                </a:solidFill>
                <a:latin typeface="Century Gothic"/>
              </a:rPr>
              <a:t>User-Mode Linux</a:t>
            </a:r>
            <a:endParaRPr lang="en-US" sz="800" b="1" dirty="0">
              <a:solidFill>
                <a:srgbClr val="D8E2FF"/>
              </a:solidFill>
              <a:latin typeface="Century Gothic"/>
            </a:endParaRPr>
          </a:p>
        </p:txBody>
      </p:sp>
      <p:sp>
        <p:nvSpPr>
          <p:cNvPr id="12" name="TextBox 11">
            <a:extLst>
              <a:ext uri="{FF2B5EF4-FFF2-40B4-BE49-F238E27FC236}">
                <a16:creationId xmlns:a16="http://schemas.microsoft.com/office/drawing/2014/main" id="{30302722-7A83-47C4-8BC4-6443576088FA}"/>
              </a:ext>
            </a:extLst>
          </p:cNvPr>
          <p:cNvSpPr txBox="1"/>
          <p:nvPr/>
        </p:nvSpPr>
        <p:spPr>
          <a:xfrm>
            <a:off x="5330097" y="936561"/>
            <a:ext cx="1699504" cy="276999"/>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Running on VMware</a:t>
            </a:r>
            <a:endParaRPr lang="en-US" sz="600" dirty="0">
              <a:solidFill>
                <a:srgbClr val="D8E2FF"/>
              </a:solidFill>
              <a:latin typeface="Century Gothic"/>
            </a:endParaRPr>
          </a:p>
        </p:txBody>
      </p:sp>
      <p:sp>
        <p:nvSpPr>
          <p:cNvPr id="13" name="TextBox 12">
            <a:extLst>
              <a:ext uri="{FF2B5EF4-FFF2-40B4-BE49-F238E27FC236}">
                <a16:creationId xmlns:a16="http://schemas.microsoft.com/office/drawing/2014/main" id="{AF951687-2182-4D64-AD09-27DDCC232DD0}"/>
              </a:ext>
            </a:extLst>
          </p:cNvPr>
          <p:cNvSpPr txBox="1"/>
          <p:nvPr/>
        </p:nvSpPr>
        <p:spPr>
          <a:xfrm>
            <a:off x="7473959" y="936561"/>
            <a:ext cx="1556836" cy="276999"/>
          </a:xfrm>
          <a:prstGeom prst="rect">
            <a:avLst/>
          </a:prstGeom>
          <a:noFill/>
        </p:spPr>
        <p:txBody>
          <a:bodyPr wrap="none" rtlCol="0" anchor="ctr">
            <a:spAutoFit/>
          </a:bodyPr>
          <a:lstStyle/>
          <a:p>
            <a:pPr algn="ctr" defTabSz="228554">
              <a:defRPr/>
            </a:pPr>
            <a:r>
              <a:rPr lang="en-US" sz="1200" dirty="0" err="1">
                <a:solidFill>
                  <a:srgbClr val="D8E2FF"/>
                </a:solidFill>
                <a:latin typeface="Century Gothic"/>
              </a:rPr>
              <a:t>Honeyd</a:t>
            </a:r>
            <a:r>
              <a:rPr lang="en-US" sz="1200" dirty="0">
                <a:solidFill>
                  <a:srgbClr val="D8E2FF"/>
                </a:solidFill>
                <a:latin typeface="Century Gothic"/>
              </a:rPr>
              <a:t> Honeypot</a:t>
            </a:r>
            <a:endParaRPr lang="en-US" sz="600" dirty="0">
              <a:solidFill>
                <a:srgbClr val="D8E2FF"/>
              </a:solidFill>
              <a:latin typeface="Century Gothic"/>
            </a:endParaRPr>
          </a:p>
        </p:txBody>
      </p:sp>
      <p:sp>
        <p:nvSpPr>
          <p:cNvPr id="14" name="TextBox 13">
            <a:extLst>
              <a:ext uri="{FF2B5EF4-FFF2-40B4-BE49-F238E27FC236}">
                <a16:creationId xmlns:a16="http://schemas.microsoft.com/office/drawing/2014/main" id="{EA54867F-0A14-4B93-85E4-D2E587674DDE}"/>
              </a:ext>
            </a:extLst>
          </p:cNvPr>
          <p:cNvSpPr txBox="1"/>
          <p:nvPr/>
        </p:nvSpPr>
        <p:spPr>
          <a:xfrm>
            <a:off x="9905961" y="936561"/>
            <a:ext cx="790602" cy="276999"/>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Fake AP</a:t>
            </a:r>
            <a:endParaRPr lang="en-US" sz="600" dirty="0">
              <a:solidFill>
                <a:srgbClr val="D8E2FF"/>
              </a:solidFill>
              <a:latin typeface="Century Gothic"/>
            </a:endParaRPr>
          </a:p>
        </p:txBody>
      </p:sp>
      <p:sp>
        <p:nvSpPr>
          <p:cNvPr id="23" name="TextBox 22">
            <a:extLst>
              <a:ext uri="{FF2B5EF4-FFF2-40B4-BE49-F238E27FC236}">
                <a16:creationId xmlns:a16="http://schemas.microsoft.com/office/drawing/2014/main" id="{5649CC51-7F3E-40CD-BCDF-D7FBD9227668}"/>
              </a:ext>
            </a:extLst>
          </p:cNvPr>
          <p:cNvSpPr txBox="1"/>
          <p:nvPr/>
        </p:nvSpPr>
        <p:spPr>
          <a:xfrm>
            <a:off x="1652459" y="1918302"/>
            <a:ext cx="758542" cy="707758"/>
          </a:xfrm>
          <a:prstGeom prst="rect">
            <a:avLst/>
          </a:prstGeom>
          <a:noFill/>
        </p:spPr>
        <p:txBody>
          <a:bodyPr wrap="none" rtlCol="0" anchor="ctr">
            <a:spAutoFit/>
          </a:bodyPr>
          <a:lstStyle/>
          <a:p>
            <a:pPr algn="ctr" defTabSz="228554"/>
            <a:r>
              <a:rPr lang="en-US" sz="3999" b="1">
                <a:solidFill>
                  <a:srgbClr val="FFFFFF"/>
                </a:solidFill>
                <a:latin typeface="Century Gothic"/>
              </a:rPr>
              <a:t>01</a:t>
            </a:r>
          </a:p>
        </p:txBody>
      </p:sp>
      <p:cxnSp>
        <p:nvCxnSpPr>
          <p:cNvPr id="25" name="01 Line">
            <a:extLst>
              <a:ext uri="{FF2B5EF4-FFF2-40B4-BE49-F238E27FC236}">
                <a16:creationId xmlns:a16="http://schemas.microsoft.com/office/drawing/2014/main" id="{44632BE7-7361-4AE5-B8CD-CAD9137FA4E3}"/>
              </a:ext>
            </a:extLst>
          </p:cNvPr>
          <p:cNvCxnSpPr>
            <a:cxnSpLocks/>
          </p:cNvCxnSpPr>
          <p:nvPr/>
        </p:nvCxnSpPr>
        <p:spPr>
          <a:xfrm>
            <a:off x="1487183" y="2683662"/>
            <a:ext cx="741610"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02 Line">
            <a:extLst>
              <a:ext uri="{FF2B5EF4-FFF2-40B4-BE49-F238E27FC236}">
                <a16:creationId xmlns:a16="http://schemas.microsoft.com/office/drawing/2014/main" id="{FA452406-7C22-4062-B892-A94BBFCA5615}"/>
              </a:ext>
            </a:extLst>
          </p:cNvPr>
          <p:cNvCxnSpPr>
            <a:cxnSpLocks/>
          </p:cNvCxnSpPr>
          <p:nvPr/>
        </p:nvCxnSpPr>
        <p:spPr>
          <a:xfrm>
            <a:off x="2185434" y="3027476"/>
            <a:ext cx="43359"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32" name="03 Line">
            <a:extLst>
              <a:ext uri="{FF2B5EF4-FFF2-40B4-BE49-F238E27FC236}">
                <a16:creationId xmlns:a16="http://schemas.microsoft.com/office/drawing/2014/main" id="{4DBAB11C-4DBB-4259-A0D8-19D8E82A5A0B}"/>
              </a:ext>
            </a:extLst>
          </p:cNvPr>
          <p:cNvCxnSpPr>
            <a:cxnSpLocks/>
          </p:cNvCxnSpPr>
          <p:nvPr/>
        </p:nvCxnSpPr>
        <p:spPr>
          <a:xfrm>
            <a:off x="2185434" y="3371290"/>
            <a:ext cx="43359"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33" name="04 Line">
            <a:extLst>
              <a:ext uri="{FF2B5EF4-FFF2-40B4-BE49-F238E27FC236}">
                <a16:creationId xmlns:a16="http://schemas.microsoft.com/office/drawing/2014/main" id="{4B2EC598-BF71-48A4-87CA-D4EE06A4A5CA}"/>
              </a:ext>
            </a:extLst>
          </p:cNvPr>
          <p:cNvCxnSpPr>
            <a:cxnSpLocks/>
          </p:cNvCxnSpPr>
          <p:nvPr/>
        </p:nvCxnSpPr>
        <p:spPr>
          <a:xfrm>
            <a:off x="2185434" y="3715103"/>
            <a:ext cx="43359" cy="0"/>
          </a:xfrm>
          <a:prstGeom prst="line">
            <a:avLst/>
          </a:prstGeom>
          <a:ln w="190500" cap="rnd">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9D0DB6-9893-4E28-A178-78108B75A3CD}"/>
              </a:ext>
            </a:extLst>
          </p:cNvPr>
          <p:cNvSpPr txBox="1"/>
          <p:nvPr/>
        </p:nvSpPr>
        <p:spPr>
          <a:xfrm>
            <a:off x="3145718" y="1775839"/>
            <a:ext cx="4227289" cy="1861792"/>
          </a:xfrm>
          <a:prstGeom prst="rect">
            <a:avLst/>
          </a:prstGeom>
          <a:noFill/>
        </p:spPr>
        <p:txBody>
          <a:bodyPr wrap="square" rtlCol="0">
            <a:spAutoFit/>
          </a:bodyPr>
          <a:lstStyle/>
          <a:p>
            <a:pPr defTabSz="228554">
              <a:defRPr/>
            </a:pPr>
            <a:r>
              <a:rPr lang="en-US" sz="5749" b="1" kern="400" spc="-150" dirty="0">
                <a:solidFill>
                  <a:srgbClr val="FFFFFF"/>
                </a:solidFill>
                <a:latin typeface="Century Gothic"/>
              </a:rPr>
              <a:t>User-Mode </a:t>
            </a:r>
            <a:r>
              <a:rPr lang="en-US" sz="5749" b="1" kern="400" spc="-150" dirty="0">
                <a:solidFill>
                  <a:srgbClr val="3BC8F1"/>
                </a:solidFill>
                <a:latin typeface="Century Gothic"/>
              </a:rPr>
              <a:t>Linux</a:t>
            </a:r>
            <a:endParaRPr lang="en-US" sz="3299" kern="400" spc="-150" dirty="0">
              <a:solidFill>
                <a:srgbClr val="3BC8F1"/>
              </a:solidFill>
              <a:latin typeface="Century Gothic"/>
            </a:endParaRPr>
          </a:p>
        </p:txBody>
      </p:sp>
      <p:sp>
        <p:nvSpPr>
          <p:cNvPr id="21" name="TextBox 20">
            <a:extLst>
              <a:ext uri="{FF2B5EF4-FFF2-40B4-BE49-F238E27FC236}">
                <a16:creationId xmlns:a16="http://schemas.microsoft.com/office/drawing/2014/main" id="{3E8D6213-1DDE-490F-8009-5C58B6F4D1D6}"/>
              </a:ext>
            </a:extLst>
          </p:cNvPr>
          <p:cNvSpPr txBox="1"/>
          <p:nvPr/>
        </p:nvSpPr>
        <p:spPr>
          <a:xfrm>
            <a:off x="3144101" y="3715104"/>
            <a:ext cx="4515159" cy="1200329"/>
          </a:xfrm>
          <a:prstGeom prst="rect">
            <a:avLst/>
          </a:prstGeom>
          <a:noFill/>
        </p:spPr>
        <p:txBody>
          <a:bodyPr wrap="square" rtlCol="0">
            <a:spAutoFit/>
          </a:bodyPr>
          <a:lstStyle/>
          <a:p>
            <a:pPr defTabSz="228554">
              <a:defRPr/>
            </a:pPr>
            <a:r>
              <a:rPr lang="en-US" sz="1200" dirty="0">
                <a:solidFill>
                  <a:srgbClr val="FFFFFF"/>
                </a:solidFill>
              </a:rPr>
              <a:t>Attackers can identify the presence of UML honeypots by analyzing files such as </a:t>
            </a:r>
            <a:endParaRPr lang="en-US" sz="1200" dirty="0" smtClean="0">
              <a:solidFill>
                <a:srgbClr val="FFFFFF"/>
              </a:solidFill>
            </a:endParaRPr>
          </a:p>
          <a:p>
            <a:pPr defTabSz="228554">
              <a:defRPr/>
            </a:pPr>
            <a:r>
              <a:rPr lang="en-US" sz="1200" dirty="0" smtClean="0">
                <a:solidFill>
                  <a:srgbClr val="FFFFFF"/>
                </a:solidFill>
              </a:rPr>
              <a:t>/</a:t>
            </a:r>
            <a:r>
              <a:rPr lang="en-US" sz="1200" dirty="0" err="1">
                <a:solidFill>
                  <a:srgbClr val="FFFFFF"/>
                </a:solidFill>
              </a:rPr>
              <a:t>proc</a:t>
            </a:r>
            <a:r>
              <a:rPr lang="en-US" sz="1200" dirty="0">
                <a:solidFill>
                  <a:srgbClr val="FFFFFF"/>
                </a:solidFill>
              </a:rPr>
              <a:t>/mounts, </a:t>
            </a:r>
            <a:endParaRPr lang="en-US" sz="1200" dirty="0" smtClean="0">
              <a:solidFill>
                <a:srgbClr val="FFFFFF"/>
              </a:solidFill>
            </a:endParaRPr>
          </a:p>
          <a:p>
            <a:pPr defTabSz="228554">
              <a:defRPr/>
            </a:pPr>
            <a:r>
              <a:rPr lang="en-US" sz="1200" dirty="0" smtClean="0">
                <a:solidFill>
                  <a:srgbClr val="FFFFFF"/>
                </a:solidFill>
              </a:rPr>
              <a:t>/</a:t>
            </a:r>
            <a:r>
              <a:rPr lang="en-US" sz="1200" dirty="0" err="1">
                <a:solidFill>
                  <a:srgbClr val="FFFFFF"/>
                </a:solidFill>
              </a:rPr>
              <a:t>proc</a:t>
            </a:r>
            <a:r>
              <a:rPr lang="en-US" sz="1200" dirty="0">
                <a:solidFill>
                  <a:srgbClr val="FFFFFF"/>
                </a:solidFill>
              </a:rPr>
              <a:t>/interrupts, and </a:t>
            </a:r>
            <a:endParaRPr lang="en-US" sz="1200" dirty="0" smtClean="0">
              <a:solidFill>
                <a:srgbClr val="FFFFFF"/>
              </a:solidFill>
            </a:endParaRPr>
          </a:p>
          <a:p>
            <a:pPr defTabSz="228554">
              <a:defRPr/>
            </a:pPr>
            <a:r>
              <a:rPr lang="en-US" sz="1200" dirty="0" smtClean="0">
                <a:solidFill>
                  <a:srgbClr val="FFFFFF"/>
                </a:solidFill>
              </a:rPr>
              <a:t>/</a:t>
            </a:r>
            <a:r>
              <a:rPr lang="en-US" sz="1200" dirty="0" err="1">
                <a:solidFill>
                  <a:srgbClr val="FFFFFF"/>
                </a:solidFill>
              </a:rPr>
              <a:t>proc</a:t>
            </a:r>
            <a:r>
              <a:rPr lang="en-US" sz="1200" dirty="0">
                <a:solidFill>
                  <a:srgbClr val="FFFFFF"/>
                </a:solidFill>
              </a:rPr>
              <a:t>/</a:t>
            </a:r>
            <a:r>
              <a:rPr lang="en-US" sz="1200" dirty="0" err="1">
                <a:solidFill>
                  <a:srgbClr val="FFFFFF"/>
                </a:solidFill>
              </a:rPr>
              <a:t>cmdline</a:t>
            </a:r>
            <a:r>
              <a:rPr lang="en-US" sz="1200" dirty="0">
                <a:solidFill>
                  <a:srgbClr val="FFFFFF"/>
                </a:solidFill>
              </a:rPr>
              <a:t>, </a:t>
            </a:r>
            <a:endParaRPr lang="en-US" sz="1200" dirty="0" smtClean="0">
              <a:solidFill>
                <a:srgbClr val="FFFFFF"/>
              </a:solidFill>
            </a:endParaRPr>
          </a:p>
          <a:p>
            <a:pPr defTabSz="228554">
              <a:defRPr/>
            </a:pPr>
            <a:r>
              <a:rPr lang="en-US" sz="1200" dirty="0" smtClean="0">
                <a:solidFill>
                  <a:srgbClr val="FFFFFF"/>
                </a:solidFill>
              </a:rPr>
              <a:t>which </a:t>
            </a:r>
            <a:r>
              <a:rPr lang="en-US" sz="1200" dirty="0">
                <a:solidFill>
                  <a:srgbClr val="FFFFFF"/>
                </a:solidFill>
              </a:rPr>
              <a:t>contain UML-specific information.. </a:t>
            </a:r>
            <a:endParaRPr lang="en-US" sz="1200" dirty="0">
              <a:solidFill>
                <a:srgbClr val="FFFFFF"/>
              </a:solidFill>
              <a:latin typeface="Calibri"/>
            </a:endParaRPr>
          </a:p>
        </p:txBody>
      </p:sp>
      <p:sp>
        <p:nvSpPr>
          <p:cNvPr id="22" name="Rectangle 21">
            <a:extLst>
              <a:ext uri="{FF2B5EF4-FFF2-40B4-BE49-F238E27FC236}">
                <a16:creationId xmlns:a16="http://schemas.microsoft.com/office/drawing/2014/main" id="{114A98FA-F590-41BE-A8C3-5F2AE80D4EEF}"/>
              </a:ext>
            </a:extLst>
          </p:cNvPr>
          <p:cNvSpPr/>
          <p:nvPr/>
        </p:nvSpPr>
        <p:spPr>
          <a:xfrm>
            <a:off x="2909776" y="648062"/>
            <a:ext cx="2093258" cy="140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 name="Rectangle 1"/>
          <p:cNvSpPr/>
          <p:nvPr/>
        </p:nvSpPr>
        <p:spPr>
          <a:xfrm>
            <a:off x="-57471" y="0"/>
            <a:ext cx="863671"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1340985" y="0"/>
            <a:ext cx="851015"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2917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4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1+#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1+#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7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1+#ppt_w/2"/>
                                          </p:val>
                                        </p:tav>
                                        <p:tav tm="100000">
                                          <p:val>
                                            <p:strVal val="#ppt_x"/>
                                          </p:val>
                                        </p:tav>
                                      </p:tavLst>
                                    </p:anim>
                                    <p:anim calcmode="lin" valueType="num">
                                      <p:cBhvr additive="base">
                                        <p:cTn id="24" dur="10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9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0" fill="hold"/>
                                        <p:tgtEl>
                                          <p:spTgt spid="14"/>
                                        </p:tgtEl>
                                        <p:attrNameLst>
                                          <p:attrName>ppt_x</p:attrName>
                                        </p:attrNameLst>
                                      </p:cBhvr>
                                      <p:tavLst>
                                        <p:tav tm="0">
                                          <p:val>
                                            <p:strVal val="1+#ppt_w/2"/>
                                          </p:val>
                                        </p:tav>
                                        <p:tav tm="100000">
                                          <p:val>
                                            <p:strVal val="#ppt_x"/>
                                          </p:val>
                                        </p:tav>
                                      </p:tavLst>
                                    </p:anim>
                                    <p:anim calcmode="lin" valueType="num">
                                      <p:cBhvr additive="base">
                                        <p:cTn id="28" dur="10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1500" fill="hold"/>
                                        <p:tgtEl>
                                          <p:spTgt spid="23"/>
                                        </p:tgtEl>
                                        <p:attrNameLst>
                                          <p:attrName>ppt_x</p:attrName>
                                        </p:attrNameLst>
                                      </p:cBhvr>
                                      <p:tavLst>
                                        <p:tav tm="0">
                                          <p:val>
                                            <p:strVal val="#ppt_x"/>
                                          </p:val>
                                        </p:tav>
                                        <p:tav tm="100000">
                                          <p:val>
                                            <p:strVal val="#ppt_x"/>
                                          </p:val>
                                        </p:tav>
                                      </p:tavLst>
                                    </p:anim>
                                    <p:anim calcmode="lin" valueType="num">
                                      <p:cBhvr additive="base">
                                        <p:cTn id="32" dur="1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1000" fill="hold"/>
                                        <p:tgtEl>
                                          <p:spTgt spid="34"/>
                                        </p:tgtEl>
                                        <p:attrNameLst>
                                          <p:attrName>ppt_x</p:attrName>
                                        </p:attrNameLst>
                                      </p:cBhvr>
                                      <p:tavLst>
                                        <p:tav tm="0">
                                          <p:val>
                                            <p:strVal val="#ppt_x"/>
                                          </p:val>
                                        </p:tav>
                                        <p:tav tm="100000">
                                          <p:val>
                                            <p:strVal val="#ppt_x"/>
                                          </p:val>
                                        </p:tav>
                                      </p:tavLst>
                                    </p:anim>
                                    <p:anim calcmode="lin" valueType="num">
                                      <p:cBhvr additive="base">
                                        <p:cTn id="36" dur="10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1500" fill="hold"/>
                                        <p:tgtEl>
                                          <p:spTgt spid="21"/>
                                        </p:tgtEl>
                                        <p:attrNameLst>
                                          <p:attrName>ppt_x</p:attrName>
                                        </p:attrNameLst>
                                      </p:cBhvr>
                                      <p:tavLst>
                                        <p:tav tm="0">
                                          <p:val>
                                            <p:strVal val="#ppt_x"/>
                                          </p:val>
                                        </p:tav>
                                        <p:tav tm="100000">
                                          <p:val>
                                            <p:strVal val="#ppt_x"/>
                                          </p:val>
                                        </p:tav>
                                      </p:tavLst>
                                    </p:anim>
                                    <p:anim calcmode="lin" valueType="num">
                                      <p:cBhvr additive="base">
                                        <p:cTn id="40"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p:bldP spid="13" grpId="0"/>
      <p:bldP spid="14" grpId="0"/>
      <p:bldP spid="23" grpId="0"/>
      <p:bldP spid="34"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366B78-8068-490F-8065-FB46D2BCCBD0}"/>
              </a:ext>
            </a:extLst>
          </p:cNvPr>
          <p:cNvSpPr/>
          <p:nvPr/>
        </p:nvSpPr>
        <p:spPr>
          <a:xfrm>
            <a:off x="781743"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8" name="Rectangle 17">
            <a:extLst>
              <a:ext uri="{FF2B5EF4-FFF2-40B4-BE49-F238E27FC236}">
                <a16:creationId xmlns:a16="http://schemas.microsoft.com/office/drawing/2014/main" id="{4CBB3886-2141-4F2F-9423-9A75D15FEE23}"/>
              </a:ext>
            </a:extLst>
          </p:cNvPr>
          <p:cNvSpPr/>
          <p:nvPr/>
        </p:nvSpPr>
        <p:spPr>
          <a:xfrm>
            <a:off x="2902620"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9" name="Rectangle 18">
            <a:extLst>
              <a:ext uri="{FF2B5EF4-FFF2-40B4-BE49-F238E27FC236}">
                <a16:creationId xmlns:a16="http://schemas.microsoft.com/office/drawing/2014/main" id="{B6ADF339-F6CA-45C0-BBA9-87728BCB2CFA}"/>
              </a:ext>
            </a:extLst>
          </p:cNvPr>
          <p:cNvSpPr/>
          <p:nvPr/>
        </p:nvSpPr>
        <p:spPr>
          <a:xfrm>
            <a:off x="7116755"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0" name="Rectangle 19">
            <a:extLst>
              <a:ext uri="{FF2B5EF4-FFF2-40B4-BE49-F238E27FC236}">
                <a16:creationId xmlns:a16="http://schemas.microsoft.com/office/drawing/2014/main" id="{6E728370-AC22-4508-97E3-65F986DEB8F1}"/>
              </a:ext>
            </a:extLst>
          </p:cNvPr>
          <p:cNvSpPr/>
          <p:nvPr/>
        </p:nvSpPr>
        <p:spPr>
          <a:xfrm>
            <a:off x="9230475"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TextBox 8">
            <a:extLst>
              <a:ext uri="{FF2B5EF4-FFF2-40B4-BE49-F238E27FC236}">
                <a16:creationId xmlns:a16="http://schemas.microsoft.com/office/drawing/2014/main" id="{9A9CCF5A-7DB7-4A4B-B0FF-622DE6DAE190}"/>
              </a:ext>
            </a:extLst>
          </p:cNvPr>
          <p:cNvSpPr txBox="1"/>
          <p:nvPr/>
        </p:nvSpPr>
        <p:spPr>
          <a:xfrm>
            <a:off x="997722" y="858743"/>
            <a:ext cx="1154483" cy="338554"/>
          </a:xfrm>
          <a:prstGeom prst="rect">
            <a:avLst/>
          </a:prstGeom>
          <a:noFill/>
        </p:spPr>
        <p:txBody>
          <a:bodyPr wrap="none" rtlCol="0">
            <a:spAutoFit/>
          </a:bodyPr>
          <a:lstStyle/>
          <a:p>
            <a:pPr defTabSz="228554">
              <a:defRPr/>
            </a:pPr>
            <a:r>
              <a:rPr lang="en-US" sz="1600" b="1" dirty="0" smtClean="0">
                <a:solidFill>
                  <a:srgbClr val="D8E2FF"/>
                </a:solidFill>
                <a:latin typeface="Century Gothic"/>
              </a:rPr>
              <a:t>Detecting</a:t>
            </a:r>
            <a:endParaRPr lang="en-US" sz="800" dirty="0">
              <a:solidFill>
                <a:srgbClr val="D8E2FF"/>
              </a:solidFill>
              <a:latin typeface="Century Gothic"/>
            </a:endParaRPr>
          </a:p>
        </p:txBody>
      </p:sp>
      <p:sp>
        <p:nvSpPr>
          <p:cNvPr id="10" name="Freeform 5">
            <a:extLst>
              <a:ext uri="{FF2B5EF4-FFF2-40B4-BE49-F238E27FC236}">
                <a16:creationId xmlns:a16="http://schemas.microsoft.com/office/drawing/2014/main" id="{C2833469-A99C-4AF0-A25C-CA75CE370CA8}"/>
              </a:ext>
            </a:extLst>
          </p:cNvPr>
          <p:cNvSpPr>
            <a:spLocks noEditPoints="1"/>
          </p:cNvSpPr>
          <p:nvPr/>
        </p:nvSpPr>
        <p:spPr bwMode="auto">
          <a:xfrm>
            <a:off x="2133706" y="953973"/>
            <a:ext cx="231084" cy="210814"/>
          </a:xfrm>
          <a:custGeom>
            <a:avLst/>
            <a:gdLst>
              <a:gd name="T0" fmla="*/ 0 w 456"/>
              <a:gd name="T1" fmla="*/ 356 h 416"/>
              <a:gd name="T2" fmla="*/ 147 w 456"/>
              <a:gd name="T3" fmla="*/ 208 h 416"/>
              <a:gd name="T4" fmla="*/ 0 w 456"/>
              <a:gd name="T5" fmla="*/ 58 h 416"/>
              <a:gd name="T6" fmla="*/ 59 w 456"/>
              <a:gd name="T7" fmla="*/ 0 h 416"/>
              <a:gd name="T8" fmla="*/ 265 w 456"/>
              <a:gd name="T9" fmla="*/ 208 h 416"/>
              <a:gd name="T10" fmla="*/ 59 w 456"/>
              <a:gd name="T11" fmla="*/ 416 h 416"/>
              <a:gd name="T12" fmla="*/ 0 w 456"/>
              <a:gd name="T13" fmla="*/ 356 h 416"/>
              <a:gd name="T14" fmla="*/ 248 w 456"/>
              <a:gd name="T15" fmla="*/ 0 h 416"/>
              <a:gd name="T16" fmla="*/ 456 w 456"/>
              <a:gd name="T17" fmla="*/ 208 h 416"/>
              <a:gd name="T18" fmla="*/ 248 w 456"/>
              <a:gd name="T19" fmla="*/ 416 h 416"/>
              <a:gd name="T20" fmla="*/ 191 w 456"/>
              <a:gd name="T21" fmla="*/ 356 h 416"/>
              <a:gd name="T22" fmla="*/ 338 w 456"/>
              <a:gd name="T23" fmla="*/ 208 h 416"/>
              <a:gd name="T24" fmla="*/ 191 w 456"/>
              <a:gd name="T25" fmla="*/ 58 h 416"/>
              <a:gd name="T26" fmla="*/ 248 w 456"/>
              <a:gd name="T2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416">
                <a:moveTo>
                  <a:pt x="0" y="356"/>
                </a:moveTo>
                <a:lnTo>
                  <a:pt x="147" y="208"/>
                </a:lnTo>
                <a:lnTo>
                  <a:pt x="0" y="58"/>
                </a:lnTo>
                <a:lnTo>
                  <a:pt x="59" y="0"/>
                </a:lnTo>
                <a:lnTo>
                  <a:pt x="265" y="208"/>
                </a:lnTo>
                <a:lnTo>
                  <a:pt x="59" y="416"/>
                </a:lnTo>
                <a:lnTo>
                  <a:pt x="0" y="356"/>
                </a:lnTo>
                <a:close/>
                <a:moveTo>
                  <a:pt x="248" y="0"/>
                </a:moveTo>
                <a:lnTo>
                  <a:pt x="456" y="208"/>
                </a:lnTo>
                <a:lnTo>
                  <a:pt x="248" y="416"/>
                </a:lnTo>
                <a:lnTo>
                  <a:pt x="191" y="356"/>
                </a:lnTo>
                <a:lnTo>
                  <a:pt x="338" y="208"/>
                </a:lnTo>
                <a:lnTo>
                  <a:pt x="191" y="58"/>
                </a:lnTo>
                <a:lnTo>
                  <a:pt x="248" y="0"/>
                </a:lnTo>
                <a:close/>
              </a:path>
            </a:pathLst>
          </a:custGeom>
          <a:solidFill>
            <a:schemeClr val="bg1"/>
          </a:solidFill>
          <a:ln w="152400">
            <a:noFill/>
          </a:ln>
          <a:effectLst>
            <a:outerShdw blurRad="596900" dist="419100" dir="2700000" algn="tl" rotWithShape="0">
              <a:schemeClr val="accent3">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Calibri"/>
            </a:endParaRPr>
          </a:p>
        </p:txBody>
      </p:sp>
      <p:sp>
        <p:nvSpPr>
          <p:cNvPr id="11" name="TextBox 10">
            <a:extLst>
              <a:ext uri="{FF2B5EF4-FFF2-40B4-BE49-F238E27FC236}">
                <a16:creationId xmlns:a16="http://schemas.microsoft.com/office/drawing/2014/main" id="{2466DDA2-7994-453C-B75D-5CD6F98B94F9}"/>
              </a:ext>
            </a:extLst>
          </p:cNvPr>
          <p:cNvSpPr txBox="1"/>
          <p:nvPr/>
        </p:nvSpPr>
        <p:spPr>
          <a:xfrm>
            <a:off x="3347346" y="890395"/>
            <a:ext cx="1394934" cy="369332"/>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User-Mode Linux</a:t>
            </a:r>
          </a:p>
          <a:p>
            <a:pPr algn="ctr" defTabSz="228554">
              <a:defRPr/>
            </a:pPr>
            <a:endParaRPr lang="en-US" sz="600" dirty="0">
              <a:solidFill>
                <a:srgbClr val="D8E2FF"/>
              </a:solidFill>
              <a:latin typeface="Century Gothic"/>
            </a:endParaRPr>
          </a:p>
        </p:txBody>
      </p:sp>
      <p:sp>
        <p:nvSpPr>
          <p:cNvPr id="12" name="TextBox 11">
            <a:extLst>
              <a:ext uri="{FF2B5EF4-FFF2-40B4-BE49-F238E27FC236}">
                <a16:creationId xmlns:a16="http://schemas.microsoft.com/office/drawing/2014/main" id="{30302722-7A83-47C4-8BC4-6443576088FA}"/>
              </a:ext>
            </a:extLst>
          </p:cNvPr>
          <p:cNvSpPr txBox="1"/>
          <p:nvPr/>
        </p:nvSpPr>
        <p:spPr>
          <a:xfrm>
            <a:off x="5016938" y="867814"/>
            <a:ext cx="2178802" cy="461665"/>
          </a:xfrm>
          <a:prstGeom prst="rect">
            <a:avLst/>
          </a:prstGeom>
          <a:noFill/>
        </p:spPr>
        <p:txBody>
          <a:bodyPr wrap="none" rtlCol="0" anchor="ctr">
            <a:spAutoFit/>
          </a:bodyPr>
          <a:lstStyle/>
          <a:p>
            <a:pPr algn="ctr" defTabSz="228554">
              <a:defRPr/>
            </a:pPr>
            <a:r>
              <a:rPr lang="en-US" sz="1600" b="1" dirty="0">
                <a:solidFill>
                  <a:srgbClr val="D8E2FF"/>
                </a:solidFill>
                <a:latin typeface="Century Gothic"/>
              </a:rPr>
              <a:t>Running on VMware</a:t>
            </a:r>
          </a:p>
          <a:p>
            <a:pPr algn="ctr" defTabSz="228554">
              <a:defRPr/>
            </a:pPr>
            <a:endParaRPr lang="en-US" sz="800" b="1" dirty="0">
              <a:solidFill>
                <a:srgbClr val="D8E2FF"/>
              </a:solidFill>
              <a:latin typeface="Century Gothic"/>
            </a:endParaRPr>
          </a:p>
        </p:txBody>
      </p:sp>
      <p:sp>
        <p:nvSpPr>
          <p:cNvPr id="13" name="TextBox 12">
            <a:extLst>
              <a:ext uri="{FF2B5EF4-FFF2-40B4-BE49-F238E27FC236}">
                <a16:creationId xmlns:a16="http://schemas.microsoft.com/office/drawing/2014/main" id="{AF951687-2182-4D64-AD09-27DDCC232DD0}"/>
              </a:ext>
            </a:extLst>
          </p:cNvPr>
          <p:cNvSpPr txBox="1"/>
          <p:nvPr/>
        </p:nvSpPr>
        <p:spPr>
          <a:xfrm>
            <a:off x="7473959" y="936561"/>
            <a:ext cx="1556836" cy="276999"/>
          </a:xfrm>
          <a:prstGeom prst="rect">
            <a:avLst/>
          </a:prstGeom>
          <a:noFill/>
        </p:spPr>
        <p:txBody>
          <a:bodyPr wrap="none" rtlCol="0" anchor="ctr">
            <a:spAutoFit/>
          </a:bodyPr>
          <a:lstStyle/>
          <a:p>
            <a:pPr algn="ctr" defTabSz="228554">
              <a:defRPr/>
            </a:pPr>
            <a:r>
              <a:rPr lang="en-US" sz="1200" dirty="0" err="1">
                <a:solidFill>
                  <a:srgbClr val="D8E2FF"/>
                </a:solidFill>
                <a:latin typeface="Century Gothic"/>
              </a:rPr>
              <a:t>Honeyd</a:t>
            </a:r>
            <a:r>
              <a:rPr lang="en-US" sz="1200" dirty="0">
                <a:solidFill>
                  <a:srgbClr val="D8E2FF"/>
                </a:solidFill>
                <a:latin typeface="Century Gothic"/>
              </a:rPr>
              <a:t> </a:t>
            </a:r>
            <a:r>
              <a:rPr lang="en-US" sz="1200" dirty="0" smtClean="0">
                <a:solidFill>
                  <a:srgbClr val="D8E2FF"/>
                </a:solidFill>
                <a:latin typeface="Century Gothic"/>
              </a:rPr>
              <a:t>Honeypot</a:t>
            </a:r>
            <a:endParaRPr lang="en-US" sz="1200" dirty="0">
              <a:solidFill>
                <a:srgbClr val="D8E2FF"/>
              </a:solidFill>
              <a:latin typeface="Century Gothic"/>
            </a:endParaRPr>
          </a:p>
        </p:txBody>
      </p:sp>
      <p:sp>
        <p:nvSpPr>
          <p:cNvPr id="14" name="TextBox 13">
            <a:extLst>
              <a:ext uri="{FF2B5EF4-FFF2-40B4-BE49-F238E27FC236}">
                <a16:creationId xmlns:a16="http://schemas.microsoft.com/office/drawing/2014/main" id="{EA54867F-0A14-4B93-85E4-D2E587674DDE}"/>
              </a:ext>
            </a:extLst>
          </p:cNvPr>
          <p:cNvSpPr txBox="1"/>
          <p:nvPr/>
        </p:nvSpPr>
        <p:spPr>
          <a:xfrm>
            <a:off x="9905961" y="936561"/>
            <a:ext cx="790601" cy="276999"/>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Fake </a:t>
            </a:r>
            <a:r>
              <a:rPr lang="en-US" sz="1200" dirty="0" smtClean="0">
                <a:solidFill>
                  <a:srgbClr val="D8E2FF"/>
                </a:solidFill>
                <a:latin typeface="Century Gothic"/>
              </a:rPr>
              <a:t>AP</a:t>
            </a:r>
            <a:endParaRPr lang="en-US" sz="1200" dirty="0">
              <a:solidFill>
                <a:srgbClr val="D8E2FF"/>
              </a:solidFill>
              <a:latin typeface="Century Gothic"/>
            </a:endParaRPr>
          </a:p>
        </p:txBody>
      </p:sp>
      <p:sp>
        <p:nvSpPr>
          <p:cNvPr id="23" name="TextBox 22">
            <a:extLst>
              <a:ext uri="{FF2B5EF4-FFF2-40B4-BE49-F238E27FC236}">
                <a16:creationId xmlns:a16="http://schemas.microsoft.com/office/drawing/2014/main" id="{5649CC51-7F3E-40CD-BCDF-D7FBD9227668}"/>
              </a:ext>
            </a:extLst>
          </p:cNvPr>
          <p:cNvSpPr txBox="1"/>
          <p:nvPr/>
        </p:nvSpPr>
        <p:spPr>
          <a:xfrm>
            <a:off x="1652459" y="1918302"/>
            <a:ext cx="758542" cy="707758"/>
          </a:xfrm>
          <a:prstGeom prst="rect">
            <a:avLst/>
          </a:prstGeom>
          <a:noFill/>
        </p:spPr>
        <p:txBody>
          <a:bodyPr wrap="none" rtlCol="0" anchor="ctr">
            <a:spAutoFit/>
          </a:bodyPr>
          <a:lstStyle/>
          <a:p>
            <a:pPr algn="ctr" defTabSz="228554"/>
            <a:r>
              <a:rPr lang="en-US" sz="3999" b="1">
                <a:solidFill>
                  <a:srgbClr val="FFFFFF"/>
                </a:solidFill>
                <a:latin typeface="Century Gothic"/>
              </a:rPr>
              <a:t>02</a:t>
            </a:r>
          </a:p>
        </p:txBody>
      </p:sp>
      <p:cxnSp>
        <p:nvCxnSpPr>
          <p:cNvPr id="25" name="01 Line">
            <a:extLst>
              <a:ext uri="{FF2B5EF4-FFF2-40B4-BE49-F238E27FC236}">
                <a16:creationId xmlns:a16="http://schemas.microsoft.com/office/drawing/2014/main" id="{44632BE7-7361-4AE5-B8CD-CAD9137FA4E3}"/>
              </a:ext>
            </a:extLst>
          </p:cNvPr>
          <p:cNvCxnSpPr>
            <a:cxnSpLocks/>
          </p:cNvCxnSpPr>
          <p:nvPr/>
        </p:nvCxnSpPr>
        <p:spPr>
          <a:xfrm>
            <a:off x="2185434" y="2683662"/>
            <a:ext cx="43359"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02 Line">
            <a:extLst>
              <a:ext uri="{FF2B5EF4-FFF2-40B4-BE49-F238E27FC236}">
                <a16:creationId xmlns:a16="http://schemas.microsoft.com/office/drawing/2014/main" id="{FA452406-7C22-4062-B892-A94BBFCA5615}"/>
              </a:ext>
            </a:extLst>
          </p:cNvPr>
          <p:cNvCxnSpPr>
            <a:cxnSpLocks/>
          </p:cNvCxnSpPr>
          <p:nvPr/>
        </p:nvCxnSpPr>
        <p:spPr>
          <a:xfrm>
            <a:off x="1487183" y="3027476"/>
            <a:ext cx="741610"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32" name="03 Line">
            <a:extLst>
              <a:ext uri="{FF2B5EF4-FFF2-40B4-BE49-F238E27FC236}">
                <a16:creationId xmlns:a16="http://schemas.microsoft.com/office/drawing/2014/main" id="{4DBAB11C-4DBB-4259-A0D8-19D8E82A5A0B}"/>
              </a:ext>
            </a:extLst>
          </p:cNvPr>
          <p:cNvCxnSpPr>
            <a:cxnSpLocks/>
          </p:cNvCxnSpPr>
          <p:nvPr/>
        </p:nvCxnSpPr>
        <p:spPr>
          <a:xfrm>
            <a:off x="2185434" y="3371290"/>
            <a:ext cx="43359"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33" name="04 Line">
            <a:extLst>
              <a:ext uri="{FF2B5EF4-FFF2-40B4-BE49-F238E27FC236}">
                <a16:creationId xmlns:a16="http://schemas.microsoft.com/office/drawing/2014/main" id="{4B2EC598-BF71-48A4-87CA-D4EE06A4A5CA}"/>
              </a:ext>
            </a:extLst>
          </p:cNvPr>
          <p:cNvCxnSpPr>
            <a:cxnSpLocks/>
          </p:cNvCxnSpPr>
          <p:nvPr/>
        </p:nvCxnSpPr>
        <p:spPr>
          <a:xfrm>
            <a:off x="2185434" y="3715103"/>
            <a:ext cx="43359" cy="0"/>
          </a:xfrm>
          <a:prstGeom prst="line">
            <a:avLst/>
          </a:prstGeom>
          <a:ln w="190500" cap="rnd">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9D0DB6-9893-4E28-A178-78108B75A3CD}"/>
              </a:ext>
            </a:extLst>
          </p:cNvPr>
          <p:cNvSpPr txBox="1"/>
          <p:nvPr/>
        </p:nvSpPr>
        <p:spPr>
          <a:xfrm>
            <a:off x="5310667" y="1775839"/>
            <a:ext cx="4791938" cy="1861792"/>
          </a:xfrm>
          <a:prstGeom prst="rect">
            <a:avLst/>
          </a:prstGeom>
          <a:noFill/>
        </p:spPr>
        <p:txBody>
          <a:bodyPr wrap="square" rtlCol="0">
            <a:spAutoFit/>
          </a:bodyPr>
          <a:lstStyle/>
          <a:p>
            <a:pPr defTabSz="228554">
              <a:defRPr/>
            </a:pPr>
            <a:r>
              <a:rPr lang="en-US" sz="5749" b="1" kern="400" spc="-150" dirty="0">
                <a:solidFill>
                  <a:srgbClr val="FFFFFF"/>
                </a:solidFill>
                <a:latin typeface="Century Gothic"/>
              </a:rPr>
              <a:t>Running on </a:t>
            </a:r>
            <a:r>
              <a:rPr lang="en-US" sz="5749" b="1" kern="400" spc="-150" dirty="0">
                <a:solidFill>
                  <a:srgbClr val="6070FF"/>
                </a:solidFill>
                <a:latin typeface="Century Gothic"/>
              </a:rPr>
              <a:t>VMware</a:t>
            </a:r>
            <a:endParaRPr lang="en-US" sz="3299" kern="400" spc="-150" dirty="0">
              <a:solidFill>
                <a:srgbClr val="6070FF"/>
              </a:solidFill>
              <a:latin typeface="Century Gothic"/>
            </a:endParaRPr>
          </a:p>
        </p:txBody>
      </p:sp>
      <p:sp>
        <p:nvSpPr>
          <p:cNvPr id="21" name="TextBox 20">
            <a:extLst>
              <a:ext uri="{FF2B5EF4-FFF2-40B4-BE49-F238E27FC236}">
                <a16:creationId xmlns:a16="http://schemas.microsoft.com/office/drawing/2014/main" id="{3E8D6213-1DDE-490F-8009-5C58B6F4D1D6}"/>
              </a:ext>
            </a:extLst>
          </p:cNvPr>
          <p:cNvSpPr txBox="1"/>
          <p:nvPr/>
        </p:nvSpPr>
        <p:spPr>
          <a:xfrm>
            <a:off x="5309049" y="3715104"/>
            <a:ext cx="4515159" cy="1015663"/>
          </a:xfrm>
          <a:prstGeom prst="rect">
            <a:avLst/>
          </a:prstGeom>
          <a:noFill/>
        </p:spPr>
        <p:txBody>
          <a:bodyPr wrap="square" rtlCol="0">
            <a:spAutoFit/>
          </a:bodyPr>
          <a:lstStyle/>
          <a:p>
            <a:pPr defTabSz="228554">
              <a:defRPr/>
            </a:pPr>
            <a:r>
              <a:rPr lang="en-US" sz="1200" dirty="0">
                <a:solidFill>
                  <a:srgbClr val="FFFFFF"/>
                </a:solidFill>
              </a:rPr>
              <a:t>Attackers can detect instances that are running on the VMWare virtual machine by analyzing the MAC address. Referring to IEEE standards for the current range of MAC addresses assigned to VMWare Inc., an attacker can identify the presence of VMWare-based honeypots. </a:t>
            </a:r>
            <a:endParaRPr lang="en-US" sz="1200" dirty="0">
              <a:solidFill>
                <a:srgbClr val="FFFFFF"/>
              </a:solidFill>
              <a:latin typeface="Calibri"/>
            </a:endParaRPr>
          </a:p>
        </p:txBody>
      </p:sp>
      <p:sp>
        <p:nvSpPr>
          <p:cNvPr id="22" name="Rectangle 21">
            <a:extLst>
              <a:ext uri="{FF2B5EF4-FFF2-40B4-BE49-F238E27FC236}">
                <a16:creationId xmlns:a16="http://schemas.microsoft.com/office/drawing/2014/main" id="{114A98FA-F590-41BE-A8C3-5F2AE80D4EEF}"/>
              </a:ext>
            </a:extLst>
          </p:cNvPr>
          <p:cNvSpPr/>
          <p:nvPr/>
        </p:nvSpPr>
        <p:spPr>
          <a:xfrm>
            <a:off x="5030652" y="648062"/>
            <a:ext cx="2086102" cy="1407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4" name="Rectangle 23"/>
          <p:cNvSpPr/>
          <p:nvPr/>
        </p:nvSpPr>
        <p:spPr>
          <a:xfrm>
            <a:off x="-57471" y="0"/>
            <a:ext cx="863671"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1325037" y="-23764"/>
            <a:ext cx="863671"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22257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1+#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366B78-8068-490F-8065-FB46D2BCCBD0}"/>
              </a:ext>
            </a:extLst>
          </p:cNvPr>
          <p:cNvSpPr/>
          <p:nvPr/>
        </p:nvSpPr>
        <p:spPr>
          <a:xfrm>
            <a:off x="781743"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8" name="Rectangle 17">
            <a:extLst>
              <a:ext uri="{FF2B5EF4-FFF2-40B4-BE49-F238E27FC236}">
                <a16:creationId xmlns:a16="http://schemas.microsoft.com/office/drawing/2014/main" id="{4CBB3886-2141-4F2F-9423-9A75D15FEE23}"/>
              </a:ext>
            </a:extLst>
          </p:cNvPr>
          <p:cNvSpPr/>
          <p:nvPr/>
        </p:nvSpPr>
        <p:spPr>
          <a:xfrm>
            <a:off x="2902620"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9" name="Rectangle 18">
            <a:extLst>
              <a:ext uri="{FF2B5EF4-FFF2-40B4-BE49-F238E27FC236}">
                <a16:creationId xmlns:a16="http://schemas.microsoft.com/office/drawing/2014/main" id="{B6ADF339-F6CA-45C0-BBA9-87728BCB2CFA}"/>
              </a:ext>
            </a:extLst>
          </p:cNvPr>
          <p:cNvSpPr/>
          <p:nvPr/>
        </p:nvSpPr>
        <p:spPr>
          <a:xfrm>
            <a:off x="5030652"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0" name="Rectangle 19">
            <a:extLst>
              <a:ext uri="{FF2B5EF4-FFF2-40B4-BE49-F238E27FC236}">
                <a16:creationId xmlns:a16="http://schemas.microsoft.com/office/drawing/2014/main" id="{6E728370-AC22-4508-97E3-65F986DEB8F1}"/>
              </a:ext>
            </a:extLst>
          </p:cNvPr>
          <p:cNvSpPr/>
          <p:nvPr/>
        </p:nvSpPr>
        <p:spPr>
          <a:xfrm>
            <a:off x="9230475"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TextBox 8">
            <a:extLst>
              <a:ext uri="{FF2B5EF4-FFF2-40B4-BE49-F238E27FC236}">
                <a16:creationId xmlns:a16="http://schemas.microsoft.com/office/drawing/2014/main" id="{9A9CCF5A-7DB7-4A4B-B0FF-622DE6DAE190}"/>
              </a:ext>
            </a:extLst>
          </p:cNvPr>
          <p:cNvSpPr txBox="1"/>
          <p:nvPr/>
        </p:nvSpPr>
        <p:spPr>
          <a:xfrm>
            <a:off x="1006096" y="865600"/>
            <a:ext cx="1154483" cy="338554"/>
          </a:xfrm>
          <a:prstGeom prst="rect">
            <a:avLst/>
          </a:prstGeom>
          <a:noFill/>
        </p:spPr>
        <p:txBody>
          <a:bodyPr wrap="none" rtlCol="0">
            <a:spAutoFit/>
          </a:bodyPr>
          <a:lstStyle/>
          <a:p>
            <a:pPr defTabSz="228554">
              <a:defRPr/>
            </a:pPr>
            <a:r>
              <a:rPr lang="en-US" sz="1600" b="1" dirty="0" smtClean="0">
                <a:solidFill>
                  <a:srgbClr val="D8E2FF"/>
                </a:solidFill>
                <a:latin typeface="Century Gothic"/>
              </a:rPr>
              <a:t>Detecting</a:t>
            </a:r>
            <a:endParaRPr lang="en-US" sz="800" dirty="0">
              <a:solidFill>
                <a:srgbClr val="D8E2FF"/>
              </a:solidFill>
              <a:latin typeface="Century Gothic"/>
            </a:endParaRPr>
          </a:p>
        </p:txBody>
      </p:sp>
      <p:sp>
        <p:nvSpPr>
          <p:cNvPr id="10" name="Freeform 5">
            <a:extLst>
              <a:ext uri="{FF2B5EF4-FFF2-40B4-BE49-F238E27FC236}">
                <a16:creationId xmlns:a16="http://schemas.microsoft.com/office/drawing/2014/main" id="{C2833469-A99C-4AF0-A25C-CA75CE370CA8}"/>
              </a:ext>
            </a:extLst>
          </p:cNvPr>
          <p:cNvSpPr>
            <a:spLocks noEditPoints="1"/>
          </p:cNvSpPr>
          <p:nvPr/>
        </p:nvSpPr>
        <p:spPr bwMode="auto">
          <a:xfrm>
            <a:off x="2133706" y="953973"/>
            <a:ext cx="231084" cy="210814"/>
          </a:xfrm>
          <a:custGeom>
            <a:avLst/>
            <a:gdLst>
              <a:gd name="T0" fmla="*/ 0 w 456"/>
              <a:gd name="T1" fmla="*/ 356 h 416"/>
              <a:gd name="T2" fmla="*/ 147 w 456"/>
              <a:gd name="T3" fmla="*/ 208 h 416"/>
              <a:gd name="T4" fmla="*/ 0 w 456"/>
              <a:gd name="T5" fmla="*/ 58 h 416"/>
              <a:gd name="T6" fmla="*/ 59 w 456"/>
              <a:gd name="T7" fmla="*/ 0 h 416"/>
              <a:gd name="T8" fmla="*/ 265 w 456"/>
              <a:gd name="T9" fmla="*/ 208 h 416"/>
              <a:gd name="T10" fmla="*/ 59 w 456"/>
              <a:gd name="T11" fmla="*/ 416 h 416"/>
              <a:gd name="T12" fmla="*/ 0 w 456"/>
              <a:gd name="T13" fmla="*/ 356 h 416"/>
              <a:gd name="T14" fmla="*/ 248 w 456"/>
              <a:gd name="T15" fmla="*/ 0 h 416"/>
              <a:gd name="T16" fmla="*/ 456 w 456"/>
              <a:gd name="T17" fmla="*/ 208 h 416"/>
              <a:gd name="T18" fmla="*/ 248 w 456"/>
              <a:gd name="T19" fmla="*/ 416 h 416"/>
              <a:gd name="T20" fmla="*/ 191 w 456"/>
              <a:gd name="T21" fmla="*/ 356 h 416"/>
              <a:gd name="T22" fmla="*/ 338 w 456"/>
              <a:gd name="T23" fmla="*/ 208 h 416"/>
              <a:gd name="T24" fmla="*/ 191 w 456"/>
              <a:gd name="T25" fmla="*/ 58 h 416"/>
              <a:gd name="T26" fmla="*/ 248 w 456"/>
              <a:gd name="T2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416">
                <a:moveTo>
                  <a:pt x="0" y="356"/>
                </a:moveTo>
                <a:lnTo>
                  <a:pt x="147" y="208"/>
                </a:lnTo>
                <a:lnTo>
                  <a:pt x="0" y="58"/>
                </a:lnTo>
                <a:lnTo>
                  <a:pt x="59" y="0"/>
                </a:lnTo>
                <a:lnTo>
                  <a:pt x="265" y="208"/>
                </a:lnTo>
                <a:lnTo>
                  <a:pt x="59" y="416"/>
                </a:lnTo>
                <a:lnTo>
                  <a:pt x="0" y="356"/>
                </a:lnTo>
                <a:close/>
                <a:moveTo>
                  <a:pt x="248" y="0"/>
                </a:moveTo>
                <a:lnTo>
                  <a:pt x="456" y="208"/>
                </a:lnTo>
                <a:lnTo>
                  <a:pt x="248" y="416"/>
                </a:lnTo>
                <a:lnTo>
                  <a:pt x="191" y="356"/>
                </a:lnTo>
                <a:lnTo>
                  <a:pt x="338" y="208"/>
                </a:lnTo>
                <a:lnTo>
                  <a:pt x="191" y="58"/>
                </a:lnTo>
                <a:lnTo>
                  <a:pt x="248" y="0"/>
                </a:lnTo>
                <a:close/>
              </a:path>
            </a:pathLst>
          </a:custGeom>
          <a:solidFill>
            <a:schemeClr val="bg1"/>
          </a:solidFill>
          <a:ln w="152400">
            <a:noFill/>
          </a:ln>
          <a:effectLst>
            <a:outerShdw blurRad="596900" dist="419100" dir="2700000" algn="tl" rotWithShape="0">
              <a:schemeClr val="accent3">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Calibri"/>
            </a:endParaRPr>
          </a:p>
        </p:txBody>
      </p:sp>
      <p:sp>
        <p:nvSpPr>
          <p:cNvPr id="11" name="TextBox 10">
            <a:extLst>
              <a:ext uri="{FF2B5EF4-FFF2-40B4-BE49-F238E27FC236}">
                <a16:creationId xmlns:a16="http://schemas.microsoft.com/office/drawing/2014/main" id="{2466DDA2-7994-453C-B75D-5CD6F98B94F9}"/>
              </a:ext>
            </a:extLst>
          </p:cNvPr>
          <p:cNvSpPr txBox="1"/>
          <p:nvPr/>
        </p:nvSpPr>
        <p:spPr>
          <a:xfrm>
            <a:off x="3347346" y="936561"/>
            <a:ext cx="1394934" cy="276999"/>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User-Mode </a:t>
            </a:r>
            <a:r>
              <a:rPr lang="en-US" sz="1200" dirty="0" smtClean="0">
                <a:solidFill>
                  <a:srgbClr val="D8E2FF"/>
                </a:solidFill>
                <a:latin typeface="Century Gothic"/>
              </a:rPr>
              <a:t>Linux</a:t>
            </a:r>
            <a:endParaRPr lang="en-US" sz="1200" dirty="0">
              <a:solidFill>
                <a:srgbClr val="D8E2FF"/>
              </a:solidFill>
              <a:latin typeface="Century Gothic"/>
            </a:endParaRPr>
          </a:p>
        </p:txBody>
      </p:sp>
      <p:sp>
        <p:nvSpPr>
          <p:cNvPr id="12" name="TextBox 11">
            <a:extLst>
              <a:ext uri="{FF2B5EF4-FFF2-40B4-BE49-F238E27FC236}">
                <a16:creationId xmlns:a16="http://schemas.microsoft.com/office/drawing/2014/main" id="{30302722-7A83-47C4-8BC4-6443576088FA}"/>
              </a:ext>
            </a:extLst>
          </p:cNvPr>
          <p:cNvSpPr txBox="1"/>
          <p:nvPr/>
        </p:nvSpPr>
        <p:spPr>
          <a:xfrm>
            <a:off x="5342118" y="936561"/>
            <a:ext cx="1699503" cy="276999"/>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Running on </a:t>
            </a:r>
            <a:r>
              <a:rPr lang="en-US" sz="1200" dirty="0" smtClean="0">
                <a:solidFill>
                  <a:srgbClr val="D8E2FF"/>
                </a:solidFill>
                <a:latin typeface="Century Gothic"/>
              </a:rPr>
              <a:t>VMware</a:t>
            </a:r>
            <a:endParaRPr lang="en-US" sz="1200" dirty="0">
              <a:solidFill>
                <a:srgbClr val="D8E2FF"/>
              </a:solidFill>
              <a:latin typeface="Century Gothic"/>
            </a:endParaRPr>
          </a:p>
        </p:txBody>
      </p:sp>
      <p:sp>
        <p:nvSpPr>
          <p:cNvPr id="13" name="TextBox 12">
            <a:extLst>
              <a:ext uri="{FF2B5EF4-FFF2-40B4-BE49-F238E27FC236}">
                <a16:creationId xmlns:a16="http://schemas.microsoft.com/office/drawing/2014/main" id="{AF951687-2182-4D64-AD09-27DDCC232DD0}"/>
              </a:ext>
            </a:extLst>
          </p:cNvPr>
          <p:cNvSpPr txBox="1"/>
          <p:nvPr/>
        </p:nvSpPr>
        <p:spPr>
          <a:xfrm>
            <a:off x="7254347" y="905783"/>
            <a:ext cx="1996059" cy="338554"/>
          </a:xfrm>
          <a:prstGeom prst="rect">
            <a:avLst/>
          </a:prstGeom>
          <a:noFill/>
        </p:spPr>
        <p:txBody>
          <a:bodyPr wrap="none" rtlCol="0" anchor="ctr">
            <a:spAutoFit/>
          </a:bodyPr>
          <a:lstStyle/>
          <a:p>
            <a:pPr algn="ctr" defTabSz="228554">
              <a:defRPr/>
            </a:pPr>
            <a:r>
              <a:rPr lang="en-US" sz="1600" b="1" dirty="0" err="1">
                <a:solidFill>
                  <a:srgbClr val="D8E2FF"/>
                </a:solidFill>
                <a:latin typeface="Century Gothic"/>
              </a:rPr>
              <a:t>Honeyd</a:t>
            </a:r>
            <a:r>
              <a:rPr lang="en-US" sz="1600" b="1" dirty="0">
                <a:solidFill>
                  <a:srgbClr val="D8E2FF"/>
                </a:solidFill>
                <a:latin typeface="Century Gothic"/>
              </a:rPr>
              <a:t> </a:t>
            </a:r>
            <a:r>
              <a:rPr lang="en-US" sz="1600" b="1" dirty="0" smtClean="0">
                <a:solidFill>
                  <a:srgbClr val="D8E2FF"/>
                </a:solidFill>
                <a:latin typeface="Century Gothic"/>
              </a:rPr>
              <a:t>Honeypot</a:t>
            </a:r>
            <a:endParaRPr lang="en-US" sz="1600" b="1" dirty="0">
              <a:solidFill>
                <a:srgbClr val="D8E2FF"/>
              </a:solidFill>
              <a:latin typeface="Century Gothic"/>
            </a:endParaRPr>
          </a:p>
        </p:txBody>
      </p:sp>
      <p:sp>
        <p:nvSpPr>
          <p:cNvPr id="14" name="TextBox 13">
            <a:extLst>
              <a:ext uri="{FF2B5EF4-FFF2-40B4-BE49-F238E27FC236}">
                <a16:creationId xmlns:a16="http://schemas.microsoft.com/office/drawing/2014/main" id="{EA54867F-0A14-4B93-85E4-D2E587674DDE}"/>
              </a:ext>
            </a:extLst>
          </p:cNvPr>
          <p:cNvSpPr txBox="1"/>
          <p:nvPr/>
        </p:nvSpPr>
        <p:spPr>
          <a:xfrm>
            <a:off x="9905961" y="890395"/>
            <a:ext cx="790602" cy="369332"/>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Fake </a:t>
            </a:r>
            <a:r>
              <a:rPr lang="en-US" sz="1200" dirty="0" smtClean="0">
                <a:solidFill>
                  <a:srgbClr val="D8E2FF"/>
                </a:solidFill>
                <a:latin typeface="Century Gothic"/>
              </a:rPr>
              <a:t>AP</a:t>
            </a:r>
          </a:p>
          <a:p>
            <a:pPr algn="ctr" defTabSz="228554">
              <a:defRPr/>
            </a:pPr>
            <a:endParaRPr lang="en-US" sz="600" dirty="0">
              <a:solidFill>
                <a:srgbClr val="D8E2FF"/>
              </a:solidFill>
              <a:latin typeface="Century Gothic"/>
            </a:endParaRPr>
          </a:p>
        </p:txBody>
      </p:sp>
      <p:sp>
        <p:nvSpPr>
          <p:cNvPr id="23" name="TextBox 22">
            <a:extLst>
              <a:ext uri="{FF2B5EF4-FFF2-40B4-BE49-F238E27FC236}">
                <a16:creationId xmlns:a16="http://schemas.microsoft.com/office/drawing/2014/main" id="{5649CC51-7F3E-40CD-BCDF-D7FBD9227668}"/>
              </a:ext>
            </a:extLst>
          </p:cNvPr>
          <p:cNvSpPr txBox="1"/>
          <p:nvPr/>
        </p:nvSpPr>
        <p:spPr>
          <a:xfrm>
            <a:off x="1652459" y="1918302"/>
            <a:ext cx="758542" cy="707758"/>
          </a:xfrm>
          <a:prstGeom prst="rect">
            <a:avLst/>
          </a:prstGeom>
          <a:noFill/>
        </p:spPr>
        <p:txBody>
          <a:bodyPr wrap="none" rtlCol="0" anchor="ctr">
            <a:spAutoFit/>
          </a:bodyPr>
          <a:lstStyle/>
          <a:p>
            <a:pPr algn="ctr" defTabSz="228554"/>
            <a:r>
              <a:rPr lang="en-US" sz="3999" b="1">
                <a:solidFill>
                  <a:srgbClr val="FFFFFF"/>
                </a:solidFill>
                <a:latin typeface="Century Gothic"/>
              </a:rPr>
              <a:t>03</a:t>
            </a:r>
          </a:p>
        </p:txBody>
      </p:sp>
      <p:cxnSp>
        <p:nvCxnSpPr>
          <p:cNvPr id="25" name="01 Line">
            <a:extLst>
              <a:ext uri="{FF2B5EF4-FFF2-40B4-BE49-F238E27FC236}">
                <a16:creationId xmlns:a16="http://schemas.microsoft.com/office/drawing/2014/main" id="{44632BE7-7361-4AE5-B8CD-CAD9137FA4E3}"/>
              </a:ext>
            </a:extLst>
          </p:cNvPr>
          <p:cNvCxnSpPr>
            <a:cxnSpLocks/>
          </p:cNvCxnSpPr>
          <p:nvPr/>
        </p:nvCxnSpPr>
        <p:spPr>
          <a:xfrm>
            <a:off x="2185434" y="2683662"/>
            <a:ext cx="43359"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02 Line">
            <a:extLst>
              <a:ext uri="{FF2B5EF4-FFF2-40B4-BE49-F238E27FC236}">
                <a16:creationId xmlns:a16="http://schemas.microsoft.com/office/drawing/2014/main" id="{FA452406-7C22-4062-B892-A94BBFCA5615}"/>
              </a:ext>
            </a:extLst>
          </p:cNvPr>
          <p:cNvCxnSpPr>
            <a:cxnSpLocks/>
          </p:cNvCxnSpPr>
          <p:nvPr/>
        </p:nvCxnSpPr>
        <p:spPr>
          <a:xfrm>
            <a:off x="2185434" y="3027476"/>
            <a:ext cx="43359"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32" name="03 Line">
            <a:extLst>
              <a:ext uri="{FF2B5EF4-FFF2-40B4-BE49-F238E27FC236}">
                <a16:creationId xmlns:a16="http://schemas.microsoft.com/office/drawing/2014/main" id="{4DBAB11C-4DBB-4259-A0D8-19D8E82A5A0B}"/>
              </a:ext>
            </a:extLst>
          </p:cNvPr>
          <p:cNvCxnSpPr>
            <a:cxnSpLocks/>
          </p:cNvCxnSpPr>
          <p:nvPr/>
        </p:nvCxnSpPr>
        <p:spPr>
          <a:xfrm>
            <a:off x="1487183" y="3371290"/>
            <a:ext cx="741610"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33" name="04 Line">
            <a:extLst>
              <a:ext uri="{FF2B5EF4-FFF2-40B4-BE49-F238E27FC236}">
                <a16:creationId xmlns:a16="http://schemas.microsoft.com/office/drawing/2014/main" id="{4B2EC598-BF71-48A4-87CA-D4EE06A4A5CA}"/>
              </a:ext>
            </a:extLst>
          </p:cNvPr>
          <p:cNvCxnSpPr>
            <a:cxnSpLocks/>
          </p:cNvCxnSpPr>
          <p:nvPr/>
        </p:nvCxnSpPr>
        <p:spPr>
          <a:xfrm>
            <a:off x="2185434" y="3715103"/>
            <a:ext cx="43359" cy="0"/>
          </a:xfrm>
          <a:prstGeom prst="line">
            <a:avLst/>
          </a:prstGeom>
          <a:ln w="190500" cap="rnd">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9D0DB6-9893-4E28-A178-78108B75A3CD}"/>
              </a:ext>
            </a:extLst>
          </p:cNvPr>
          <p:cNvSpPr txBox="1"/>
          <p:nvPr/>
        </p:nvSpPr>
        <p:spPr>
          <a:xfrm>
            <a:off x="3197207" y="1659672"/>
            <a:ext cx="4791938" cy="1861792"/>
          </a:xfrm>
          <a:prstGeom prst="rect">
            <a:avLst/>
          </a:prstGeom>
          <a:noFill/>
        </p:spPr>
        <p:txBody>
          <a:bodyPr wrap="square" rtlCol="0">
            <a:spAutoFit/>
          </a:bodyPr>
          <a:lstStyle/>
          <a:p>
            <a:pPr defTabSz="228554">
              <a:defRPr/>
            </a:pPr>
            <a:r>
              <a:rPr lang="en-US" sz="5749" b="1" kern="400" spc="-150" dirty="0" err="1" smtClean="0">
                <a:solidFill>
                  <a:srgbClr val="FFFFFF"/>
                </a:solidFill>
                <a:latin typeface="Century Gothic"/>
              </a:rPr>
              <a:t>Honeyd</a:t>
            </a:r>
            <a:r>
              <a:rPr lang="en-US" sz="5749" b="1" kern="400" spc="-150" dirty="0" smtClean="0">
                <a:solidFill>
                  <a:srgbClr val="FFFFFF"/>
                </a:solidFill>
                <a:latin typeface="Century Gothic"/>
              </a:rPr>
              <a:t> </a:t>
            </a:r>
            <a:r>
              <a:rPr lang="en-US" sz="5749" b="1" kern="400" spc="-150" dirty="0">
                <a:solidFill>
                  <a:srgbClr val="FA3585"/>
                </a:solidFill>
                <a:latin typeface="Century Gothic"/>
              </a:rPr>
              <a:t>Honeypot</a:t>
            </a:r>
          </a:p>
        </p:txBody>
      </p:sp>
      <p:sp>
        <p:nvSpPr>
          <p:cNvPr id="21" name="TextBox 20">
            <a:extLst>
              <a:ext uri="{FF2B5EF4-FFF2-40B4-BE49-F238E27FC236}">
                <a16:creationId xmlns:a16="http://schemas.microsoft.com/office/drawing/2014/main" id="{3E8D6213-1DDE-490F-8009-5C58B6F4D1D6}"/>
              </a:ext>
            </a:extLst>
          </p:cNvPr>
          <p:cNvSpPr txBox="1"/>
          <p:nvPr/>
        </p:nvSpPr>
        <p:spPr>
          <a:xfrm>
            <a:off x="7509789" y="2025895"/>
            <a:ext cx="3372168" cy="1200329"/>
          </a:xfrm>
          <a:prstGeom prst="rect">
            <a:avLst/>
          </a:prstGeom>
          <a:noFill/>
        </p:spPr>
        <p:txBody>
          <a:bodyPr wrap="square" rtlCol="0">
            <a:spAutoFit/>
          </a:bodyPr>
          <a:lstStyle/>
          <a:p>
            <a:pPr algn="just" defTabSz="228554">
              <a:defRPr/>
            </a:pPr>
            <a:r>
              <a:rPr lang="en-US" sz="1200" dirty="0" err="1">
                <a:solidFill>
                  <a:srgbClr val="FFFFFF"/>
                </a:solidFill>
              </a:rPr>
              <a:t>Honeyd</a:t>
            </a:r>
            <a:r>
              <a:rPr lang="en-US" sz="1200" dirty="0">
                <a:solidFill>
                  <a:srgbClr val="FFFFFF"/>
                </a:solidFill>
              </a:rPr>
              <a:t> is a simulator honeypot engine that can create thousands of honeypots easily. The </a:t>
            </a:r>
            <a:r>
              <a:rPr lang="en-US" sz="1200" dirty="0" err="1">
                <a:solidFill>
                  <a:srgbClr val="FFFFFF"/>
                </a:solidFill>
              </a:rPr>
              <a:t>honeyd</a:t>
            </a:r>
            <a:r>
              <a:rPr lang="en-US" sz="1200" dirty="0">
                <a:solidFill>
                  <a:srgbClr val="FFFFFF"/>
                </a:solidFill>
              </a:rPr>
              <a:t> would respond to received SMTP requests with fake responses. An attacker can identify the presence of </a:t>
            </a:r>
            <a:r>
              <a:rPr lang="en-US" sz="1200" dirty="0" err="1">
                <a:solidFill>
                  <a:srgbClr val="FFFFFF"/>
                </a:solidFill>
              </a:rPr>
              <a:t>honeyd</a:t>
            </a:r>
            <a:r>
              <a:rPr lang="en-US" sz="1200" dirty="0">
                <a:solidFill>
                  <a:srgbClr val="FFFFFF"/>
                </a:solidFill>
              </a:rPr>
              <a:t> honeypot by performing time-based TCP fingerprinting methods. </a:t>
            </a:r>
            <a:endParaRPr lang="en-US" sz="1200" dirty="0">
              <a:solidFill>
                <a:srgbClr val="FFFFFF"/>
              </a:solidFill>
              <a:latin typeface="Calibri"/>
            </a:endParaRPr>
          </a:p>
        </p:txBody>
      </p:sp>
      <p:sp>
        <p:nvSpPr>
          <p:cNvPr id="22" name="Rectangle 21">
            <a:extLst>
              <a:ext uri="{FF2B5EF4-FFF2-40B4-BE49-F238E27FC236}">
                <a16:creationId xmlns:a16="http://schemas.microsoft.com/office/drawing/2014/main" id="{114A98FA-F590-41BE-A8C3-5F2AE80D4EEF}"/>
              </a:ext>
            </a:extLst>
          </p:cNvPr>
          <p:cNvSpPr/>
          <p:nvPr/>
        </p:nvSpPr>
        <p:spPr>
          <a:xfrm>
            <a:off x="7158684" y="648062"/>
            <a:ext cx="2071790" cy="1407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8" name="Rectangle 27"/>
          <p:cNvSpPr/>
          <p:nvPr/>
        </p:nvSpPr>
        <p:spPr>
          <a:xfrm>
            <a:off x="-57471" y="0"/>
            <a:ext cx="863671"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11323905" y="0"/>
            <a:ext cx="863671"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71504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1+#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366B78-8068-490F-8065-FB46D2BCCBD0}"/>
              </a:ext>
            </a:extLst>
          </p:cNvPr>
          <p:cNvSpPr/>
          <p:nvPr/>
        </p:nvSpPr>
        <p:spPr>
          <a:xfrm>
            <a:off x="781743" y="62901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8" name="Rectangle 17">
            <a:extLst>
              <a:ext uri="{FF2B5EF4-FFF2-40B4-BE49-F238E27FC236}">
                <a16:creationId xmlns:a16="http://schemas.microsoft.com/office/drawing/2014/main" id="{4CBB3886-2141-4F2F-9423-9A75D15FEE23}"/>
              </a:ext>
            </a:extLst>
          </p:cNvPr>
          <p:cNvSpPr/>
          <p:nvPr/>
        </p:nvSpPr>
        <p:spPr>
          <a:xfrm>
            <a:off x="2909763"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9" name="Rectangle 18">
            <a:extLst>
              <a:ext uri="{FF2B5EF4-FFF2-40B4-BE49-F238E27FC236}">
                <a16:creationId xmlns:a16="http://schemas.microsoft.com/office/drawing/2014/main" id="{B6ADF339-F6CA-45C0-BBA9-87728BCB2CFA}"/>
              </a:ext>
            </a:extLst>
          </p:cNvPr>
          <p:cNvSpPr/>
          <p:nvPr/>
        </p:nvSpPr>
        <p:spPr>
          <a:xfrm>
            <a:off x="5037795"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0" name="Rectangle 19">
            <a:extLst>
              <a:ext uri="{FF2B5EF4-FFF2-40B4-BE49-F238E27FC236}">
                <a16:creationId xmlns:a16="http://schemas.microsoft.com/office/drawing/2014/main" id="{6E728370-AC22-4508-97E3-65F986DEB8F1}"/>
              </a:ext>
            </a:extLst>
          </p:cNvPr>
          <p:cNvSpPr/>
          <p:nvPr/>
        </p:nvSpPr>
        <p:spPr>
          <a:xfrm>
            <a:off x="7165828" y="648062"/>
            <a:ext cx="2128032" cy="552378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TextBox 8">
            <a:extLst>
              <a:ext uri="{FF2B5EF4-FFF2-40B4-BE49-F238E27FC236}">
                <a16:creationId xmlns:a16="http://schemas.microsoft.com/office/drawing/2014/main" id="{9A9CCF5A-7DB7-4A4B-B0FF-622DE6DAE190}"/>
              </a:ext>
            </a:extLst>
          </p:cNvPr>
          <p:cNvSpPr txBox="1"/>
          <p:nvPr/>
        </p:nvSpPr>
        <p:spPr>
          <a:xfrm>
            <a:off x="972477" y="865950"/>
            <a:ext cx="1154483" cy="338554"/>
          </a:xfrm>
          <a:prstGeom prst="rect">
            <a:avLst/>
          </a:prstGeom>
          <a:noFill/>
        </p:spPr>
        <p:txBody>
          <a:bodyPr wrap="none" rtlCol="0">
            <a:spAutoFit/>
          </a:bodyPr>
          <a:lstStyle/>
          <a:p>
            <a:pPr defTabSz="228554">
              <a:defRPr/>
            </a:pPr>
            <a:r>
              <a:rPr lang="en-US" sz="1600" b="1" dirty="0" smtClean="0">
                <a:solidFill>
                  <a:srgbClr val="D8E2FF"/>
                </a:solidFill>
                <a:latin typeface="Century Gothic"/>
              </a:rPr>
              <a:t>Detecting</a:t>
            </a:r>
            <a:endParaRPr lang="en-US" sz="800" dirty="0">
              <a:solidFill>
                <a:srgbClr val="D8E2FF"/>
              </a:solidFill>
              <a:latin typeface="Century Gothic"/>
            </a:endParaRPr>
          </a:p>
        </p:txBody>
      </p:sp>
      <p:sp>
        <p:nvSpPr>
          <p:cNvPr id="10" name="Freeform 5">
            <a:extLst>
              <a:ext uri="{FF2B5EF4-FFF2-40B4-BE49-F238E27FC236}">
                <a16:creationId xmlns:a16="http://schemas.microsoft.com/office/drawing/2014/main" id="{C2833469-A99C-4AF0-A25C-CA75CE370CA8}"/>
              </a:ext>
            </a:extLst>
          </p:cNvPr>
          <p:cNvSpPr>
            <a:spLocks noEditPoints="1"/>
          </p:cNvSpPr>
          <p:nvPr/>
        </p:nvSpPr>
        <p:spPr bwMode="auto">
          <a:xfrm>
            <a:off x="2133706" y="953973"/>
            <a:ext cx="231084" cy="210814"/>
          </a:xfrm>
          <a:custGeom>
            <a:avLst/>
            <a:gdLst>
              <a:gd name="T0" fmla="*/ 0 w 456"/>
              <a:gd name="T1" fmla="*/ 356 h 416"/>
              <a:gd name="T2" fmla="*/ 147 w 456"/>
              <a:gd name="T3" fmla="*/ 208 h 416"/>
              <a:gd name="T4" fmla="*/ 0 w 456"/>
              <a:gd name="T5" fmla="*/ 58 h 416"/>
              <a:gd name="T6" fmla="*/ 59 w 456"/>
              <a:gd name="T7" fmla="*/ 0 h 416"/>
              <a:gd name="T8" fmla="*/ 265 w 456"/>
              <a:gd name="T9" fmla="*/ 208 h 416"/>
              <a:gd name="T10" fmla="*/ 59 w 456"/>
              <a:gd name="T11" fmla="*/ 416 h 416"/>
              <a:gd name="T12" fmla="*/ 0 w 456"/>
              <a:gd name="T13" fmla="*/ 356 h 416"/>
              <a:gd name="T14" fmla="*/ 248 w 456"/>
              <a:gd name="T15" fmla="*/ 0 h 416"/>
              <a:gd name="T16" fmla="*/ 456 w 456"/>
              <a:gd name="T17" fmla="*/ 208 h 416"/>
              <a:gd name="T18" fmla="*/ 248 w 456"/>
              <a:gd name="T19" fmla="*/ 416 h 416"/>
              <a:gd name="T20" fmla="*/ 191 w 456"/>
              <a:gd name="T21" fmla="*/ 356 h 416"/>
              <a:gd name="T22" fmla="*/ 338 w 456"/>
              <a:gd name="T23" fmla="*/ 208 h 416"/>
              <a:gd name="T24" fmla="*/ 191 w 456"/>
              <a:gd name="T25" fmla="*/ 58 h 416"/>
              <a:gd name="T26" fmla="*/ 248 w 456"/>
              <a:gd name="T2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416">
                <a:moveTo>
                  <a:pt x="0" y="356"/>
                </a:moveTo>
                <a:lnTo>
                  <a:pt x="147" y="208"/>
                </a:lnTo>
                <a:lnTo>
                  <a:pt x="0" y="58"/>
                </a:lnTo>
                <a:lnTo>
                  <a:pt x="59" y="0"/>
                </a:lnTo>
                <a:lnTo>
                  <a:pt x="265" y="208"/>
                </a:lnTo>
                <a:lnTo>
                  <a:pt x="59" y="416"/>
                </a:lnTo>
                <a:lnTo>
                  <a:pt x="0" y="356"/>
                </a:lnTo>
                <a:close/>
                <a:moveTo>
                  <a:pt x="248" y="0"/>
                </a:moveTo>
                <a:lnTo>
                  <a:pt x="456" y="208"/>
                </a:lnTo>
                <a:lnTo>
                  <a:pt x="248" y="416"/>
                </a:lnTo>
                <a:lnTo>
                  <a:pt x="191" y="356"/>
                </a:lnTo>
                <a:lnTo>
                  <a:pt x="338" y="208"/>
                </a:lnTo>
                <a:lnTo>
                  <a:pt x="191" y="58"/>
                </a:lnTo>
                <a:lnTo>
                  <a:pt x="248" y="0"/>
                </a:lnTo>
                <a:close/>
              </a:path>
            </a:pathLst>
          </a:custGeom>
          <a:solidFill>
            <a:schemeClr val="bg1"/>
          </a:solidFill>
          <a:ln w="152400">
            <a:noFill/>
          </a:ln>
          <a:effectLst>
            <a:outerShdw blurRad="596900" dist="419100" dir="2700000" algn="tl" rotWithShape="0">
              <a:schemeClr val="accent3">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Calibri"/>
            </a:endParaRPr>
          </a:p>
        </p:txBody>
      </p:sp>
      <p:sp>
        <p:nvSpPr>
          <p:cNvPr id="11" name="TextBox 10">
            <a:extLst>
              <a:ext uri="{FF2B5EF4-FFF2-40B4-BE49-F238E27FC236}">
                <a16:creationId xmlns:a16="http://schemas.microsoft.com/office/drawing/2014/main" id="{2466DDA2-7994-453C-B75D-5CD6F98B94F9}"/>
              </a:ext>
            </a:extLst>
          </p:cNvPr>
          <p:cNvSpPr txBox="1"/>
          <p:nvPr/>
        </p:nvSpPr>
        <p:spPr>
          <a:xfrm>
            <a:off x="3347346" y="936561"/>
            <a:ext cx="1394934" cy="276999"/>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User-Mode </a:t>
            </a:r>
            <a:r>
              <a:rPr lang="en-US" sz="1200" dirty="0" smtClean="0">
                <a:solidFill>
                  <a:srgbClr val="D8E2FF"/>
                </a:solidFill>
                <a:latin typeface="Century Gothic"/>
              </a:rPr>
              <a:t>Linux</a:t>
            </a:r>
            <a:endParaRPr lang="en-US" sz="1200" dirty="0">
              <a:solidFill>
                <a:srgbClr val="D8E2FF"/>
              </a:solidFill>
              <a:latin typeface="Century Gothic"/>
            </a:endParaRPr>
          </a:p>
        </p:txBody>
      </p:sp>
      <p:sp>
        <p:nvSpPr>
          <p:cNvPr id="12" name="TextBox 11">
            <a:extLst>
              <a:ext uri="{FF2B5EF4-FFF2-40B4-BE49-F238E27FC236}">
                <a16:creationId xmlns:a16="http://schemas.microsoft.com/office/drawing/2014/main" id="{30302722-7A83-47C4-8BC4-6443576088FA}"/>
              </a:ext>
            </a:extLst>
          </p:cNvPr>
          <p:cNvSpPr txBox="1"/>
          <p:nvPr/>
        </p:nvSpPr>
        <p:spPr>
          <a:xfrm>
            <a:off x="5342118" y="936561"/>
            <a:ext cx="1699504" cy="276999"/>
          </a:xfrm>
          <a:prstGeom prst="rect">
            <a:avLst/>
          </a:prstGeom>
          <a:noFill/>
        </p:spPr>
        <p:txBody>
          <a:bodyPr wrap="none" rtlCol="0" anchor="ctr">
            <a:spAutoFit/>
          </a:bodyPr>
          <a:lstStyle/>
          <a:p>
            <a:pPr algn="ctr" defTabSz="228554">
              <a:defRPr/>
            </a:pPr>
            <a:r>
              <a:rPr lang="en-US" sz="1200" dirty="0">
                <a:solidFill>
                  <a:srgbClr val="D8E2FF"/>
                </a:solidFill>
                <a:latin typeface="Century Gothic"/>
              </a:rPr>
              <a:t>Running on VMware</a:t>
            </a:r>
          </a:p>
        </p:txBody>
      </p:sp>
      <p:sp>
        <p:nvSpPr>
          <p:cNvPr id="13" name="TextBox 12">
            <a:extLst>
              <a:ext uri="{FF2B5EF4-FFF2-40B4-BE49-F238E27FC236}">
                <a16:creationId xmlns:a16="http://schemas.microsoft.com/office/drawing/2014/main" id="{AF951687-2182-4D64-AD09-27DDCC232DD0}"/>
              </a:ext>
            </a:extLst>
          </p:cNvPr>
          <p:cNvSpPr txBox="1"/>
          <p:nvPr/>
        </p:nvSpPr>
        <p:spPr>
          <a:xfrm>
            <a:off x="7473959" y="936561"/>
            <a:ext cx="1556836" cy="276999"/>
          </a:xfrm>
          <a:prstGeom prst="rect">
            <a:avLst/>
          </a:prstGeom>
          <a:noFill/>
        </p:spPr>
        <p:txBody>
          <a:bodyPr wrap="none" rtlCol="0" anchor="ctr">
            <a:spAutoFit/>
          </a:bodyPr>
          <a:lstStyle/>
          <a:p>
            <a:pPr algn="ctr" defTabSz="228554">
              <a:defRPr/>
            </a:pPr>
            <a:r>
              <a:rPr lang="en-US" sz="1200" dirty="0" err="1">
                <a:solidFill>
                  <a:srgbClr val="D8E2FF"/>
                </a:solidFill>
                <a:latin typeface="Century Gothic"/>
              </a:rPr>
              <a:t>Honeyd</a:t>
            </a:r>
            <a:r>
              <a:rPr lang="en-US" sz="1200" dirty="0">
                <a:solidFill>
                  <a:srgbClr val="D8E2FF"/>
                </a:solidFill>
                <a:latin typeface="Century Gothic"/>
              </a:rPr>
              <a:t> Honeypot</a:t>
            </a:r>
          </a:p>
        </p:txBody>
      </p:sp>
      <p:sp>
        <p:nvSpPr>
          <p:cNvPr id="14" name="TextBox 13">
            <a:extLst>
              <a:ext uri="{FF2B5EF4-FFF2-40B4-BE49-F238E27FC236}">
                <a16:creationId xmlns:a16="http://schemas.microsoft.com/office/drawing/2014/main" id="{EA54867F-0A14-4B93-85E4-D2E587674DDE}"/>
              </a:ext>
            </a:extLst>
          </p:cNvPr>
          <p:cNvSpPr txBox="1"/>
          <p:nvPr/>
        </p:nvSpPr>
        <p:spPr>
          <a:xfrm>
            <a:off x="9804170" y="905783"/>
            <a:ext cx="994183" cy="338554"/>
          </a:xfrm>
          <a:prstGeom prst="rect">
            <a:avLst/>
          </a:prstGeom>
          <a:noFill/>
        </p:spPr>
        <p:txBody>
          <a:bodyPr wrap="none" rtlCol="0" anchor="ctr">
            <a:spAutoFit/>
          </a:bodyPr>
          <a:lstStyle/>
          <a:p>
            <a:pPr algn="ctr" defTabSz="228554">
              <a:defRPr/>
            </a:pPr>
            <a:r>
              <a:rPr lang="en-US" sz="1600" b="1" dirty="0">
                <a:solidFill>
                  <a:srgbClr val="D8E2FF"/>
                </a:solidFill>
                <a:latin typeface="Century Gothic"/>
              </a:rPr>
              <a:t>Fake AP</a:t>
            </a:r>
          </a:p>
        </p:txBody>
      </p:sp>
      <p:sp>
        <p:nvSpPr>
          <p:cNvPr id="23" name="TextBox 22">
            <a:extLst>
              <a:ext uri="{FF2B5EF4-FFF2-40B4-BE49-F238E27FC236}">
                <a16:creationId xmlns:a16="http://schemas.microsoft.com/office/drawing/2014/main" id="{5649CC51-7F3E-40CD-BCDF-D7FBD9227668}"/>
              </a:ext>
            </a:extLst>
          </p:cNvPr>
          <p:cNvSpPr txBox="1"/>
          <p:nvPr/>
        </p:nvSpPr>
        <p:spPr>
          <a:xfrm>
            <a:off x="1652459" y="1918302"/>
            <a:ext cx="758542" cy="707758"/>
          </a:xfrm>
          <a:prstGeom prst="rect">
            <a:avLst/>
          </a:prstGeom>
          <a:noFill/>
        </p:spPr>
        <p:txBody>
          <a:bodyPr wrap="none" rtlCol="0" anchor="ctr">
            <a:spAutoFit/>
          </a:bodyPr>
          <a:lstStyle/>
          <a:p>
            <a:pPr algn="ctr" defTabSz="228554"/>
            <a:r>
              <a:rPr lang="en-US" sz="3999" b="1">
                <a:solidFill>
                  <a:srgbClr val="FFFFFF"/>
                </a:solidFill>
                <a:latin typeface="Century Gothic"/>
              </a:rPr>
              <a:t>04</a:t>
            </a:r>
          </a:p>
        </p:txBody>
      </p:sp>
      <p:cxnSp>
        <p:nvCxnSpPr>
          <p:cNvPr id="25" name="01 Line">
            <a:extLst>
              <a:ext uri="{FF2B5EF4-FFF2-40B4-BE49-F238E27FC236}">
                <a16:creationId xmlns:a16="http://schemas.microsoft.com/office/drawing/2014/main" id="{44632BE7-7361-4AE5-B8CD-CAD9137FA4E3}"/>
              </a:ext>
            </a:extLst>
          </p:cNvPr>
          <p:cNvCxnSpPr>
            <a:cxnSpLocks/>
          </p:cNvCxnSpPr>
          <p:nvPr/>
        </p:nvCxnSpPr>
        <p:spPr>
          <a:xfrm>
            <a:off x="2185434" y="2683662"/>
            <a:ext cx="43359"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02 Line">
            <a:extLst>
              <a:ext uri="{FF2B5EF4-FFF2-40B4-BE49-F238E27FC236}">
                <a16:creationId xmlns:a16="http://schemas.microsoft.com/office/drawing/2014/main" id="{FA452406-7C22-4062-B892-A94BBFCA5615}"/>
              </a:ext>
            </a:extLst>
          </p:cNvPr>
          <p:cNvCxnSpPr>
            <a:cxnSpLocks/>
          </p:cNvCxnSpPr>
          <p:nvPr/>
        </p:nvCxnSpPr>
        <p:spPr>
          <a:xfrm>
            <a:off x="2185434" y="3027476"/>
            <a:ext cx="43359"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32" name="03 Line">
            <a:extLst>
              <a:ext uri="{FF2B5EF4-FFF2-40B4-BE49-F238E27FC236}">
                <a16:creationId xmlns:a16="http://schemas.microsoft.com/office/drawing/2014/main" id="{4DBAB11C-4DBB-4259-A0D8-19D8E82A5A0B}"/>
              </a:ext>
            </a:extLst>
          </p:cNvPr>
          <p:cNvCxnSpPr>
            <a:cxnSpLocks/>
          </p:cNvCxnSpPr>
          <p:nvPr/>
        </p:nvCxnSpPr>
        <p:spPr>
          <a:xfrm>
            <a:off x="2185434" y="3371290"/>
            <a:ext cx="43359"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33" name="04 Line">
            <a:extLst>
              <a:ext uri="{FF2B5EF4-FFF2-40B4-BE49-F238E27FC236}">
                <a16:creationId xmlns:a16="http://schemas.microsoft.com/office/drawing/2014/main" id="{4B2EC598-BF71-48A4-87CA-D4EE06A4A5CA}"/>
              </a:ext>
            </a:extLst>
          </p:cNvPr>
          <p:cNvCxnSpPr>
            <a:cxnSpLocks/>
          </p:cNvCxnSpPr>
          <p:nvPr/>
        </p:nvCxnSpPr>
        <p:spPr>
          <a:xfrm>
            <a:off x="1487183" y="3715103"/>
            <a:ext cx="741610" cy="0"/>
          </a:xfrm>
          <a:prstGeom prst="line">
            <a:avLst/>
          </a:prstGeom>
          <a:ln w="190500" cap="rnd">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9D0DB6-9893-4E28-A178-78108B75A3CD}"/>
              </a:ext>
            </a:extLst>
          </p:cNvPr>
          <p:cNvSpPr txBox="1"/>
          <p:nvPr/>
        </p:nvSpPr>
        <p:spPr>
          <a:xfrm>
            <a:off x="4179981" y="1695164"/>
            <a:ext cx="4791938" cy="1861792"/>
          </a:xfrm>
          <a:prstGeom prst="rect">
            <a:avLst/>
          </a:prstGeom>
          <a:noFill/>
        </p:spPr>
        <p:txBody>
          <a:bodyPr wrap="square" rtlCol="0">
            <a:spAutoFit/>
          </a:bodyPr>
          <a:lstStyle/>
          <a:p>
            <a:pPr defTabSz="228554">
              <a:defRPr/>
            </a:pPr>
            <a:r>
              <a:rPr lang="en-US" sz="5749" b="1" kern="400" spc="-150" dirty="0">
                <a:solidFill>
                  <a:srgbClr val="F7C83B"/>
                </a:solidFill>
                <a:latin typeface="Century Gothic"/>
              </a:rPr>
              <a:t>Fake </a:t>
            </a:r>
            <a:r>
              <a:rPr lang="en-US" sz="5749" b="1" kern="400" spc="-150" dirty="0" smtClean="0">
                <a:solidFill>
                  <a:srgbClr val="F7C83B"/>
                </a:solidFill>
                <a:latin typeface="Century Gothic"/>
              </a:rPr>
              <a:t>AP</a:t>
            </a:r>
          </a:p>
          <a:p>
            <a:pPr defTabSz="228554">
              <a:defRPr/>
            </a:pPr>
            <a:r>
              <a:rPr lang="en-US" sz="5749" b="1" kern="400" spc="-150" dirty="0" smtClean="0">
                <a:solidFill>
                  <a:srgbClr val="FFFFFF"/>
                </a:solidFill>
                <a:latin typeface="Century Gothic"/>
              </a:rPr>
              <a:t>Honeypot</a:t>
            </a:r>
            <a:endParaRPr lang="en-US" sz="3299" kern="400" spc="-150" dirty="0">
              <a:solidFill>
                <a:srgbClr val="FFFFFF"/>
              </a:solidFill>
              <a:latin typeface="Century Gothic"/>
            </a:endParaRPr>
          </a:p>
        </p:txBody>
      </p:sp>
      <p:sp>
        <p:nvSpPr>
          <p:cNvPr id="22" name="Rectangle 21">
            <a:extLst>
              <a:ext uri="{FF2B5EF4-FFF2-40B4-BE49-F238E27FC236}">
                <a16:creationId xmlns:a16="http://schemas.microsoft.com/office/drawing/2014/main" id="{114A98FA-F590-41BE-A8C3-5F2AE80D4EEF}"/>
              </a:ext>
            </a:extLst>
          </p:cNvPr>
          <p:cNvSpPr/>
          <p:nvPr/>
        </p:nvSpPr>
        <p:spPr>
          <a:xfrm>
            <a:off x="9286717" y="648062"/>
            <a:ext cx="2123541" cy="1407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40" name="TextBox 39">
            <a:extLst>
              <a:ext uri="{FF2B5EF4-FFF2-40B4-BE49-F238E27FC236}">
                <a16:creationId xmlns:a16="http://schemas.microsoft.com/office/drawing/2014/main" id="{1D5CC554-B55C-4839-BEF6-53893F8FE90E}"/>
              </a:ext>
            </a:extLst>
          </p:cNvPr>
          <p:cNvSpPr txBox="1"/>
          <p:nvPr/>
        </p:nvSpPr>
        <p:spPr>
          <a:xfrm>
            <a:off x="4218268" y="3696406"/>
            <a:ext cx="3947203" cy="830997"/>
          </a:xfrm>
          <a:prstGeom prst="rect">
            <a:avLst/>
          </a:prstGeom>
          <a:noFill/>
        </p:spPr>
        <p:txBody>
          <a:bodyPr wrap="square" rtlCol="0">
            <a:spAutoFit/>
          </a:bodyPr>
          <a:lstStyle/>
          <a:p>
            <a:pPr defTabSz="228554">
              <a:defRPr/>
            </a:pPr>
            <a:r>
              <a:rPr lang="en-US" sz="1200" dirty="0">
                <a:solidFill>
                  <a:srgbClr val="FFFFFF"/>
                </a:solidFill>
              </a:rPr>
              <a:t>Fake access points send only beacon frames but do not produce any traffic on the access points, and an attacker can detect and monitor the network traffic and quickly note the presence of fake AP. </a:t>
            </a:r>
            <a:endParaRPr lang="en-US" sz="1200" dirty="0">
              <a:solidFill>
                <a:srgbClr val="FFFFFF"/>
              </a:solidFill>
              <a:latin typeface="Calibri"/>
            </a:endParaRPr>
          </a:p>
        </p:txBody>
      </p:sp>
      <p:sp>
        <p:nvSpPr>
          <p:cNvPr id="24" name="Rectangle 23"/>
          <p:cNvSpPr/>
          <p:nvPr/>
        </p:nvSpPr>
        <p:spPr>
          <a:xfrm>
            <a:off x="-57471" y="0"/>
            <a:ext cx="863671"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1410258" y="0"/>
            <a:ext cx="863671" cy="6858000"/>
          </a:xfrm>
          <a:prstGeom prst="rect">
            <a:avLst/>
          </a:prstGeom>
          <a:solidFill>
            <a:srgbClr val="45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099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500" fill="hold"/>
                                        <p:tgtEl>
                                          <p:spTgt spid="40"/>
                                        </p:tgtEl>
                                        <p:attrNameLst>
                                          <p:attrName>ppt_x</p:attrName>
                                        </p:attrNameLst>
                                      </p:cBhvr>
                                      <p:tavLst>
                                        <p:tav tm="0">
                                          <p:val>
                                            <p:strVal val="1+#ppt_w/2"/>
                                          </p:val>
                                        </p:tav>
                                        <p:tav tm="100000">
                                          <p:val>
                                            <p:strVal val="#ppt_x"/>
                                          </p:val>
                                        </p:tav>
                                      </p:tavLst>
                                    </p:anim>
                                    <p:anim calcmode="lin" valueType="num">
                                      <p:cBhvr additive="base">
                                        <p:cTn id="12" dur="1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797F05-69B5-4C53-BC59-4D69F2845924}"/>
              </a:ext>
            </a:extLst>
          </p:cNvPr>
          <p:cNvSpPr/>
          <p:nvPr/>
        </p:nvSpPr>
        <p:spPr>
          <a:xfrm>
            <a:off x="0" y="447"/>
            <a:ext cx="12192000" cy="6857107"/>
          </a:xfrm>
          <a:prstGeom prst="rect">
            <a:avLst/>
          </a:prstGeom>
          <a:gradFill flip="none" rotWithShape="1">
            <a:gsLst>
              <a:gs pos="78000">
                <a:schemeClr val="accent2">
                  <a:alpha val="26000"/>
                </a:schemeClr>
              </a:gs>
              <a:gs pos="0">
                <a:schemeClr val="accent1">
                  <a:alpha val="56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4" name="Oval 3">
            <a:extLst>
              <a:ext uri="{FF2B5EF4-FFF2-40B4-BE49-F238E27FC236}">
                <a16:creationId xmlns:a16="http://schemas.microsoft.com/office/drawing/2014/main" id="{F908A2A8-FACB-41E9-93BD-EB0B130185CD}"/>
              </a:ext>
            </a:extLst>
          </p:cNvPr>
          <p:cNvSpPr/>
          <p:nvPr/>
        </p:nvSpPr>
        <p:spPr>
          <a:xfrm>
            <a:off x="1267918" y="-2521733"/>
            <a:ext cx="11721773" cy="11721773"/>
          </a:xfrm>
          <a:prstGeom prst="ellipse">
            <a:avLst/>
          </a:prstGeom>
          <a:gradFill flip="none" rotWithShape="1">
            <a:gsLst>
              <a:gs pos="0">
                <a:schemeClr val="accent3">
                  <a:alpha val="98000"/>
                  <a:lumMod val="100000"/>
                </a:schemeClr>
              </a:gs>
              <a:gs pos="100000">
                <a:schemeClr val="accent3">
                  <a:lumMod val="50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3" name="Oval 2">
            <a:extLst>
              <a:ext uri="{FF2B5EF4-FFF2-40B4-BE49-F238E27FC236}">
                <a16:creationId xmlns:a16="http://schemas.microsoft.com/office/drawing/2014/main" id="{6DB6ED6C-D4B9-45DD-9F4A-7F0D977507FB}"/>
              </a:ext>
            </a:extLst>
          </p:cNvPr>
          <p:cNvSpPr/>
          <p:nvPr/>
        </p:nvSpPr>
        <p:spPr>
          <a:xfrm>
            <a:off x="2975727" y="648062"/>
            <a:ext cx="5382182" cy="5382182"/>
          </a:xfrm>
          <a:prstGeom prst="ellipse">
            <a:avLst/>
          </a:prstGeom>
          <a:gradFill flip="none" rotWithShape="1">
            <a:gsLst>
              <a:gs pos="3000">
                <a:schemeClr val="accent2">
                  <a:alpha val="54000"/>
                  <a:lumMod val="36000"/>
                </a:schemeClr>
              </a:gs>
              <a:gs pos="100000">
                <a:schemeClr val="accent2">
                  <a:lumMod val="75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 name="Oval 1">
            <a:extLst>
              <a:ext uri="{FF2B5EF4-FFF2-40B4-BE49-F238E27FC236}">
                <a16:creationId xmlns:a16="http://schemas.microsoft.com/office/drawing/2014/main" id="{2250BD8C-6A29-4EA7-AC76-831A6C5B54E8}"/>
              </a:ext>
            </a:extLst>
          </p:cNvPr>
          <p:cNvSpPr/>
          <p:nvPr/>
        </p:nvSpPr>
        <p:spPr>
          <a:xfrm>
            <a:off x="577895" y="751566"/>
            <a:ext cx="6460343" cy="6460343"/>
          </a:xfrm>
          <a:prstGeom prst="ellipse">
            <a:avLst/>
          </a:prstGeom>
          <a:gradFill flip="none" rotWithShape="1">
            <a:gsLst>
              <a:gs pos="0">
                <a:schemeClr val="accent3">
                  <a:alpha val="98000"/>
                  <a:lumMod val="100000"/>
                </a:schemeClr>
              </a:gs>
              <a:gs pos="100000">
                <a:schemeClr val="accent3">
                  <a:lumMod val="50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5" name="Oval 4">
            <a:extLst>
              <a:ext uri="{FF2B5EF4-FFF2-40B4-BE49-F238E27FC236}">
                <a16:creationId xmlns:a16="http://schemas.microsoft.com/office/drawing/2014/main" id="{1DC67B81-FE11-4163-9C51-525D6060E636}"/>
              </a:ext>
            </a:extLst>
          </p:cNvPr>
          <p:cNvSpPr/>
          <p:nvPr/>
        </p:nvSpPr>
        <p:spPr>
          <a:xfrm>
            <a:off x="0" y="-184279"/>
            <a:ext cx="6214523" cy="6214523"/>
          </a:xfrm>
          <a:prstGeom prst="ellipse">
            <a:avLst/>
          </a:prstGeom>
          <a:gradFill flip="none" rotWithShape="1">
            <a:gsLst>
              <a:gs pos="3000">
                <a:schemeClr val="accent1">
                  <a:alpha val="54000"/>
                </a:schemeClr>
              </a:gs>
              <a:gs pos="59000">
                <a:schemeClr val="accent3"/>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Oval 5">
            <a:extLst>
              <a:ext uri="{FF2B5EF4-FFF2-40B4-BE49-F238E27FC236}">
                <a16:creationId xmlns:a16="http://schemas.microsoft.com/office/drawing/2014/main" id="{E27F512B-14A1-498B-B67E-388CE95C5D52}"/>
              </a:ext>
            </a:extLst>
          </p:cNvPr>
          <p:cNvSpPr/>
          <p:nvPr/>
        </p:nvSpPr>
        <p:spPr>
          <a:xfrm>
            <a:off x="-2382737" y="-2211223"/>
            <a:ext cx="10863555" cy="10863555"/>
          </a:xfrm>
          <a:prstGeom prst="ellipse">
            <a:avLst/>
          </a:prstGeom>
          <a:gradFill flip="none" rotWithShape="1">
            <a:gsLst>
              <a:gs pos="3000">
                <a:schemeClr val="accent1">
                  <a:alpha val="54000"/>
                </a:schemeClr>
              </a:gs>
              <a:gs pos="59000">
                <a:schemeClr val="accent3">
                  <a:lumMod val="75000"/>
                  <a:alpha val="32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7" name="Rectangle 6">
            <a:extLst>
              <a:ext uri="{FF2B5EF4-FFF2-40B4-BE49-F238E27FC236}">
                <a16:creationId xmlns:a16="http://schemas.microsoft.com/office/drawing/2014/main" id="{1B366B78-8068-490F-8065-FB46D2BCCBD0}"/>
              </a:ext>
            </a:extLst>
          </p:cNvPr>
          <p:cNvSpPr/>
          <p:nvPr/>
        </p:nvSpPr>
        <p:spPr>
          <a:xfrm>
            <a:off x="0" y="447"/>
            <a:ext cx="12192000" cy="6857107"/>
          </a:xfrm>
          <a:prstGeom prst="rect">
            <a:avLst/>
          </a:prstGeom>
          <a:gradFill>
            <a:gsLst>
              <a:gs pos="100000">
                <a:schemeClr val="tx1"/>
              </a:gs>
              <a:gs pos="0">
                <a:schemeClr val="tx1">
                  <a:alpha val="4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0" name="Yellow">
            <a:extLst>
              <a:ext uri="{FF2B5EF4-FFF2-40B4-BE49-F238E27FC236}">
                <a16:creationId xmlns:a16="http://schemas.microsoft.com/office/drawing/2014/main" id="{43F3ED11-D796-4AE9-93A2-02ACEE4D7F4A}"/>
              </a:ext>
            </a:extLst>
          </p:cNvPr>
          <p:cNvSpPr/>
          <p:nvPr/>
        </p:nvSpPr>
        <p:spPr>
          <a:xfrm>
            <a:off x="3715094" y="1039468"/>
            <a:ext cx="4779064" cy="4779064"/>
          </a:xfrm>
          <a:prstGeom prst="ellipse">
            <a:avLst/>
          </a:prstGeom>
          <a:gradFill flip="none" rotWithShape="1">
            <a:gsLst>
              <a:gs pos="45000">
                <a:srgbClr val="D8956E"/>
              </a:gs>
              <a:gs pos="0">
                <a:schemeClr val="tx2"/>
              </a:gs>
              <a:gs pos="69000">
                <a:schemeClr val="accent3">
                  <a:lumMod val="75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1" name="Blue Light'">
            <a:extLst>
              <a:ext uri="{FF2B5EF4-FFF2-40B4-BE49-F238E27FC236}">
                <a16:creationId xmlns:a16="http://schemas.microsoft.com/office/drawing/2014/main" id="{7AF12FC0-2317-4E05-A6CF-034B020A76F8}"/>
              </a:ext>
            </a:extLst>
          </p:cNvPr>
          <p:cNvSpPr/>
          <p:nvPr/>
        </p:nvSpPr>
        <p:spPr>
          <a:xfrm rot="4500000">
            <a:off x="3706468" y="1039468"/>
            <a:ext cx="4779064" cy="4779064"/>
          </a:xfrm>
          <a:prstGeom prst="ellipse">
            <a:avLst/>
          </a:prstGeom>
          <a:gradFill flip="none" rotWithShape="1">
            <a:gsLst>
              <a:gs pos="22000">
                <a:srgbClr val="62AADB"/>
              </a:gs>
              <a:gs pos="0">
                <a:schemeClr val="accent1"/>
              </a:gs>
              <a:gs pos="69000">
                <a:schemeClr val="accent3">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2" name="Pink">
            <a:extLst>
              <a:ext uri="{FF2B5EF4-FFF2-40B4-BE49-F238E27FC236}">
                <a16:creationId xmlns:a16="http://schemas.microsoft.com/office/drawing/2014/main" id="{8989FEAC-D9EA-47D2-84BE-1C50AF63C03B}"/>
              </a:ext>
            </a:extLst>
          </p:cNvPr>
          <p:cNvSpPr/>
          <p:nvPr/>
        </p:nvSpPr>
        <p:spPr>
          <a:xfrm rot="11700000">
            <a:off x="3706468" y="1039468"/>
            <a:ext cx="4779064" cy="4779064"/>
          </a:xfrm>
          <a:prstGeom prst="ellipse">
            <a:avLst/>
          </a:prstGeom>
          <a:gradFill flip="none" rotWithShape="1">
            <a:gsLst>
              <a:gs pos="24000">
                <a:srgbClr val="FA3585"/>
              </a:gs>
              <a:gs pos="0">
                <a:schemeClr val="accent3"/>
              </a:gs>
              <a:gs pos="66000">
                <a:schemeClr val="accent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4" name="TextBox 23">
            <a:extLst>
              <a:ext uri="{FF2B5EF4-FFF2-40B4-BE49-F238E27FC236}">
                <a16:creationId xmlns:a16="http://schemas.microsoft.com/office/drawing/2014/main" id="{0F56B5EA-40DB-4C11-ADF3-5817776BFA46}"/>
              </a:ext>
            </a:extLst>
          </p:cNvPr>
          <p:cNvSpPr txBox="1"/>
          <p:nvPr/>
        </p:nvSpPr>
        <p:spPr>
          <a:xfrm>
            <a:off x="356972" y="3193162"/>
            <a:ext cx="11257134" cy="1623201"/>
          </a:xfrm>
          <a:prstGeom prst="rect">
            <a:avLst/>
          </a:prstGeom>
          <a:noFill/>
        </p:spPr>
        <p:txBody>
          <a:bodyPr wrap="square" rtlCol="0">
            <a:spAutoFit/>
          </a:bodyPr>
          <a:lstStyle/>
          <a:p>
            <a:pPr algn="ctr" defTabSz="228554">
              <a:defRPr/>
            </a:pPr>
            <a:r>
              <a:rPr lang="en-US" sz="9948" b="1" dirty="0" smtClean="0">
                <a:solidFill>
                  <a:srgbClr val="FFFFFF"/>
                </a:solidFill>
                <a:latin typeface="Century Gothic"/>
              </a:rPr>
              <a:t>Boys &amp; Girls</a:t>
            </a:r>
            <a:endParaRPr lang="en-US" sz="4399" dirty="0">
              <a:solidFill>
                <a:srgbClr val="FFFFFF"/>
              </a:solidFill>
              <a:latin typeface="Century Gothic"/>
            </a:endParaRPr>
          </a:p>
        </p:txBody>
      </p:sp>
      <p:sp>
        <p:nvSpPr>
          <p:cNvPr id="25" name="Rectangle 24">
            <a:extLst>
              <a:ext uri="{FF2B5EF4-FFF2-40B4-BE49-F238E27FC236}">
                <a16:creationId xmlns:a16="http://schemas.microsoft.com/office/drawing/2014/main" id="{5BA18A80-88C6-4223-93B5-F0B5B314846B}"/>
              </a:ext>
            </a:extLst>
          </p:cNvPr>
          <p:cNvSpPr/>
          <p:nvPr/>
        </p:nvSpPr>
        <p:spPr>
          <a:xfrm>
            <a:off x="5033850" y="2564235"/>
            <a:ext cx="2124300" cy="961674"/>
          </a:xfrm>
          <a:prstGeom prst="rect">
            <a:avLst/>
          </a:prstGeom>
        </p:spPr>
        <p:txBody>
          <a:bodyPr wrap="none">
            <a:spAutoFit/>
          </a:bodyPr>
          <a:lstStyle/>
          <a:p>
            <a:pPr algn="ctr" defTabSz="228554"/>
            <a:r>
              <a:rPr lang="en-US" sz="5649" b="1" dirty="0" smtClean="0">
                <a:solidFill>
                  <a:srgbClr val="FFFFFF"/>
                </a:solidFill>
                <a:latin typeface="Century Gothic"/>
              </a:rPr>
              <a:t>Relax</a:t>
            </a:r>
            <a:endParaRPr lang="en-US" sz="5649" dirty="0">
              <a:solidFill>
                <a:srgbClr val="172144"/>
              </a:solidFill>
              <a:latin typeface="Calibri"/>
            </a:endParaRPr>
          </a:p>
        </p:txBody>
      </p:sp>
      <p:sp>
        <p:nvSpPr>
          <p:cNvPr id="26" name="TextBox 25">
            <a:extLst>
              <a:ext uri="{FF2B5EF4-FFF2-40B4-BE49-F238E27FC236}">
                <a16:creationId xmlns:a16="http://schemas.microsoft.com/office/drawing/2014/main" id="{9F7662BC-A0CD-4E02-A748-3FA455C05E13}"/>
              </a:ext>
            </a:extLst>
          </p:cNvPr>
          <p:cNvSpPr txBox="1"/>
          <p:nvPr/>
        </p:nvSpPr>
        <p:spPr>
          <a:xfrm>
            <a:off x="938325" y="751566"/>
            <a:ext cx="1154483" cy="338554"/>
          </a:xfrm>
          <a:prstGeom prst="rect">
            <a:avLst/>
          </a:prstGeom>
          <a:noFill/>
        </p:spPr>
        <p:txBody>
          <a:bodyPr wrap="none" rtlCol="0">
            <a:spAutoFit/>
          </a:bodyPr>
          <a:lstStyle/>
          <a:p>
            <a:pPr defTabSz="228554">
              <a:defRPr/>
            </a:pPr>
            <a:r>
              <a:rPr lang="en-US" sz="1600" b="1" dirty="0" smtClean="0">
                <a:solidFill>
                  <a:srgbClr val="D8E2FF"/>
                </a:solidFill>
                <a:latin typeface="Century Gothic"/>
              </a:rPr>
              <a:t>Detecting</a:t>
            </a:r>
            <a:endParaRPr lang="en-US" sz="800" dirty="0">
              <a:solidFill>
                <a:srgbClr val="D8E2FF"/>
              </a:solidFill>
              <a:latin typeface="Century Gothic"/>
            </a:endParaRPr>
          </a:p>
        </p:txBody>
      </p:sp>
      <p:sp>
        <p:nvSpPr>
          <p:cNvPr id="27" name="Freeform 5">
            <a:extLst>
              <a:ext uri="{FF2B5EF4-FFF2-40B4-BE49-F238E27FC236}">
                <a16:creationId xmlns:a16="http://schemas.microsoft.com/office/drawing/2014/main" id="{765186E0-A3EC-47DB-AC6E-D807056CDF13}"/>
              </a:ext>
            </a:extLst>
          </p:cNvPr>
          <p:cNvSpPr>
            <a:spLocks noEditPoints="1"/>
          </p:cNvSpPr>
          <p:nvPr/>
        </p:nvSpPr>
        <p:spPr bwMode="auto">
          <a:xfrm>
            <a:off x="2062494" y="828654"/>
            <a:ext cx="231084" cy="210814"/>
          </a:xfrm>
          <a:custGeom>
            <a:avLst/>
            <a:gdLst>
              <a:gd name="T0" fmla="*/ 0 w 456"/>
              <a:gd name="T1" fmla="*/ 356 h 416"/>
              <a:gd name="T2" fmla="*/ 147 w 456"/>
              <a:gd name="T3" fmla="*/ 208 h 416"/>
              <a:gd name="T4" fmla="*/ 0 w 456"/>
              <a:gd name="T5" fmla="*/ 58 h 416"/>
              <a:gd name="T6" fmla="*/ 59 w 456"/>
              <a:gd name="T7" fmla="*/ 0 h 416"/>
              <a:gd name="T8" fmla="*/ 265 w 456"/>
              <a:gd name="T9" fmla="*/ 208 h 416"/>
              <a:gd name="T10" fmla="*/ 59 w 456"/>
              <a:gd name="T11" fmla="*/ 416 h 416"/>
              <a:gd name="T12" fmla="*/ 0 w 456"/>
              <a:gd name="T13" fmla="*/ 356 h 416"/>
              <a:gd name="T14" fmla="*/ 248 w 456"/>
              <a:gd name="T15" fmla="*/ 0 h 416"/>
              <a:gd name="T16" fmla="*/ 456 w 456"/>
              <a:gd name="T17" fmla="*/ 208 h 416"/>
              <a:gd name="T18" fmla="*/ 248 w 456"/>
              <a:gd name="T19" fmla="*/ 416 h 416"/>
              <a:gd name="T20" fmla="*/ 191 w 456"/>
              <a:gd name="T21" fmla="*/ 356 h 416"/>
              <a:gd name="T22" fmla="*/ 338 w 456"/>
              <a:gd name="T23" fmla="*/ 208 h 416"/>
              <a:gd name="T24" fmla="*/ 191 w 456"/>
              <a:gd name="T25" fmla="*/ 58 h 416"/>
              <a:gd name="T26" fmla="*/ 248 w 456"/>
              <a:gd name="T2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416">
                <a:moveTo>
                  <a:pt x="0" y="356"/>
                </a:moveTo>
                <a:lnTo>
                  <a:pt x="147" y="208"/>
                </a:lnTo>
                <a:lnTo>
                  <a:pt x="0" y="58"/>
                </a:lnTo>
                <a:lnTo>
                  <a:pt x="59" y="0"/>
                </a:lnTo>
                <a:lnTo>
                  <a:pt x="265" y="208"/>
                </a:lnTo>
                <a:lnTo>
                  <a:pt x="59" y="416"/>
                </a:lnTo>
                <a:lnTo>
                  <a:pt x="0" y="356"/>
                </a:lnTo>
                <a:close/>
                <a:moveTo>
                  <a:pt x="248" y="0"/>
                </a:moveTo>
                <a:lnTo>
                  <a:pt x="456" y="208"/>
                </a:lnTo>
                <a:lnTo>
                  <a:pt x="248" y="416"/>
                </a:lnTo>
                <a:lnTo>
                  <a:pt x="191" y="356"/>
                </a:lnTo>
                <a:lnTo>
                  <a:pt x="338" y="208"/>
                </a:lnTo>
                <a:lnTo>
                  <a:pt x="191" y="58"/>
                </a:lnTo>
                <a:lnTo>
                  <a:pt x="248" y="0"/>
                </a:lnTo>
                <a:close/>
              </a:path>
            </a:pathLst>
          </a:custGeom>
          <a:solidFill>
            <a:srgbClr val="D8E2FF"/>
          </a:solidFill>
          <a:ln w="152400">
            <a:noFill/>
          </a:ln>
          <a:effectLst>
            <a:outerShdw blurRad="596900" dist="419100" dir="2700000" algn="tl" rotWithShape="0">
              <a:schemeClr val="accent3">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Calibri"/>
            </a:endParaRPr>
          </a:p>
        </p:txBody>
      </p:sp>
      <p:sp>
        <p:nvSpPr>
          <p:cNvPr id="28" name="TextBox 27">
            <a:extLst>
              <a:ext uri="{FF2B5EF4-FFF2-40B4-BE49-F238E27FC236}">
                <a16:creationId xmlns:a16="http://schemas.microsoft.com/office/drawing/2014/main" id="{20DBF651-6389-4FDE-A1A8-47801DE5462D}"/>
              </a:ext>
            </a:extLst>
          </p:cNvPr>
          <p:cNvSpPr txBox="1"/>
          <p:nvPr/>
        </p:nvSpPr>
        <p:spPr>
          <a:xfrm>
            <a:off x="8518885" y="5401845"/>
            <a:ext cx="2692585" cy="276999"/>
          </a:xfrm>
          <a:prstGeom prst="rect">
            <a:avLst/>
          </a:prstGeom>
          <a:noFill/>
        </p:spPr>
        <p:txBody>
          <a:bodyPr wrap="square" rtlCol="0">
            <a:spAutoFit/>
          </a:bodyPr>
          <a:lstStyle/>
          <a:p>
            <a:pPr defTabSz="228554">
              <a:defRPr/>
            </a:pPr>
            <a:r>
              <a:rPr lang="en-US" sz="1200" dirty="0" smtClean="0">
                <a:solidFill>
                  <a:srgbClr val="FFFFFF"/>
                </a:solidFill>
                <a:latin typeface="Calibri"/>
              </a:rPr>
              <a:t> </a:t>
            </a:r>
            <a:endParaRPr lang="en-US" sz="1200" dirty="0">
              <a:solidFill>
                <a:srgbClr val="FFFFFF"/>
              </a:solidFill>
              <a:latin typeface="Calibri"/>
            </a:endParaRPr>
          </a:p>
        </p:txBody>
      </p:sp>
      <p:sp>
        <p:nvSpPr>
          <p:cNvPr id="29" name="Rectangle 28">
            <a:extLst>
              <a:ext uri="{FF2B5EF4-FFF2-40B4-BE49-F238E27FC236}">
                <a16:creationId xmlns:a16="http://schemas.microsoft.com/office/drawing/2014/main" id="{3915E85F-27F6-4AD3-BCCE-12993DF94D09}"/>
              </a:ext>
            </a:extLst>
          </p:cNvPr>
          <p:cNvSpPr/>
          <p:nvPr/>
        </p:nvSpPr>
        <p:spPr>
          <a:xfrm>
            <a:off x="6060420" y="2799095"/>
            <a:ext cx="71159" cy="4776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Tree>
    <p:extLst>
      <p:ext uri="{BB962C8B-B14F-4D97-AF65-F5344CB8AC3E}">
        <p14:creationId xmlns:p14="http://schemas.microsoft.com/office/powerpoint/2010/main" val="1041127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250" fill="hold"/>
                                        <p:tgtEl>
                                          <p:spTgt spid="22"/>
                                        </p:tgtEl>
                                        <p:attrNameLst>
                                          <p:attrName>ppt_w</p:attrName>
                                        </p:attrNameLst>
                                      </p:cBhvr>
                                      <p:tavLst>
                                        <p:tav tm="0">
                                          <p:val>
                                            <p:fltVal val="0"/>
                                          </p:val>
                                        </p:tav>
                                        <p:tav tm="100000">
                                          <p:val>
                                            <p:strVal val="#ppt_w"/>
                                          </p:val>
                                        </p:tav>
                                      </p:tavLst>
                                    </p:anim>
                                    <p:anim calcmode="lin" valueType="num">
                                      <p:cBhvr>
                                        <p:cTn id="8" dur="1250" fill="hold"/>
                                        <p:tgtEl>
                                          <p:spTgt spid="22"/>
                                        </p:tgtEl>
                                        <p:attrNameLst>
                                          <p:attrName>ppt_h</p:attrName>
                                        </p:attrNameLst>
                                      </p:cBhvr>
                                      <p:tavLst>
                                        <p:tav tm="0">
                                          <p:val>
                                            <p:fltVal val="0"/>
                                          </p:val>
                                        </p:tav>
                                        <p:tav tm="100000">
                                          <p:val>
                                            <p:strVal val="#ppt_h"/>
                                          </p:val>
                                        </p:tav>
                                      </p:tavLst>
                                    </p:anim>
                                    <p:anim calcmode="lin" valueType="num">
                                      <p:cBhvr>
                                        <p:cTn id="9" dur="1250" fill="hold"/>
                                        <p:tgtEl>
                                          <p:spTgt spid="22"/>
                                        </p:tgtEl>
                                        <p:attrNameLst>
                                          <p:attrName>style.rotation</p:attrName>
                                        </p:attrNameLst>
                                      </p:cBhvr>
                                      <p:tavLst>
                                        <p:tav tm="0">
                                          <p:val>
                                            <p:fltVal val="360"/>
                                          </p:val>
                                        </p:tav>
                                        <p:tav tm="100000">
                                          <p:val>
                                            <p:fltVal val="0"/>
                                          </p:val>
                                        </p:tav>
                                      </p:tavLst>
                                    </p:anim>
                                    <p:animEffect transition="in" filter="fade">
                                      <p:cBhvr>
                                        <p:cTn id="10" dur="1250"/>
                                        <p:tgtEl>
                                          <p:spTgt spid="22"/>
                                        </p:tgtEl>
                                      </p:cBhvr>
                                    </p:animEffect>
                                  </p:childTnLst>
                                </p:cTn>
                              </p:par>
                              <p:par>
                                <p:cTn id="11" presetID="49" presetClass="entr" presetSubtype="0" decel="100000" fill="hold" grpId="1" nodeType="withEffect">
                                  <p:stCondLst>
                                    <p:cond delay="20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grpId="1" nodeType="withEffect">
                                  <p:stCondLst>
                                    <p:cond delay="4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250" fill="hold"/>
                                        <p:tgtEl>
                                          <p:spTgt spid="20"/>
                                        </p:tgtEl>
                                        <p:attrNameLst>
                                          <p:attrName>ppt_w</p:attrName>
                                        </p:attrNameLst>
                                      </p:cBhvr>
                                      <p:tavLst>
                                        <p:tav tm="0">
                                          <p:val>
                                            <p:fltVal val="0"/>
                                          </p:val>
                                        </p:tav>
                                        <p:tav tm="100000">
                                          <p:val>
                                            <p:strVal val="#ppt_w"/>
                                          </p:val>
                                        </p:tav>
                                      </p:tavLst>
                                    </p:anim>
                                    <p:anim calcmode="lin" valueType="num">
                                      <p:cBhvr>
                                        <p:cTn id="20" dur="1250" fill="hold"/>
                                        <p:tgtEl>
                                          <p:spTgt spid="20"/>
                                        </p:tgtEl>
                                        <p:attrNameLst>
                                          <p:attrName>ppt_h</p:attrName>
                                        </p:attrNameLst>
                                      </p:cBhvr>
                                      <p:tavLst>
                                        <p:tav tm="0">
                                          <p:val>
                                            <p:fltVal val="0"/>
                                          </p:val>
                                        </p:tav>
                                        <p:tav tm="100000">
                                          <p:val>
                                            <p:strVal val="#ppt_h"/>
                                          </p:val>
                                        </p:tav>
                                      </p:tavLst>
                                    </p:anim>
                                    <p:anim calcmode="lin" valueType="num">
                                      <p:cBhvr>
                                        <p:cTn id="21" dur="1250" fill="hold"/>
                                        <p:tgtEl>
                                          <p:spTgt spid="20"/>
                                        </p:tgtEl>
                                        <p:attrNameLst>
                                          <p:attrName>style.rotation</p:attrName>
                                        </p:attrNameLst>
                                      </p:cBhvr>
                                      <p:tavLst>
                                        <p:tav tm="0">
                                          <p:val>
                                            <p:fltVal val="360"/>
                                          </p:val>
                                        </p:tav>
                                        <p:tav tm="100000">
                                          <p:val>
                                            <p:fltVal val="0"/>
                                          </p:val>
                                        </p:tav>
                                      </p:tavLst>
                                    </p:anim>
                                    <p:animEffect transition="in" filter="fade">
                                      <p:cBhvr>
                                        <p:cTn id="22" dur="1250"/>
                                        <p:tgtEl>
                                          <p:spTgt spid="20"/>
                                        </p:tgtEl>
                                      </p:cBhvr>
                                    </p:animEffect>
                                  </p:childTnLst>
                                </p:cTn>
                              </p:par>
                              <p:par>
                                <p:cTn id="23" presetID="8" presetClass="emph" presetSubtype="0" repeatCount="indefinite" fill="hold" grpId="0" nodeType="withEffect">
                                  <p:stCondLst>
                                    <p:cond delay="0"/>
                                  </p:stCondLst>
                                  <p:childTnLst>
                                    <p:animRot by="-21600000">
                                      <p:cBhvr>
                                        <p:cTn id="24" dur="7200" fill="hold"/>
                                        <p:tgtEl>
                                          <p:spTgt spid="22"/>
                                        </p:tgtEl>
                                        <p:attrNameLst>
                                          <p:attrName>r</p:attrName>
                                        </p:attrNameLst>
                                      </p:cBhvr>
                                    </p:animRot>
                                  </p:childTnLst>
                                </p:cTn>
                              </p:par>
                              <p:par>
                                <p:cTn id="25" presetID="8" presetClass="emph" presetSubtype="0" repeatCount="indefinite" fill="hold" grpId="0" nodeType="withEffect">
                                  <p:stCondLst>
                                    <p:cond delay="0"/>
                                  </p:stCondLst>
                                  <p:childTnLst>
                                    <p:animRot by="-21600000">
                                      <p:cBhvr>
                                        <p:cTn id="26" dur="8700" fill="hold"/>
                                        <p:tgtEl>
                                          <p:spTgt spid="21"/>
                                        </p:tgtEl>
                                        <p:attrNameLst>
                                          <p:attrName>r</p:attrName>
                                        </p:attrNameLst>
                                      </p:cBhvr>
                                    </p:animRot>
                                  </p:childTnLst>
                                </p:cTn>
                              </p:par>
                              <p:par>
                                <p:cTn id="27" presetID="8" presetClass="emph" presetSubtype="0" repeatCount="indefinite" fill="hold" grpId="0" nodeType="withEffect">
                                  <p:stCondLst>
                                    <p:cond delay="0"/>
                                  </p:stCondLst>
                                  <p:childTnLst>
                                    <p:animRot by="-21600000">
                                      <p:cBhvr>
                                        <p:cTn id="28" dur="5800" fill="hold"/>
                                        <p:tgtEl>
                                          <p:spTgt spid="20"/>
                                        </p:tgtEl>
                                        <p:attrNameLst>
                                          <p:attrName>r</p:attrName>
                                        </p:attrNameLst>
                                      </p:cBhvr>
                                    </p:animRot>
                                  </p:childTnLst>
                                </p:cTn>
                              </p:par>
                              <p:par>
                                <p:cTn id="29" presetID="2" presetClass="entr" presetSubtype="4" decel="10000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000" fill="hold"/>
                                        <p:tgtEl>
                                          <p:spTgt spid="25"/>
                                        </p:tgtEl>
                                        <p:attrNameLst>
                                          <p:attrName>ppt_x</p:attrName>
                                        </p:attrNameLst>
                                      </p:cBhvr>
                                      <p:tavLst>
                                        <p:tav tm="0">
                                          <p:val>
                                            <p:strVal val="#ppt_x"/>
                                          </p:val>
                                        </p:tav>
                                        <p:tav tm="100000">
                                          <p:val>
                                            <p:strVal val="#ppt_x"/>
                                          </p:val>
                                        </p:tav>
                                      </p:tavLst>
                                    </p:anim>
                                    <p:anim calcmode="lin" valueType="num">
                                      <p:cBhvr additive="base">
                                        <p:cTn id="32" dur="10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1000" fill="hold"/>
                                        <p:tgtEl>
                                          <p:spTgt spid="24"/>
                                        </p:tgtEl>
                                        <p:attrNameLst>
                                          <p:attrName>ppt_x</p:attrName>
                                        </p:attrNameLst>
                                      </p:cBhvr>
                                      <p:tavLst>
                                        <p:tav tm="0">
                                          <p:val>
                                            <p:strVal val="#ppt_x"/>
                                          </p:val>
                                        </p:tav>
                                        <p:tav tm="100000">
                                          <p:val>
                                            <p:strVal val="#ppt_x"/>
                                          </p:val>
                                        </p:tav>
                                      </p:tavLst>
                                    </p:anim>
                                    <p:anim calcmode="lin" valueType="num">
                                      <p:cBhvr additive="base">
                                        <p:cTn id="36" dur="10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30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1000" fill="hold"/>
                                        <p:tgtEl>
                                          <p:spTgt spid="27"/>
                                        </p:tgtEl>
                                        <p:attrNameLst>
                                          <p:attrName>ppt_x</p:attrName>
                                        </p:attrNameLst>
                                      </p:cBhvr>
                                      <p:tavLst>
                                        <p:tav tm="0">
                                          <p:val>
                                            <p:strVal val="0-#ppt_w/2"/>
                                          </p:val>
                                        </p:tav>
                                        <p:tav tm="100000">
                                          <p:val>
                                            <p:strVal val="#ppt_x"/>
                                          </p:val>
                                        </p:tav>
                                      </p:tavLst>
                                    </p:anim>
                                    <p:anim calcmode="lin" valueType="num">
                                      <p:cBhvr additive="base">
                                        <p:cTn id="40" dur="1000" fill="hold"/>
                                        <p:tgtEl>
                                          <p:spTgt spid="27"/>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40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1000" fill="hold"/>
                                        <p:tgtEl>
                                          <p:spTgt spid="26"/>
                                        </p:tgtEl>
                                        <p:attrNameLst>
                                          <p:attrName>ppt_x</p:attrName>
                                        </p:attrNameLst>
                                      </p:cBhvr>
                                      <p:tavLst>
                                        <p:tav tm="0">
                                          <p:val>
                                            <p:strVal val="0-#ppt_w/2"/>
                                          </p:val>
                                        </p:tav>
                                        <p:tav tm="100000">
                                          <p:val>
                                            <p:strVal val="#ppt_x"/>
                                          </p:val>
                                        </p:tav>
                                      </p:tavLst>
                                    </p:anim>
                                    <p:anim calcmode="lin" valueType="num">
                                      <p:cBhvr additive="base">
                                        <p:cTn id="44" dur="10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10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1000" fill="hold"/>
                                        <p:tgtEl>
                                          <p:spTgt spid="29"/>
                                        </p:tgtEl>
                                        <p:attrNameLst>
                                          <p:attrName>ppt_x</p:attrName>
                                        </p:attrNameLst>
                                      </p:cBhvr>
                                      <p:tavLst>
                                        <p:tav tm="0">
                                          <p:val>
                                            <p:strVal val="#ppt_x"/>
                                          </p:val>
                                        </p:tav>
                                        <p:tav tm="100000">
                                          <p:val>
                                            <p:strVal val="#ppt_x"/>
                                          </p:val>
                                        </p:tav>
                                      </p:tavLst>
                                    </p:anim>
                                    <p:anim calcmode="lin" valueType="num">
                                      <p:cBhvr additive="base">
                                        <p:cTn id="48" dur="10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1000" fill="hold"/>
                                        <p:tgtEl>
                                          <p:spTgt spid="28"/>
                                        </p:tgtEl>
                                        <p:attrNameLst>
                                          <p:attrName>ppt_x</p:attrName>
                                        </p:attrNameLst>
                                      </p:cBhvr>
                                      <p:tavLst>
                                        <p:tav tm="0">
                                          <p:val>
                                            <p:strVal val="#ppt_x"/>
                                          </p:val>
                                        </p:tav>
                                        <p:tav tm="100000">
                                          <p:val>
                                            <p:strVal val="#ppt_x"/>
                                          </p:val>
                                        </p:tav>
                                      </p:tavLst>
                                    </p:anim>
                                    <p:anim calcmode="lin" valueType="num">
                                      <p:cBhvr additive="base">
                                        <p:cTn id="52"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4" grpId="0"/>
      <p:bldP spid="25" grpId="0"/>
      <p:bldP spid="26" grpId="0"/>
      <p:bldP spid="27" grpId="0" animBg="1"/>
      <p:bldP spid="28" grpId="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43960E6-1DFE-4599-A773-680591B2EA3C}"/>
              </a:ext>
            </a:extLst>
          </p:cNvPr>
          <p:cNvGrpSpPr/>
          <p:nvPr/>
        </p:nvGrpSpPr>
        <p:grpSpPr>
          <a:xfrm>
            <a:off x="4642973" y="1722374"/>
            <a:ext cx="1674235" cy="3594006"/>
            <a:chOff x="1989136" y="6069421"/>
            <a:chExt cx="4457394" cy="5693700"/>
          </a:xfrm>
        </p:grpSpPr>
        <p:sp>
          <p:nvSpPr>
            <p:cNvPr id="7" name="Freeform 6">
              <a:extLst>
                <a:ext uri="{FF2B5EF4-FFF2-40B4-BE49-F238E27FC236}">
                  <a16:creationId xmlns:a16="http://schemas.microsoft.com/office/drawing/2014/main" id="{AD874182-B17B-480A-8BAB-2199C544CDA0}"/>
                </a:ext>
              </a:extLst>
            </p:cNvPr>
            <p:cNvSpPr>
              <a:spLocks/>
            </p:cNvSpPr>
            <p:nvPr/>
          </p:nvSpPr>
          <p:spPr bwMode="auto">
            <a:xfrm>
              <a:off x="2777700" y="6757742"/>
              <a:ext cx="3668830" cy="3916089"/>
            </a:xfrm>
            <a:custGeom>
              <a:avLst/>
              <a:gdLst>
                <a:gd name="T0" fmla="*/ 317 w 579"/>
                <a:gd name="T1" fmla="*/ 98 h 618"/>
                <a:gd name="T2" fmla="*/ 579 w 579"/>
                <a:gd name="T3" fmla="*/ 143 h 618"/>
                <a:gd name="T4" fmla="*/ 537 w 579"/>
                <a:gd name="T5" fmla="*/ 106 h 618"/>
                <a:gd name="T6" fmla="*/ 106 w 579"/>
                <a:gd name="T7" fmla="*/ 183 h 618"/>
                <a:gd name="T8" fmla="*/ 92 w 579"/>
                <a:gd name="T9" fmla="*/ 555 h 618"/>
                <a:gd name="T10" fmla="*/ 159 w 579"/>
                <a:gd name="T11" fmla="*/ 618 h 618"/>
                <a:gd name="T12" fmla="*/ 317 w 579"/>
                <a:gd name="T13" fmla="*/ 98 h 618"/>
              </a:gdLst>
              <a:ahLst/>
              <a:cxnLst>
                <a:cxn ang="0">
                  <a:pos x="T0" y="T1"/>
                </a:cxn>
                <a:cxn ang="0">
                  <a:pos x="T2" y="T3"/>
                </a:cxn>
                <a:cxn ang="0">
                  <a:pos x="T4" y="T5"/>
                </a:cxn>
                <a:cxn ang="0">
                  <a:pos x="T6" y="T7"/>
                </a:cxn>
                <a:cxn ang="0">
                  <a:pos x="T8" y="T9"/>
                </a:cxn>
                <a:cxn ang="0">
                  <a:pos x="T10" y="T11"/>
                </a:cxn>
                <a:cxn ang="0">
                  <a:pos x="T12" y="T13"/>
                </a:cxn>
              </a:cxnLst>
              <a:rect l="0" t="0" r="r" b="b"/>
              <a:pathLst>
                <a:path w="579" h="618">
                  <a:moveTo>
                    <a:pt x="317" y="98"/>
                  </a:moveTo>
                  <a:cubicBezTo>
                    <a:pt x="418" y="64"/>
                    <a:pt x="515" y="87"/>
                    <a:pt x="579" y="143"/>
                  </a:cubicBezTo>
                  <a:cubicBezTo>
                    <a:pt x="537" y="106"/>
                    <a:pt x="537" y="106"/>
                    <a:pt x="537" y="106"/>
                  </a:cubicBezTo>
                  <a:cubicBezTo>
                    <a:pt x="417" y="0"/>
                    <a:pt x="217" y="36"/>
                    <a:pt x="106" y="183"/>
                  </a:cubicBezTo>
                  <a:cubicBezTo>
                    <a:pt x="13" y="304"/>
                    <a:pt x="12" y="458"/>
                    <a:pt x="92" y="555"/>
                  </a:cubicBezTo>
                  <a:cubicBezTo>
                    <a:pt x="107" y="573"/>
                    <a:pt x="113" y="577"/>
                    <a:pt x="159" y="618"/>
                  </a:cubicBezTo>
                  <a:cubicBezTo>
                    <a:pt x="0" y="476"/>
                    <a:pt x="79" y="177"/>
                    <a:pt x="317" y="98"/>
                  </a:cubicBezTo>
                  <a:close/>
                </a:path>
              </a:pathLst>
            </a:custGeom>
            <a:solidFill>
              <a:schemeClr val="accent1">
                <a:lumMod val="75000"/>
              </a:schemeClr>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8" name="Freeform 7">
              <a:extLst>
                <a:ext uri="{FF2B5EF4-FFF2-40B4-BE49-F238E27FC236}">
                  <a16:creationId xmlns:a16="http://schemas.microsoft.com/office/drawing/2014/main" id="{64AC20FE-ABC0-4994-AD6F-D967B4DCDFA9}"/>
                </a:ext>
              </a:extLst>
            </p:cNvPr>
            <p:cNvSpPr>
              <a:spLocks/>
            </p:cNvSpPr>
            <p:nvPr/>
          </p:nvSpPr>
          <p:spPr bwMode="auto">
            <a:xfrm>
              <a:off x="1989136" y="6069421"/>
              <a:ext cx="4256912" cy="5593461"/>
            </a:xfrm>
            <a:custGeom>
              <a:avLst/>
              <a:gdLst>
                <a:gd name="T0" fmla="*/ 319 w 673"/>
                <a:gd name="T1" fmla="*/ 735 h 883"/>
                <a:gd name="T2" fmla="*/ 191 w 673"/>
                <a:gd name="T3" fmla="*/ 357 h 883"/>
                <a:gd name="T4" fmla="*/ 585 w 673"/>
                <a:gd name="T5" fmla="*/ 170 h 883"/>
                <a:gd name="T6" fmla="*/ 673 w 673"/>
                <a:gd name="T7" fmla="*/ 226 h 883"/>
                <a:gd name="T8" fmla="*/ 673 w 673"/>
                <a:gd name="T9" fmla="*/ 89 h 883"/>
                <a:gd name="T10" fmla="*/ 632 w 673"/>
                <a:gd name="T11" fmla="*/ 71 h 883"/>
                <a:gd name="T12" fmla="*/ 99 w 673"/>
                <a:gd name="T13" fmla="*/ 323 h 883"/>
                <a:gd name="T14" fmla="*/ 272 w 673"/>
                <a:gd name="T15" fmla="*/ 834 h 883"/>
                <a:gd name="T16" fmla="*/ 673 w 673"/>
                <a:gd name="T17" fmla="*/ 751 h 883"/>
                <a:gd name="T18" fmla="*/ 673 w 673"/>
                <a:gd name="T19" fmla="*/ 614 h 883"/>
                <a:gd name="T20" fmla="*/ 319 w 673"/>
                <a:gd name="T21" fmla="*/ 7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3" h="883">
                  <a:moveTo>
                    <a:pt x="319" y="735"/>
                  </a:moveTo>
                  <a:cubicBezTo>
                    <a:pt x="175" y="682"/>
                    <a:pt x="118" y="513"/>
                    <a:pt x="191" y="357"/>
                  </a:cubicBezTo>
                  <a:cubicBezTo>
                    <a:pt x="264" y="201"/>
                    <a:pt x="441" y="117"/>
                    <a:pt x="585" y="170"/>
                  </a:cubicBezTo>
                  <a:cubicBezTo>
                    <a:pt x="620" y="182"/>
                    <a:pt x="649" y="202"/>
                    <a:pt x="673" y="226"/>
                  </a:cubicBezTo>
                  <a:cubicBezTo>
                    <a:pt x="673" y="89"/>
                    <a:pt x="673" y="89"/>
                    <a:pt x="673" y="89"/>
                  </a:cubicBezTo>
                  <a:cubicBezTo>
                    <a:pt x="660" y="82"/>
                    <a:pt x="646" y="76"/>
                    <a:pt x="632" y="71"/>
                  </a:cubicBezTo>
                  <a:cubicBezTo>
                    <a:pt x="437" y="0"/>
                    <a:pt x="198" y="113"/>
                    <a:pt x="99" y="323"/>
                  </a:cubicBezTo>
                  <a:cubicBezTo>
                    <a:pt x="0" y="534"/>
                    <a:pt x="78" y="763"/>
                    <a:pt x="272" y="834"/>
                  </a:cubicBezTo>
                  <a:cubicBezTo>
                    <a:pt x="405" y="883"/>
                    <a:pt x="558" y="845"/>
                    <a:pt x="673" y="751"/>
                  </a:cubicBezTo>
                  <a:cubicBezTo>
                    <a:pt x="673" y="614"/>
                    <a:pt x="673" y="614"/>
                    <a:pt x="673" y="614"/>
                  </a:cubicBezTo>
                  <a:cubicBezTo>
                    <a:pt x="587" y="726"/>
                    <a:pt x="441" y="780"/>
                    <a:pt x="319" y="735"/>
                  </a:cubicBezTo>
                  <a:close/>
                </a:path>
              </a:pathLst>
            </a:custGeom>
            <a:solidFill>
              <a:schemeClr val="accent1"/>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0" name="Freeform 9">
              <a:extLst>
                <a:ext uri="{FF2B5EF4-FFF2-40B4-BE49-F238E27FC236}">
                  <a16:creationId xmlns:a16="http://schemas.microsoft.com/office/drawing/2014/main" id="{143E2A5C-9561-43A2-A922-41F9FDAE0A89}"/>
                </a:ext>
              </a:extLst>
            </p:cNvPr>
            <p:cNvSpPr>
              <a:spLocks/>
            </p:cNvSpPr>
            <p:nvPr/>
          </p:nvSpPr>
          <p:spPr bwMode="auto">
            <a:xfrm>
              <a:off x="3058375" y="10827536"/>
              <a:ext cx="3187672" cy="935585"/>
            </a:xfrm>
            <a:custGeom>
              <a:avLst/>
              <a:gdLst>
                <a:gd name="T0" fmla="*/ 247 w 504"/>
                <a:gd name="T1" fmla="*/ 103 h 147"/>
                <a:gd name="T2" fmla="*/ 0 w 504"/>
                <a:gd name="T3" fmla="*/ 21 h 147"/>
                <a:gd name="T4" fmla="*/ 42 w 504"/>
                <a:gd name="T5" fmla="*/ 58 h 147"/>
                <a:gd name="T6" fmla="*/ 298 w 504"/>
                <a:gd name="T7" fmla="*/ 139 h 147"/>
                <a:gd name="T8" fmla="*/ 504 w 504"/>
                <a:gd name="T9" fmla="*/ 68 h 147"/>
                <a:gd name="T10" fmla="*/ 504 w 504"/>
                <a:gd name="T11" fmla="*/ 0 h 147"/>
                <a:gd name="T12" fmla="*/ 247 w 504"/>
                <a:gd name="T13" fmla="*/ 103 h 147"/>
              </a:gdLst>
              <a:ahLst/>
              <a:cxnLst>
                <a:cxn ang="0">
                  <a:pos x="T0" y="T1"/>
                </a:cxn>
                <a:cxn ang="0">
                  <a:pos x="T2" y="T3"/>
                </a:cxn>
                <a:cxn ang="0">
                  <a:pos x="T4" y="T5"/>
                </a:cxn>
                <a:cxn ang="0">
                  <a:pos x="T6" y="T7"/>
                </a:cxn>
                <a:cxn ang="0">
                  <a:pos x="T8" y="T9"/>
                </a:cxn>
                <a:cxn ang="0">
                  <a:pos x="T10" y="T11"/>
                </a:cxn>
                <a:cxn ang="0">
                  <a:pos x="T12" y="T13"/>
                </a:cxn>
              </a:cxnLst>
              <a:rect l="0" t="0" r="r" b="b"/>
              <a:pathLst>
                <a:path w="504" h="147">
                  <a:moveTo>
                    <a:pt x="247" y="103"/>
                  </a:moveTo>
                  <a:cubicBezTo>
                    <a:pt x="153" y="108"/>
                    <a:pt x="65" y="79"/>
                    <a:pt x="0" y="21"/>
                  </a:cubicBezTo>
                  <a:cubicBezTo>
                    <a:pt x="42" y="58"/>
                    <a:pt x="42" y="58"/>
                    <a:pt x="42" y="58"/>
                  </a:cubicBezTo>
                  <a:cubicBezTo>
                    <a:pt x="111" y="119"/>
                    <a:pt x="203" y="147"/>
                    <a:pt x="298" y="139"/>
                  </a:cubicBezTo>
                  <a:cubicBezTo>
                    <a:pt x="375" y="133"/>
                    <a:pt x="444" y="107"/>
                    <a:pt x="504" y="68"/>
                  </a:cubicBezTo>
                  <a:cubicBezTo>
                    <a:pt x="504" y="0"/>
                    <a:pt x="504" y="0"/>
                    <a:pt x="504" y="0"/>
                  </a:cubicBezTo>
                  <a:cubicBezTo>
                    <a:pt x="434" y="58"/>
                    <a:pt x="346" y="97"/>
                    <a:pt x="247" y="103"/>
                  </a:cubicBezTo>
                  <a:close/>
                </a:path>
              </a:pathLst>
            </a:custGeom>
            <a:solidFill>
              <a:schemeClr val="accent1">
                <a:lumMod val="75000"/>
              </a:schemeClr>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sp>
        <p:nvSpPr>
          <p:cNvPr id="61" name="TextBox 60">
            <a:extLst>
              <a:ext uri="{FF2B5EF4-FFF2-40B4-BE49-F238E27FC236}">
                <a16:creationId xmlns:a16="http://schemas.microsoft.com/office/drawing/2014/main" id="{965D8A56-E7D6-4C22-A2E5-4AB5DD0C8B91}"/>
              </a:ext>
            </a:extLst>
          </p:cNvPr>
          <p:cNvSpPr txBox="1"/>
          <p:nvPr/>
        </p:nvSpPr>
        <p:spPr>
          <a:xfrm>
            <a:off x="3274279" y="2846939"/>
            <a:ext cx="5890885" cy="1369286"/>
          </a:xfrm>
          <a:prstGeom prst="rect">
            <a:avLst/>
          </a:prstGeom>
          <a:noFill/>
        </p:spPr>
        <p:txBody>
          <a:bodyPr wrap="square" rtlCol="0">
            <a:spAutoFit/>
          </a:bodyPr>
          <a:lstStyle/>
          <a:p>
            <a:pPr defTabSz="228554"/>
            <a:r>
              <a:rPr lang="en-US" sz="8298" b="1" dirty="0">
                <a:gradFill flip="none" rotWithShape="1">
                  <a:gsLst>
                    <a:gs pos="0">
                      <a:srgbClr val="FF66C1"/>
                    </a:gs>
                    <a:gs pos="21000">
                      <a:srgbClr val="FF66C1">
                        <a:lumMod val="75000"/>
                      </a:srgbClr>
                    </a:gs>
                    <a:gs pos="48000">
                      <a:srgbClr val="BE50E0"/>
                    </a:gs>
                    <a:gs pos="82000">
                      <a:srgbClr val="FF828E"/>
                    </a:gs>
                  </a:gsLst>
                  <a:lin ang="0" scaled="1"/>
                  <a:tileRect/>
                </a:gradFill>
                <a:effectLst>
                  <a:outerShdw blurRad="723900" sx="93000" sy="93000" algn="ctr" rotWithShape="0">
                    <a:srgbClr val="FF66C1"/>
                  </a:outerShdw>
                </a:effectLst>
                <a:latin typeface="Open Sans Extrabold" panose="020B0906030804020204" pitchFamily="34" charset="0"/>
                <a:ea typeface="Open Sans Extrabold" panose="020B0906030804020204" pitchFamily="34" charset="0"/>
                <a:cs typeface="Open Sans Extrabold" panose="020B0906030804020204" pitchFamily="34" charset="0"/>
              </a:rPr>
              <a:t>Thank You</a:t>
            </a:r>
          </a:p>
        </p:txBody>
      </p:sp>
      <p:grpSp>
        <p:nvGrpSpPr>
          <p:cNvPr id="13" name="Group 12">
            <a:extLst>
              <a:ext uri="{FF2B5EF4-FFF2-40B4-BE49-F238E27FC236}">
                <a16:creationId xmlns:a16="http://schemas.microsoft.com/office/drawing/2014/main" id="{D43C522C-A494-436A-B7E1-8AC3A26402E2}"/>
              </a:ext>
            </a:extLst>
          </p:cNvPr>
          <p:cNvGrpSpPr/>
          <p:nvPr/>
        </p:nvGrpSpPr>
        <p:grpSpPr>
          <a:xfrm>
            <a:off x="6538096" y="2103313"/>
            <a:ext cx="700317" cy="2674331"/>
            <a:chOff x="6246048" y="6630772"/>
            <a:chExt cx="1864488" cy="4631141"/>
          </a:xfrm>
        </p:grpSpPr>
        <p:sp>
          <p:nvSpPr>
            <p:cNvPr id="9" name="Freeform 8">
              <a:extLst>
                <a:ext uri="{FF2B5EF4-FFF2-40B4-BE49-F238E27FC236}">
                  <a16:creationId xmlns:a16="http://schemas.microsoft.com/office/drawing/2014/main" id="{7B7E6225-AAE8-40F4-BEEB-F4C526ED11FC}"/>
                </a:ext>
              </a:extLst>
            </p:cNvPr>
            <p:cNvSpPr>
              <a:spLocks/>
            </p:cNvSpPr>
            <p:nvPr/>
          </p:nvSpPr>
          <p:spPr bwMode="auto">
            <a:xfrm>
              <a:off x="6246048" y="6630772"/>
              <a:ext cx="1416742" cy="4190084"/>
            </a:xfrm>
            <a:custGeom>
              <a:avLst/>
              <a:gdLst>
                <a:gd name="T0" fmla="*/ 0 w 223"/>
                <a:gd name="T1" fmla="*/ 0 h 662"/>
                <a:gd name="T2" fmla="*/ 0 w 223"/>
                <a:gd name="T3" fmla="*/ 137 h 662"/>
                <a:gd name="T4" fmla="*/ 40 w 223"/>
                <a:gd name="T5" fmla="*/ 459 h 662"/>
                <a:gd name="T6" fmla="*/ 0 w 223"/>
                <a:gd name="T7" fmla="*/ 525 h 662"/>
                <a:gd name="T8" fmla="*/ 0 w 223"/>
                <a:gd name="T9" fmla="*/ 662 h 662"/>
                <a:gd name="T10" fmla="*/ 132 w 223"/>
                <a:gd name="T11" fmla="*/ 492 h 662"/>
                <a:gd name="T12" fmla="*/ 0 w 223"/>
                <a:gd name="T13" fmla="*/ 0 h 662"/>
              </a:gdLst>
              <a:ahLst/>
              <a:cxnLst>
                <a:cxn ang="0">
                  <a:pos x="T0" y="T1"/>
                </a:cxn>
                <a:cxn ang="0">
                  <a:pos x="T2" y="T3"/>
                </a:cxn>
                <a:cxn ang="0">
                  <a:pos x="T4" y="T5"/>
                </a:cxn>
                <a:cxn ang="0">
                  <a:pos x="T6" y="T7"/>
                </a:cxn>
                <a:cxn ang="0">
                  <a:pos x="T8" y="T9"/>
                </a:cxn>
                <a:cxn ang="0">
                  <a:pos x="T10" y="T11"/>
                </a:cxn>
                <a:cxn ang="0">
                  <a:pos x="T12" y="T13"/>
                </a:cxn>
              </a:cxnLst>
              <a:rect l="0" t="0" r="r" b="b"/>
              <a:pathLst>
                <a:path w="223" h="662">
                  <a:moveTo>
                    <a:pt x="0" y="0"/>
                  </a:moveTo>
                  <a:cubicBezTo>
                    <a:pt x="0" y="137"/>
                    <a:pt x="0" y="137"/>
                    <a:pt x="0" y="137"/>
                  </a:cubicBezTo>
                  <a:cubicBezTo>
                    <a:pt x="76" y="214"/>
                    <a:pt x="96" y="340"/>
                    <a:pt x="40" y="459"/>
                  </a:cubicBezTo>
                  <a:cubicBezTo>
                    <a:pt x="29" y="483"/>
                    <a:pt x="15" y="505"/>
                    <a:pt x="0" y="525"/>
                  </a:cubicBezTo>
                  <a:cubicBezTo>
                    <a:pt x="0" y="662"/>
                    <a:pt x="0" y="662"/>
                    <a:pt x="0" y="662"/>
                  </a:cubicBezTo>
                  <a:cubicBezTo>
                    <a:pt x="54" y="617"/>
                    <a:pt x="100" y="560"/>
                    <a:pt x="132" y="492"/>
                  </a:cubicBezTo>
                  <a:cubicBezTo>
                    <a:pt x="223" y="298"/>
                    <a:pt x="164" y="87"/>
                    <a:pt x="0" y="0"/>
                  </a:cubicBezTo>
                  <a:close/>
                </a:path>
              </a:pathLst>
            </a:custGeom>
            <a:solidFill>
              <a:schemeClr val="accent1"/>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1" name="Freeform 10">
              <a:extLst>
                <a:ext uri="{FF2B5EF4-FFF2-40B4-BE49-F238E27FC236}">
                  <a16:creationId xmlns:a16="http://schemas.microsoft.com/office/drawing/2014/main" id="{0793FBEE-8677-4096-858C-22A492AD5D94}"/>
                </a:ext>
              </a:extLst>
            </p:cNvPr>
            <p:cNvSpPr>
              <a:spLocks/>
            </p:cNvSpPr>
            <p:nvPr/>
          </p:nvSpPr>
          <p:spPr bwMode="auto">
            <a:xfrm>
              <a:off x="6246048" y="6904762"/>
              <a:ext cx="1864488" cy="4357151"/>
            </a:xfrm>
            <a:custGeom>
              <a:avLst/>
              <a:gdLst>
                <a:gd name="T0" fmla="*/ 135 w 294"/>
                <a:gd name="T1" fmla="*/ 68 h 688"/>
                <a:gd name="T2" fmla="*/ 62 w 294"/>
                <a:gd name="T3" fmla="*/ 0 h 688"/>
                <a:gd name="T4" fmla="*/ 0 w 294"/>
                <a:gd name="T5" fmla="*/ 620 h 688"/>
                <a:gd name="T6" fmla="*/ 0 w 294"/>
                <a:gd name="T7" fmla="*/ 688 h 688"/>
                <a:gd name="T8" fmla="*/ 135 w 294"/>
                <a:gd name="T9" fmla="*/ 68 h 688"/>
              </a:gdLst>
              <a:ahLst/>
              <a:cxnLst>
                <a:cxn ang="0">
                  <a:pos x="T0" y="T1"/>
                </a:cxn>
                <a:cxn ang="0">
                  <a:pos x="T2" y="T3"/>
                </a:cxn>
                <a:cxn ang="0">
                  <a:pos x="T4" y="T5"/>
                </a:cxn>
                <a:cxn ang="0">
                  <a:pos x="T6" y="T7"/>
                </a:cxn>
                <a:cxn ang="0">
                  <a:pos x="T8" y="T9"/>
                </a:cxn>
              </a:cxnLst>
              <a:rect l="0" t="0" r="r" b="b"/>
              <a:pathLst>
                <a:path w="294" h="688">
                  <a:moveTo>
                    <a:pt x="135" y="68"/>
                  </a:moveTo>
                  <a:cubicBezTo>
                    <a:pt x="117" y="47"/>
                    <a:pt x="106" y="39"/>
                    <a:pt x="62" y="0"/>
                  </a:cubicBezTo>
                  <a:cubicBezTo>
                    <a:pt x="248" y="165"/>
                    <a:pt x="188" y="463"/>
                    <a:pt x="0" y="620"/>
                  </a:cubicBezTo>
                  <a:cubicBezTo>
                    <a:pt x="0" y="688"/>
                    <a:pt x="0" y="688"/>
                    <a:pt x="0" y="688"/>
                  </a:cubicBezTo>
                  <a:cubicBezTo>
                    <a:pt x="207" y="552"/>
                    <a:pt x="294" y="254"/>
                    <a:pt x="135" y="68"/>
                  </a:cubicBezTo>
                  <a:close/>
                </a:path>
              </a:pathLst>
            </a:custGeom>
            <a:solidFill>
              <a:schemeClr val="accent1">
                <a:lumMod val="75000"/>
              </a:schemeClr>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grpSp>
        <p:nvGrpSpPr>
          <p:cNvPr id="66" name="Group 65">
            <a:extLst>
              <a:ext uri="{FF2B5EF4-FFF2-40B4-BE49-F238E27FC236}">
                <a16:creationId xmlns:a16="http://schemas.microsoft.com/office/drawing/2014/main" id="{4DB84026-95FE-4159-B7B8-024CCD8318DE}"/>
              </a:ext>
            </a:extLst>
          </p:cNvPr>
          <p:cNvGrpSpPr/>
          <p:nvPr/>
        </p:nvGrpSpPr>
        <p:grpSpPr>
          <a:xfrm>
            <a:off x="7953479" y="1722373"/>
            <a:ext cx="1011977" cy="904230"/>
            <a:chOff x="5394326" y="5557838"/>
            <a:chExt cx="1520825" cy="1358900"/>
          </a:xfrm>
        </p:grpSpPr>
        <p:sp>
          <p:nvSpPr>
            <p:cNvPr id="91" name="Freeform 40">
              <a:extLst>
                <a:ext uri="{FF2B5EF4-FFF2-40B4-BE49-F238E27FC236}">
                  <a16:creationId xmlns:a16="http://schemas.microsoft.com/office/drawing/2014/main" id="{1C16B4A2-E09F-4A27-A5CD-B2BE81809CD0}"/>
                </a:ext>
              </a:extLst>
            </p:cNvPr>
            <p:cNvSpPr>
              <a:spLocks/>
            </p:cNvSpPr>
            <p:nvPr/>
          </p:nvSpPr>
          <p:spPr bwMode="auto">
            <a:xfrm>
              <a:off x="5583238" y="5721351"/>
              <a:ext cx="868363" cy="928688"/>
            </a:xfrm>
            <a:custGeom>
              <a:avLst/>
              <a:gdLst>
                <a:gd name="T0" fmla="*/ 317 w 579"/>
                <a:gd name="T1" fmla="*/ 98 h 618"/>
                <a:gd name="T2" fmla="*/ 579 w 579"/>
                <a:gd name="T3" fmla="*/ 143 h 618"/>
                <a:gd name="T4" fmla="*/ 537 w 579"/>
                <a:gd name="T5" fmla="*/ 106 h 618"/>
                <a:gd name="T6" fmla="*/ 106 w 579"/>
                <a:gd name="T7" fmla="*/ 183 h 618"/>
                <a:gd name="T8" fmla="*/ 92 w 579"/>
                <a:gd name="T9" fmla="*/ 555 h 618"/>
                <a:gd name="T10" fmla="*/ 159 w 579"/>
                <a:gd name="T11" fmla="*/ 618 h 618"/>
                <a:gd name="T12" fmla="*/ 317 w 579"/>
                <a:gd name="T13" fmla="*/ 98 h 618"/>
              </a:gdLst>
              <a:ahLst/>
              <a:cxnLst>
                <a:cxn ang="0">
                  <a:pos x="T0" y="T1"/>
                </a:cxn>
                <a:cxn ang="0">
                  <a:pos x="T2" y="T3"/>
                </a:cxn>
                <a:cxn ang="0">
                  <a:pos x="T4" y="T5"/>
                </a:cxn>
                <a:cxn ang="0">
                  <a:pos x="T6" y="T7"/>
                </a:cxn>
                <a:cxn ang="0">
                  <a:pos x="T8" y="T9"/>
                </a:cxn>
                <a:cxn ang="0">
                  <a:pos x="T10" y="T11"/>
                </a:cxn>
                <a:cxn ang="0">
                  <a:pos x="T12" y="T13"/>
                </a:cxn>
              </a:cxnLst>
              <a:rect l="0" t="0" r="r" b="b"/>
              <a:pathLst>
                <a:path w="579" h="618">
                  <a:moveTo>
                    <a:pt x="317" y="98"/>
                  </a:moveTo>
                  <a:cubicBezTo>
                    <a:pt x="418" y="64"/>
                    <a:pt x="515" y="87"/>
                    <a:pt x="579" y="143"/>
                  </a:cubicBezTo>
                  <a:cubicBezTo>
                    <a:pt x="537" y="106"/>
                    <a:pt x="537" y="106"/>
                    <a:pt x="537" y="106"/>
                  </a:cubicBezTo>
                  <a:cubicBezTo>
                    <a:pt x="417" y="0"/>
                    <a:pt x="217" y="36"/>
                    <a:pt x="106" y="183"/>
                  </a:cubicBezTo>
                  <a:cubicBezTo>
                    <a:pt x="13" y="304"/>
                    <a:pt x="12" y="458"/>
                    <a:pt x="92" y="555"/>
                  </a:cubicBezTo>
                  <a:cubicBezTo>
                    <a:pt x="107" y="573"/>
                    <a:pt x="113" y="577"/>
                    <a:pt x="159" y="618"/>
                  </a:cubicBezTo>
                  <a:cubicBezTo>
                    <a:pt x="0" y="476"/>
                    <a:pt x="79" y="177"/>
                    <a:pt x="317" y="9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92" name="Freeform 41">
              <a:extLst>
                <a:ext uri="{FF2B5EF4-FFF2-40B4-BE49-F238E27FC236}">
                  <a16:creationId xmlns:a16="http://schemas.microsoft.com/office/drawing/2014/main" id="{DD9D3AFE-253A-4D4E-A7C8-6E2A8FAD3984}"/>
                </a:ext>
              </a:extLst>
            </p:cNvPr>
            <p:cNvSpPr>
              <a:spLocks/>
            </p:cNvSpPr>
            <p:nvPr/>
          </p:nvSpPr>
          <p:spPr bwMode="auto">
            <a:xfrm>
              <a:off x="5648326" y="5756276"/>
              <a:ext cx="1266825" cy="1152525"/>
            </a:xfrm>
            <a:custGeom>
              <a:avLst/>
              <a:gdLst>
                <a:gd name="T0" fmla="*/ 639 w 844"/>
                <a:gd name="T1" fmla="*/ 68 h 767"/>
                <a:gd name="T2" fmla="*/ 566 w 844"/>
                <a:gd name="T3" fmla="*/ 0 h 767"/>
                <a:gd name="T4" fmla="*/ 247 w 844"/>
                <a:gd name="T5" fmla="*/ 723 h 767"/>
                <a:gd name="T6" fmla="*/ 0 w 844"/>
                <a:gd name="T7" fmla="*/ 641 h 767"/>
                <a:gd name="T8" fmla="*/ 42 w 844"/>
                <a:gd name="T9" fmla="*/ 678 h 767"/>
                <a:gd name="T10" fmla="*/ 298 w 844"/>
                <a:gd name="T11" fmla="*/ 759 h 767"/>
                <a:gd name="T12" fmla="*/ 639 w 844"/>
                <a:gd name="T13" fmla="*/ 68 h 767"/>
              </a:gdLst>
              <a:ahLst/>
              <a:cxnLst>
                <a:cxn ang="0">
                  <a:pos x="T0" y="T1"/>
                </a:cxn>
                <a:cxn ang="0">
                  <a:pos x="T2" y="T3"/>
                </a:cxn>
                <a:cxn ang="0">
                  <a:pos x="T4" y="T5"/>
                </a:cxn>
                <a:cxn ang="0">
                  <a:pos x="T6" y="T7"/>
                </a:cxn>
                <a:cxn ang="0">
                  <a:pos x="T8" y="T9"/>
                </a:cxn>
                <a:cxn ang="0">
                  <a:pos x="T10" y="T11"/>
                </a:cxn>
                <a:cxn ang="0">
                  <a:pos x="T12" y="T13"/>
                </a:cxn>
              </a:cxnLst>
              <a:rect l="0" t="0" r="r" b="b"/>
              <a:pathLst>
                <a:path w="844" h="767">
                  <a:moveTo>
                    <a:pt x="639" y="68"/>
                  </a:moveTo>
                  <a:cubicBezTo>
                    <a:pt x="621" y="47"/>
                    <a:pt x="610" y="39"/>
                    <a:pt x="566" y="0"/>
                  </a:cubicBezTo>
                  <a:cubicBezTo>
                    <a:pt x="822" y="226"/>
                    <a:pt x="614" y="702"/>
                    <a:pt x="247" y="723"/>
                  </a:cubicBezTo>
                  <a:cubicBezTo>
                    <a:pt x="153" y="728"/>
                    <a:pt x="65" y="699"/>
                    <a:pt x="0" y="641"/>
                  </a:cubicBezTo>
                  <a:cubicBezTo>
                    <a:pt x="42" y="678"/>
                    <a:pt x="42" y="678"/>
                    <a:pt x="42" y="678"/>
                  </a:cubicBezTo>
                  <a:cubicBezTo>
                    <a:pt x="111" y="739"/>
                    <a:pt x="203" y="767"/>
                    <a:pt x="298" y="759"/>
                  </a:cubicBezTo>
                  <a:cubicBezTo>
                    <a:pt x="641" y="732"/>
                    <a:pt x="844" y="308"/>
                    <a:pt x="639" y="68"/>
                  </a:cubicBezTo>
                  <a:close/>
                </a:path>
              </a:pathLst>
            </a:custGeom>
            <a:solidFill>
              <a:schemeClr val="accent4">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93" name="Freeform 42">
              <a:extLst>
                <a:ext uri="{FF2B5EF4-FFF2-40B4-BE49-F238E27FC236}">
                  <a16:creationId xmlns:a16="http://schemas.microsoft.com/office/drawing/2014/main" id="{5005E0E1-CE41-4F05-8CB0-7CA440F64C6D}"/>
                </a:ext>
              </a:extLst>
            </p:cNvPr>
            <p:cNvSpPr>
              <a:spLocks noEditPoints="1"/>
            </p:cNvSpPr>
            <p:nvPr/>
          </p:nvSpPr>
          <p:spPr bwMode="auto">
            <a:xfrm>
              <a:off x="5394326" y="5557838"/>
              <a:ext cx="1357313" cy="1358900"/>
            </a:xfrm>
            <a:custGeom>
              <a:avLst/>
              <a:gdLst>
                <a:gd name="T0" fmla="*/ 632 w 904"/>
                <a:gd name="T1" fmla="*/ 71 h 905"/>
                <a:gd name="T2" fmla="*/ 805 w 904"/>
                <a:gd name="T3" fmla="*/ 581 h 905"/>
                <a:gd name="T4" fmla="*/ 272 w 904"/>
                <a:gd name="T5" fmla="*/ 834 h 905"/>
                <a:gd name="T6" fmla="*/ 99 w 904"/>
                <a:gd name="T7" fmla="*/ 323 h 905"/>
                <a:gd name="T8" fmla="*/ 632 w 904"/>
                <a:gd name="T9" fmla="*/ 71 h 905"/>
                <a:gd name="T10" fmla="*/ 319 w 904"/>
                <a:gd name="T11" fmla="*/ 735 h 905"/>
                <a:gd name="T12" fmla="*/ 713 w 904"/>
                <a:gd name="T13" fmla="*/ 548 h 905"/>
                <a:gd name="T14" fmla="*/ 585 w 904"/>
                <a:gd name="T15" fmla="*/ 170 h 905"/>
                <a:gd name="T16" fmla="*/ 191 w 904"/>
                <a:gd name="T17" fmla="*/ 357 h 905"/>
                <a:gd name="T18" fmla="*/ 319 w 904"/>
                <a:gd name="T19" fmla="*/ 73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4" h="905">
                  <a:moveTo>
                    <a:pt x="632" y="71"/>
                  </a:moveTo>
                  <a:cubicBezTo>
                    <a:pt x="826" y="142"/>
                    <a:pt x="904" y="371"/>
                    <a:pt x="805" y="581"/>
                  </a:cubicBezTo>
                  <a:cubicBezTo>
                    <a:pt x="706" y="792"/>
                    <a:pt x="467" y="905"/>
                    <a:pt x="272" y="834"/>
                  </a:cubicBezTo>
                  <a:cubicBezTo>
                    <a:pt x="78" y="763"/>
                    <a:pt x="0" y="534"/>
                    <a:pt x="99" y="323"/>
                  </a:cubicBezTo>
                  <a:cubicBezTo>
                    <a:pt x="198" y="113"/>
                    <a:pt x="437" y="0"/>
                    <a:pt x="632" y="71"/>
                  </a:cubicBezTo>
                  <a:close/>
                  <a:moveTo>
                    <a:pt x="319" y="735"/>
                  </a:moveTo>
                  <a:cubicBezTo>
                    <a:pt x="463" y="788"/>
                    <a:pt x="640" y="704"/>
                    <a:pt x="713" y="548"/>
                  </a:cubicBezTo>
                  <a:cubicBezTo>
                    <a:pt x="786" y="392"/>
                    <a:pt x="729" y="223"/>
                    <a:pt x="585" y="170"/>
                  </a:cubicBezTo>
                  <a:cubicBezTo>
                    <a:pt x="441" y="117"/>
                    <a:pt x="264" y="201"/>
                    <a:pt x="191" y="357"/>
                  </a:cubicBezTo>
                  <a:cubicBezTo>
                    <a:pt x="118" y="513"/>
                    <a:pt x="175" y="682"/>
                    <a:pt x="319" y="735"/>
                  </a:cubicBezTo>
                </a:path>
              </a:pathLst>
            </a:custGeom>
            <a:solidFill>
              <a:schemeClr val="accent4">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grpSp>
        <p:nvGrpSpPr>
          <p:cNvPr id="94" name="Group 93">
            <a:extLst>
              <a:ext uri="{FF2B5EF4-FFF2-40B4-BE49-F238E27FC236}">
                <a16:creationId xmlns:a16="http://schemas.microsoft.com/office/drawing/2014/main" id="{77692CD4-8124-477A-A141-1701C4D3BF07}"/>
              </a:ext>
            </a:extLst>
          </p:cNvPr>
          <p:cNvGrpSpPr/>
          <p:nvPr/>
        </p:nvGrpSpPr>
        <p:grpSpPr>
          <a:xfrm>
            <a:off x="4234376" y="4550615"/>
            <a:ext cx="416687" cy="416686"/>
            <a:chOff x="965201" y="4870451"/>
            <a:chExt cx="228600" cy="228600"/>
          </a:xfrm>
          <a:solidFill>
            <a:schemeClr val="accent2">
              <a:alpha val="35000"/>
            </a:schemeClr>
          </a:solidFill>
        </p:grpSpPr>
        <p:sp>
          <p:nvSpPr>
            <p:cNvPr id="95" name="Freeform 46">
              <a:extLst>
                <a:ext uri="{FF2B5EF4-FFF2-40B4-BE49-F238E27FC236}">
                  <a16:creationId xmlns:a16="http://schemas.microsoft.com/office/drawing/2014/main" id="{3AE5073D-EF14-43E8-8333-61C84BB9F55F}"/>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96" name="Freeform 47">
              <a:extLst>
                <a:ext uri="{FF2B5EF4-FFF2-40B4-BE49-F238E27FC236}">
                  <a16:creationId xmlns:a16="http://schemas.microsoft.com/office/drawing/2014/main" id="{42C37ECA-2E9F-4F3A-9939-862CEB70E06E}"/>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grpSp>
        <p:nvGrpSpPr>
          <p:cNvPr id="97" name="Group 96">
            <a:extLst>
              <a:ext uri="{FF2B5EF4-FFF2-40B4-BE49-F238E27FC236}">
                <a16:creationId xmlns:a16="http://schemas.microsoft.com/office/drawing/2014/main" id="{7973B98E-7F43-4812-8DB9-70BB973C4A96}"/>
              </a:ext>
            </a:extLst>
          </p:cNvPr>
          <p:cNvGrpSpPr/>
          <p:nvPr/>
        </p:nvGrpSpPr>
        <p:grpSpPr>
          <a:xfrm>
            <a:off x="4305130" y="1522324"/>
            <a:ext cx="650708" cy="613736"/>
            <a:chOff x="2887663" y="5300663"/>
            <a:chExt cx="977901" cy="922338"/>
          </a:xfrm>
        </p:grpSpPr>
        <p:grpSp>
          <p:nvGrpSpPr>
            <p:cNvPr id="98" name="Group 97">
              <a:extLst>
                <a:ext uri="{FF2B5EF4-FFF2-40B4-BE49-F238E27FC236}">
                  <a16:creationId xmlns:a16="http://schemas.microsoft.com/office/drawing/2014/main" id="{D57DC74F-57E3-4DFE-8E97-422BADC7F3EF}"/>
                </a:ext>
              </a:extLst>
            </p:cNvPr>
            <p:cNvGrpSpPr/>
            <p:nvPr/>
          </p:nvGrpSpPr>
          <p:grpSpPr>
            <a:xfrm>
              <a:off x="2887663" y="5335588"/>
              <a:ext cx="920750" cy="887413"/>
              <a:chOff x="2887663" y="5335588"/>
              <a:chExt cx="920750" cy="887413"/>
            </a:xfrm>
          </p:grpSpPr>
          <p:sp>
            <p:nvSpPr>
              <p:cNvPr id="100" name="Freeform 37">
                <a:extLst>
                  <a:ext uri="{FF2B5EF4-FFF2-40B4-BE49-F238E27FC236}">
                    <a16:creationId xmlns:a16="http://schemas.microsoft.com/office/drawing/2014/main" id="{6C794459-CB2B-421B-B6D5-79A62E96BBAF}"/>
                  </a:ext>
                </a:extLst>
              </p:cNvPr>
              <p:cNvSpPr>
                <a:spLocks/>
              </p:cNvSpPr>
              <p:nvPr/>
            </p:nvSpPr>
            <p:spPr bwMode="auto">
              <a:xfrm>
                <a:off x="3103563" y="5335588"/>
                <a:ext cx="684213" cy="660400"/>
              </a:xfrm>
              <a:custGeom>
                <a:avLst/>
                <a:gdLst>
                  <a:gd name="T0" fmla="*/ 50 w 456"/>
                  <a:gd name="T1" fmla="*/ 114 h 440"/>
                  <a:gd name="T2" fmla="*/ 36 w 456"/>
                  <a:gd name="T3" fmla="*/ 129 h 440"/>
                  <a:gd name="T4" fmla="*/ 0 w 456"/>
                  <a:gd name="T5" fmla="*/ 181 h 440"/>
                  <a:gd name="T6" fmla="*/ 150 w 456"/>
                  <a:gd name="T7" fmla="*/ 118 h 440"/>
                  <a:gd name="T8" fmla="*/ 375 w 456"/>
                  <a:gd name="T9" fmla="*/ 440 h 440"/>
                  <a:gd name="T10" fmla="*/ 404 w 456"/>
                  <a:gd name="T11" fmla="*/ 397 h 440"/>
                  <a:gd name="T12" fmla="*/ 428 w 456"/>
                  <a:gd name="T13" fmla="*/ 323 h 440"/>
                  <a:gd name="T14" fmla="*/ 50 w 456"/>
                  <a:gd name="T15" fmla="*/ 114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40">
                    <a:moveTo>
                      <a:pt x="50" y="114"/>
                    </a:moveTo>
                    <a:cubicBezTo>
                      <a:pt x="45" y="119"/>
                      <a:pt x="40" y="124"/>
                      <a:pt x="36" y="129"/>
                    </a:cubicBezTo>
                    <a:cubicBezTo>
                      <a:pt x="31" y="135"/>
                      <a:pt x="31" y="135"/>
                      <a:pt x="0" y="181"/>
                    </a:cubicBezTo>
                    <a:cubicBezTo>
                      <a:pt x="33" y="133"/>
                      <a:pt x="92" y="114"/>
                      <a:pt x="150" y="118"/>
                    </a:cubicBezTo>
                    <a:cubicBezTo>
                      <a:pt x="324" y="131"/>
                      <a:pt x="456" y="323"/>
                      <a:pt x="375" y="440"/>
                    </a:cubicBezTo>
                    <a:cubicBezTo>
                      <a:pt x="404" y="397"/>
                      <a:pt x="404" y="397"/>
                      <a:pt x="404" y="397"/>
                    </a:cubicBezTo>
                    <a:cubicBezTo>
                      <a:pt x="419" y="377"/>
                      <a:pt x="427" y="351"/>
                      <a:pt x="428" y="323"/>
                    </a:cubicBezTo>
                    <a:cubicBezTo>
                      <a:pt x="435" y="148"/>
                      <a:pt x="178" y="0"/>
                      <a:pt x="50" y="114"/>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01" name="Freeform 38">
                <a:extLst>
                  <a:ext uri="{FF2B5EF4-FFF2-40B4-BE49-F238E27FC236}">
                    <a16:creationId xmlns:a16="http://schemas.microsoft.com/office/drawing/2014/main" id="{D908106B-F5EE-494A-9C3B-65C9CB2F5FFE}"/>
                  </a:ext>
                </a:extLst>
              </p:cNvPr>
              <p:cNvSpPr>
                <a:spLocks/>
              </p:cNvSpPr>
              <p:nvPr/>
            </p:nvSpPr>
            <p:spPr bwMode="auto">
              <a:xfrm>
                <a:off x="2887663" y="5473701"/>
                <a:ext cx="920750" cy="749300"/>
              </a:xfrm>
              <a:custGeom>
                <a:avLst/>
                <a:gdLst>
                  <a:gd name="T0" fmla="*/ 613 w 613"/>
                  <a:gd name="T1" fmla="*/ 351 h 499"/>
                  <a:gd name="T2" fmla="*/ 446 w 613"/>
                  <a:gd name="T3" fmla="*/ 436 h 499"/>
                  <a:gd name="T4" fmla="*/ 253 w 613"/>
                  <a:gd name="T5" fmla="*/ 385 h 499"/>
                  <a:gd name="T6" fmla="*/ 107 w 613"/>
                  <a:gd name="T7" fmla="*/ 0 h 499"/>
                  <a:gd name="T8" fmla="*/ 77 w 613"/>
                  <a:gd name="T9" fmla="*/ 43 h 499"/>
                  <a:gd name="T10" fmla="*/ 207 w 613"/>
                  <a:gd name="T11" fmla="*/ 418 h 499"/>
                  <a:gd name="T12" fmla="*/ 496 w 613"/>
                  <a:gd name="T13" fmla="*/ 462 h 499"/>
                  <a:gd name="T14" fmla="*/ 574 w 613"/>
                  <a:gd name="T15" fmla="*/ 405 h 499"/>
                  <a:gd name="T16" fmla="*/ 613 w 613"/>
                  <a:gd name="T17" fmla="*/ 35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3" h="499">
                    <a:moveTo>
                      <a:pt x="613" y="351"/>
                    </a:moveTo>
                    <a:cubicBezTo>
                      <a:pt x="575" y="405"/>
                      <a:pt x="512" y="432"/>
                      <a:pt x="446" y="436"/>
                    </a:cubicBezTo>
                    <a:cubicBezTo>
                      <a:pt x="379" y="439"/>
                      <a:pt x="310" y="418"/>
                      <a:pt x="253" y="385"/>
                    </a:cubicBezTo>
                    <a:cubicBezTo>
                      <a:pt x="98" y="294"/>
                      <a:pt x="27" y="115"/>
                      <a:pt x="107" y="0"/>
                    </a:cubicBezTo>
                    <a:cubicBezTo>
                      <a:pt x="77" y="43"/>
                      <a:pt x="77" y="43"/>
                      <a:pt x="77" y="43"/>
                    </a:cubicBezTo>
                    <a:cubicBezTo>
                      <a:pt x="0" y="154"/>
                      <a:pt x="64" y="324"/>
                      <a:pt x="207" y="418"/>
                    </a:cubicBezTo>
                    <a:cubicBezTo>
                      <a:pt x="292" y="473"/>
                      <a:pt x="403" y="499"/>
                      <a:pt x="496" y="462"/>
                    </a:cubicBezTo>
                    <a:cubicBezTo>
                      <a:pt x="529" y="448"/>
                      <a:pt x="555" y="429"/>
                      <a:pt x="574" y="405"/>
                    </a:cubicBezTo>
                    <a:cubicBezTo>
                      <a:pt x="581" y="398"/>
                      <a:pt x="581" y="397"/>
                      <a:pt x="613" y="351"/>
                    </a:cubicBezTo>
                    <a:close/>
                  </a:path>
                </a:pathLst>
              </a:custGeom>
              <a:solidFill>
                <a:schemeClr val="accent3">
                  <a:lumMod val="75000"/>
                  <a:alpha val="35000"/>
                </a:schemeClr>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sp>
          <p:nvSpPr>
            <p:cNvPr id="99" name="Freeform 39">
              <a:extLst>
                <a:ext uri="{FF2B5EF4-FFF2-40B4-BE49-F238E27FC236}">
                  <a16:creationId xmlns:a16="http://schemas.microsoft.com/office/drawing/2014/main" id="{5D2D35D0-2648-42B4-BC8D-770C5E470035}"/>
                </a:ext>
              </a:extLst>
            </p:cNvPr>
            <p:cNvSpPr>
              <a:spLocks noEditPoints="1"/>
            </p:cNvSpPr>
            <p:nvPr/>
          </p:nvSpPr>
          <p:spPr bwMode="auto">
            <a:xfrm>
              <a:off x="2990851" y="5300663"/>
              <a:ext cx="874713" cy="873125"/>
            </a:xfrm>
            <a:custGeom>
              <a:avLst/>
              <a:gdLst>
                <a:gd name="T0" fmla="*/ 302 w 583"/>
                <a:gd name="T1" fmla="*/ 41 h 581"/>
                <a:gd name="T2" fmla="*/ 578 w 583"/>
                <a:gd name="T3" fmla="*/ 365 h 581"/>
                <a:gd name="T4" fmla="*/ 282 w 583"/>
                <a:gd name="T5" fmla="*/ 540 h 581"/>
                <a:gd name="T6" fmla="*/ 6 w 583"/>
                <a:gd name="T7" fmla="*/ 216 h 581"/>
                <a:gd name="T8" fmla="*/ 302 w 583"/>
                <a:gd name="T9" fmla="*/ 41 h 581"/>
                <a:gd name="T10" fmla="*/ 284 w 583"/>
                <a:gd name="T11" fmla="*/ 475 h 581"/>
                <a:gd name="T12" fmla="*/ 503 w 583"/>
                <a:gd name="T13" fmla="*/ 346 h 581"/>
                <a:gd name="T14" fmla="*/ 299 w 583"/>
                <a:gd name="T15" fmla="*/ 106 h 581"/>
                <a:gd name="T16" fmla="*/ 80 w 583"/>
                <a:gd name="T17" fmla="*/ 236 h 581"/>
                <a:gd name="T18" fmla="*/ 284 w 583"/>
                <a:gd name="T19" fmla="*/ 47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1">
                  <a:moveTo>
                    <a:pt x="302" y="41"/>
                  </a:moveTo>
                  <a:cubicBezTo>
                    <a:pt x="459" y="82"/>
                    <a:pt x="583" y="227"/>
                    <a:pt x="578" y="365"/>
                  </a:cubicBezTo>
                  <a:cubicBezTo>
                    <a:pt x="572" y="503"/>
                    <a:pt x="440" y="581"/>
                    <a:pt x="282" y="540"/>
                  </a:cubicBezTo>
                  <a:cubicBezTo>
                    <a:pt x="124" y="499"/>
                    <a:pt x="0" y="354"/>
                    <a:pt x="6" y="216"/>
                  </a:cubicBezTo>
                  <a:cubicBezTo>
                    <a:pt x="11" y="79"/>
                    <a:pt x="144" y="0"/>
                    <a:pt x="302" y="41"/>
                  </a:cubicBezTo>
                  <a:close/>
                  <a:moveTo>
                    <a:pt x="284" y="475"/>
                  </a:moveTo>
                  <a:cubicBezTo>
                    <a:pt x="401" y="506"/>
                    <a:pt x="499" y="448"/>
                    <a:pt x="503" y="346"/>
                  </a:cubicBezTo>
                  <a:cubicBezTo>
                    <a:pt x="508" y="244"/>
                    <a:pt x="416" y="136"/>
                    <a:pt x="299" y="106"/>
                  </a:cubicBezTo>
                  <a:cubicBezTo>
                    <a:pt x="182" y="76"/>
                    <a:pt x="84" y="134"/>
                    <a:pt x="80" y="236"/>
                  </a:cubicBezTo>
                  <a:cubicBezTo>
                    <a:pt x="76" y="337"/>
                    <a:pt x="168" y="445"/>
                    <a:pt x="284" y="475"/>
                  </a:cubicBezTo>
                </a:path>
              </a:pathLst>
            </a:custGeom>
            <a:solidFill>
              <a:schemeClr val="accent3">
                <a:alpha val="35000"/>
              </a:schemeClr>
            </a:solidFill>
            <a:ln>
              <a:noFill/>
            </a:ln>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sp>
        <p:nvSpPr>
          <p:cNvPr id="102" name="Oval 101">
            <a:extLst>
              <a:ext uri="{FF2B5EF4-FFF2-40B4-BE49-F238E27FC236}">
                <a16:creationId xmlns:a16="http://schemas.microsoft.com/office/drawing/2014/main" id="{CCD621AF-CE3A-4D84-9D5E-6028A9A41ED2}"/>
              </a:ext>
            </a:extLst>
          </p:cNvPr>
          <p:cNvSpPr/>
          <p:nvPr/>
        </p:nvSpPr>
        <p:spPr>
          <a:xfrm>
            <a:off x="3235101" y="3752840"/>
            <a:ext cx="336315" cy="336315"/>
          </a:xfrm>
          <a:prstGeom prst="ellipse">
            <a:avLst/>
          </a:prstGeom>
          <a:noFill/>
          <a:ln w="101600">
            <a:solidFill>
              <a:schemeClr val="bg2">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grpSp>
        <p:nvGrpSpPr>
          <p:cNvPr id="103" name="Group 102">
            <a:extLst>
              <a:ext uri="{FF2B5EF4-FFF2-40B4-BE49-F238E27FC236}">
                <a16:creationId xmlns:a16="http://schemas.microsoft.com/office/drawing/2014/main" id="{6D9534D2-BF1F-487E-AD56-0983D0ECF6E7}"/>
              </a:ext>
            </a:extLst>
          </p:cNvPr>
          <p:cNvGrpSpPr/>
          <p:nvPr/>
        </p:nvGrpSpPr>
        <p:grpSpPr>
          <a:xfrm>
            <a:off x="2721906" y="2449138"/>
            <a:ext cx="163780" cy="158891"/>
            <a:chOff x="1752601" y="4673601"/>
            <a:chExt cx="106363" cy="103188"/>
          </a:xfrm>
          <a:solidFill>
            <a:schemeClr val="accent1">
              <a:alpha val="35000"/>
            </a:schemeClr>
          </a:solidFill>
        </p:grpSpPr>
        <p:sp>
          <p:nvSpPr>
            <p:cNvPr id="104" name="Freeform 48">
              <a:extLst>
                <a:ext uri="{FF2B5EF4-FFF2-40B4-BE49-F238E27FC236}">
                  <a16:creationId xmlns:a16="http://schemas.microsoft.com/office/drawing/2014/main" id="{252A06CF-A9E1-4B3B-A897-0EC867822939}"/>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05" name="Freeform 49">
              <a:extLst>
                <a:ext uri="{FF2B5EF4-FFF2-40B4-BE49-F238E27FC236}">
                  <a16:creationId xmlns:a16="http://schemas.microsoft.com/office/drawing/2014/main" id="{85223E0F-E84A-4027-BC63-D510F5A808A7}"/>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grpSp>
        <p:nvGrpSpPr>
          <p:cNvPr id="106" name="Group 105">
            <a:extLst>
              <a:ext uri="{FF2B5EF4-FFF2-40B4-BE49-F238E27FC236}">
                <a16:creationId xmlns:a16="http://schemas.microsoft.com/office/drawing/2014/main" id="{DFBBC954-412D-498A-94EB-38E05C5C8189}"/>
              </a:ext>
            </a:extLst>
          </p:cNvPr>
          <p:cNvGrpSpPr/>
          <p:nvPr/>
        </p:nvGrpSpPr>
        <p:grpSpPr>
          <a:xfrm>
            <a:off x="6846145" y="4907575"/>
            <a:ext cx="602116" cy="429932"/>
            <a:chOff x="2303463" y="7181851"/>
            <a:chExt cx="904875" cy="646113"/>
          </a:xfrm>
        </p:grpSpPr>
        <p:sp>
          <p:nvSpPr>
            <p:cNvPr id="107" name="Freeform 43">
              <a:extLst>
                <a:ext uri="{FF2B5EF4-FFF2-40B4-BE49-F238E27FC236}">
                  <a16:creationId xmlns:a16="http://schemas.microsoft.com/office/drawing/2014/main" id="{36444400-E1BA-4F79-9652-0258D9F6DFED}"/>
                </a:ext>
              </a:extLst>
            </p:cNvPr>
            <p:cNvSpPr>
              <a:spLocks/>
            </p:cNvSpPr>
            <p:nvPr/>
          </p:nvSpPr>
          <p:spPr bwMode="auto">
            <a:xfrm>
              <a:off x="2441576" y="7253288"/>
              <a:ext cx="625475" cy="276225"/>
            </a:xfrm>
            <a:custGeom>
              <a:avLst/>
              <a:gdLst>
                <a:gd name="T0" fmla="*/ 416 w 416"/>
                <a:gd name="T1" fmla="*/ 156 h 183"/>
                <a:gd name="T2" fmla="*/ 301 w 416"/>
                <a:gd name="T3" fmla="*/ 34 h 183"/>
                <a:gd name="T4" fmla="*/ 33 w 416"/>
                <a:gd name="T5" fmla="*/ 78 h 183"/>
                <a:gd name="T6" fmla="*/ 2 w 416"/>
                <a:gd name="T7" fmla="*/ 137 h 183"/>
                <a:gd name="T8" fmla="*/ 0 w 416"/>
                <a:gd name="T9" fmla="*/ 168 h 183"/>
                <a:gd name="T10" fmla="*/ 45 w 416"/>
                <a:gd name="T11" fmla="*/ 86 h 183"/>
                <a:gd name="T12" fmla="*/ 287 w 416"/>
                <a:gd name="T13" fmla="*/ 49 h 183"/>
                <a:gd name="T14" fmla="*/ 407 w 416"/>
                <a:gd name="T15" fmla="*/ 141 h 183"/>
                <a:gd name="T16" fmla="*/ 415 w 416"/>
                <a:gd name="T17" fmla="*/ 183 h 183"/>
                <a:gd name="T18" fmla="*/ 416 w 416"/>
                <a:gd name="T19" fmla="*/ 15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6" h="183">
                  <a:moveTo>
                    <a:pt x="416" y="156"/>
                  </a:moveTo>
                  <a:cubicBezTo>
                    <a:pt x="413" y="97"/>
                    <a:pt x="357" y="54"/>
                    <a:pt x="301" y="34"/>
                  </a:cubicBezTo>
                  <a:cubicBezTo>
                    <a:pt x="206" y="0"/>
                    <a:pt x="90" y="20"/>
                    <a:pt x="33" y="78"/>
                  </a:cubicBezTo>
                  <a:cubicBezTo>
                    <a:pt x="18" y="94"/>
                    <a:pt x="6" y="114"/>
                    <a:pt x="2" y="137"/>
                  </a:cubicBezTo>
                  <a:cubicBezTo>
                    <a:pt x="1" y="145"/>
                    <a:pt x="1" y="148"/>
                    <a:pt x="0" y="168"/>
                  </a:cubicBezTo>
                  <a:cubicBezTo>
                    <a:pt x="1" y="136"/>
                    <a:pt x="20" y="107"/>
                    <a:pt x="45" y="86"/>
                  </a:cubicBezTo>
                  <a:cubicBezTo>
                    <a:pt x="107" y="35"/>
                    <a:pt x="207" y="25"/>
                    <a:pt x="287" y="49"/>
                  </a:cubicBezTo>
                  <a:cubicBezTo>
                    <a:pt x="336" y="63"/>
                    <a:pt x="387" y="94"/>
                    <a:pt x="407" y="141"/>
                  </a:cubicBezTo>
                  <a:cubicBezTo>
                    <a:pt x="413" y="155"/>
                    <a:pt x="416" y="169"/>
                    <a:pt x="415" y="183"/>
                  </a:cubicBezTo>
                  <a:cubicBezTo>
                    <a:pt x="416" y="160"/>
                    <a:pt x="416" y="161"/>
                    <a:pt x="416" y="156"/>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08" name="Freeform 44">
              <a:extLst>
                <a:ext uri="{FF2B5EF4-FFF2-40B4-BE49-F238E27FC236}">
                  <a16:creationId xmlns:a16="http://schemas.microsoft.com/office/drawing/2014/main" id="{AF554ACE-51ED-4760-9C65-55069FFF1571}"/>
                </a:ext>
              </a:extLst>
            </p:cNvPr>
            <p:cNvSpPr>
              <a:spLocks/>
            </p:cNvSpPr>
            <p:nvPr/>
          </p:nvSpPr>
          <p:spPr bwMode="auto">
            <a:xfrm>
              <a:off x="2330451" y="7473951"/>
              <a:ext cx="849313" cy="354013"/>
            </a:xfrm>
            <a:custGeom>
              <a:avLst/>
              <a:gdLst>
                <a:gd name="T0" fmla="*/ 564 w 566"/>
                <a:gd name="T1" fmla="*/ 20 h 236"/>
                <a:gd name="T2" fmla="*/ 220 w 566"/>
                <a:gd name="T3" fmla="*/ 192 h 236"/>
                <a:gd name="T4" fmla="*/ 3 w 566"/>
                <a:gd name="T5" fmla="*/ 0 h 236"/>
                <a:gd name="T6" fmla="*/ 3 w 566"/>
                <a:gd name="T7" fmla="*/ 0 h 236"/>
                <a:gd name="T8" fmla="*/ 3 w 566"/>
                <a:gd name="T9" fmla="*/ 0 h 236"/>
                <a:gd name="T10" fmla="*/ 2 w 566"/>
                <a:gd name="T11" fmla="*/ 20 h 236"/>
                <a:gd name="T12" fmla="*/ 19 w 566"/>
                <a:gd name="T13" fmla="*/ 88 h 236"/>
                <a:gd name="T14" fmla="*/ 361 w 566"/>
                <a:gd name="T15" fmla="*/ 212 h 236"/>
                <a:gd name="T16" fmla="*/ 526 w 566"/>
                <a:gd name="T17" fmla="*/ 128 h 236"/>
                <a:gd name="T18" fmla="*/ 564 w 566"/>
                <a:gd name="T19"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236">
                  <a:moveTo>
                    <a:pt x="564" y="20"/>
                  </a:moveTo>
                  <a:cubicBezTo>
                    <a:pt x="559" y="139"/>
                    <a:pt x="393" y="222"/>
                    <a:pt x="220" y="192"/>
                  </a:cubicBezTo>
                  <a:cubicBezTo>
                    <a:pt x="87" y="169"/>
                    <a:pt x="0" y="86"/>
                    <a:pt x="3" y="0"/>
                  </a:cubicBezTo>
                  <a:cubicBezTo>
                    <a:pt x="3" y="0"/>
                    <a:pt x="3" y="0"/>
                    <a:pt x="3" y="0"/>
                  </a:cubicBezTo>
                  <a:cubicBezTo>
                    <a:pt x="3" y="0"/>
                    <a:pt x="3" y="0"/>
                    <a:pt x="3" y="0"/>
                  </a:cubicBezTo>
                  <a:cubicBezTo>
                    <a:pt x="2" y="20"/>
                    <a:pt x="2" y="20"/>
                    <a:pt x="2" y="20"/>
                  </a:cubicBezTo>
                  <a:cubicBezTo>
                    <a:pt x="2" y="41"/>
                    <a:pt x="7" y="65"/>
                    <a:pt x="19" y="88"/>
                  </a:cubicBezTo>
                  <a:cubicBezTo>
                    <a:pt x="70" y="184"/>
                    <a:pt x="223" y="236"/>
                    <a:pt x="361" y="212"/>
                  </a:cubicBezTo>
                  <a:cubicBezTo>
                    <a:pt x="421" y="201"/>
                    <a:pt x="485" y="174"/>
                    <a:pt x="526" y="128"/>
                  </a:cubicBezTo>
                  <a:cubicBezTo>
                    <a:pt x="566" y="83"/>
                    <a:pt x="563" y="43"/>
                    <a:pt x="564" y="20"/>
                  </a:cubicBezTo>
                  <a:close/>
                </a:path>
              </a:pathLst>
            </a:custGeom>
            <a:solidFill>
              <a:schemeClr val="accent5">
                <a:lumMod val="75000"/>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09" name="Freeform 45">
              <a:extLst>
                <a:ext uri="{FF2B5EF4-FFF2-40B4-BE49-F238E27FC236}">
                  <a16:creationId xmlns:a16="http://schemas.microsoft.com/office/drawing/2014/main" id="{1BB0E356-D673-4AA0-AFC1-72F43DD58D83}"/>
                </a:ext>
              </a:extLst>
            </p:cNvPr>
            <p:cNvSpPr>
              <a:spLocks noEditPoints="1"/>
            </p:cNvSpPr>
            <p:nvPr/>
          </p:nvSpPr>
          <p:spPr bwMode="auto">
            <a:xfrm>
              <a:off x="2303463" y="7181851"/>
              <a:ext cx="904875" cy="614363"/>
            </a:xfrm>
            <a:custGeom>
              <a:avLst/>
              <a:gdLst>
                <a:gd name="T0" fmla="*/ 347 w 603"/>
                <a:gd name="T1" fmla="*/ 20 h 409"/>
                <a:gd name="T2" fmla="*/ 578 w 603"/>
                <a:gd name="T3" fmla="*/ 240 h 409"/>
                <a:gd name="T4" fmla="*/ 256 w 603"/>
                <a:gd name="T5" fmla="*/ 389 h 409"/>
                <a:gd name="T6" fmla="*/ 25 w 603"/>
                <a:gd name="T7" fmla="*/ 168 h 409"/>
                <a:gd name="T8" fmla="*/ 347 w 603"/>
                <a:gd name="T9" fmla="*/ 20 h 409"/>
                <a:gd name="T10" fmla="*/ 268 w 603"/>
                <a:gd name="T11" fmla="*/ 341 h 409"/>
                <a:gd name="T12" fmla="*/ 506 w 603"/>
                <a:gd name="T13" fmla="*/ 231 h 409"/>
                <a:gd name="T14" fmla="*/ 335 w 603"/>
                <a:gd name="T15" fmla="*/ 68 h 409"/>
                <a:gd name="T16" fmla="*/ 97 w 603"/>
                <a:gd name="T17" fmla="*/ 178 h 409"/>
                <a:gd name="T18" fmla="*/ 268 w 603"/>
                <a:gd name="T19" fmla="*/ 341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409">
                  <a:moveTo>
                    <a:pt x="347" y="20"/>
                  </a:moveTo>
                  <a:cubicBezTo>
                    <a:pt x="499" y="40"/>
                    <a:pt x="603" y="139"/>
                    <a:pt x="578" y="240"/>
                  </a:cubicBezTo>
                  <a:cubicBezTo>
                    <a:pt x="553" y="342"/>
                    <a:pt x="408" y="409"/>
                    <a:pt x="256" y="389"/>
                  </a:cubicBezTo>
                  <a:cubicBezTo>
                    <a:pt x="103" y="369"/>
                    <a:pt x="0" y="270"/>
                    <a:pt x="25" y="168"/>
                  </a:cubicBezTo>
                  <a:cubicBezTo>
                    <a:pt x="50" y="67"/>
                    <a:pt x="194" y="0"/>
                    <a:pt x="347" y="20"/>
                  </a:cubicBezTo>
                  <a:close/>
                  <a:moveTo>
                    <a:pt x="268" y="341"/>
                  </a:moveTo>
                  <a:cubicBezTo>
                    <a:pt x="381" y="355"/>
                    <a:pt x="488" y="306"/>
                    <a:pt x="506" y="231"/>
                  </a:cubicBezTo>
                  <a:cubicBezTo>
                    <a:pt x="525" y="156"/>
                    <a:pt x="448" y="82"/>
                    <a:pt x="335" y="68"/>
                  </a:cubicBezTo>
                  <a:cubicBezTo>
                    <a:pt x="222" y="53"/>
                    <a:pt x="115" y="102"/>
                    <a:pt x="97" y="178"/>
                  </a:cubicBezTo>
                  <a:cubicBezTo>
                    <a:pt x="78" y="253"/>
                    <a:pt x="155" y="326"/>
                    <a:pt x="268" y="341"/>
                  </a:cubicBezTo>
                </a:path>
              </a:pathLst>
            </a:custGeom>
            <a:solidFill>
              <a:schemeClr val="accent5">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grpSp>
        <p:nvGrpSpPr>
          <p:cNvPr id="17" name="Group 16">
            <a:extLst>
              <a:ext uri="{FF2B5EF4-FFF2-40B4-BE49-F238E27FC236}">
                <a16:creationId xmlns:a16="http://schemas.microsoft.com/office/drawing/2014/main" id="{A51A05A0-EFBC-4ACA-AA9F-1AA065520AFC}"/>
              </a:ext>
            </a:extLst>
          </p:cNvPr>
          <p:cNvGrpSpPr/>
          <p:nvPr/>
        </p:nvGrpSpPr>
        <p:grpSpPr>
          <a:xfrm>
            <a:off x="8114369" y="4333990"/>
            <a:ext cx="194387" cy="194387"/>
            <a:chOff x="9175399" y="8544046"/>
            <a:chExt cx="626208" cy="626207"/>
          </a:xfrm>
        </p:grpSpPr>
        <p:sp>
          <p:nvSpPr>
            <p:cNvPr id="111" name="Freeform 46">
              <a:extLst>
                <a:ext uri="{FF2B5EF4-FFF2-40B4-BE49-F238E27FC236}">
                  <a16:creationId xmlns:a16="http://schemas.microsoft.com/office/drawing/2014/main" id="{158DC225-CFEA-4B39-B317-FD2CB04F233A}"/>
                </a:ext>
              </a:extLst>
            </p:cNvPr>
            <p:cNvSpPr>
              <a:spLocks/>
            </p:cNvSpPr>
            <p:nvPr/>
          </p:nvSpPr>
          <p:spPr bwMode="auto">
            <a:xfrm>
              <a:off x="9175399" y="8774525"/>
              <a:ext cx="626208" cy="165250"/>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12" name="Freeform 47">
              <a:extLst>
                <a:ext uri="{FF2B5EF4-FFF2-40B4-BE49-F238E27FC236}">
                  <a16:creationId xmlns:a16="http://schemas.microsoft.com/office/drawing/2014/main" id="{A112BD42-2C96-48EA-B077-C8A276E66F6E}"/>
                </a:ext>
              </a:extLst>
            </p:cNvPr>
            <p:cNvSpPr>
              <a:spLocks/>
            </p:cNvSpPr>
            <p:nvPr/>
          </p:nvSpPr>
          <p:spPr bwMode="auto">
            <a:xfrm>
              <a:off x="9405862" y="8544046"/>
              <a:ext cx="165250" cy="626207"/>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solidFill>
              <a:schemeClr val="accent2">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grpSp>
        <p:nvGrpSpPr>
          <p:cNvPr id="113" name="Group 112">
            <a:extLst>
              <a:ext uri="{FF2B5EF4-FFF2-40B4-BE49-F238E27FC236}">
                <a16:creationId xmlns:a16="http://schemas.microsoft.com/office/drawing/2014/main" id="{8E65C6AA-7235-4653-9DD9-70F86184F2CB}"/>
              </a:ext>
            </a:extLst>
          </p:cNvPr>
          <p:cNvGrpSpPr/>
          <p:nvPr/>
        </p:nvGrpSpPr>
        <p:grpSpPr>
          <a:xfrm>
            <a:off x="2836191" y="5236935"/>
            <a:ext cx="163780" cy="158891"/>
            <a:chOff x="1752601" y="4673601"/>
            <a:chExt cx="106363" cy="103188"/>
          </a:xfrm>
          <a:solidFill>
            <a:schemeClr val="accent1">
              <a:alpha val="35000"/>
            </a:schemeClr>
          </a:solidFill>
        </p:grpSpPr>
        <p:sp>
          <p:nvSpPr>
            <p:cNvPr id="114" name="Freeform 48">
              <a:extLst>
                <a:ext uri="{FF2B5EF4-FFF2-40B4-BE49-F238E27FC236}">
                  <a16:creationId xmlns:a16="http://schemas.microsoft.com/office/drawing/2014/main" id="{46447012-C2FB-4AC3-9823-BF5E0D55341C}"/>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15" name="Freeform 49">
              <a:extLst>
                <a:ext uri="{FF2B5EF4-FFF2-40B4-BE49-F238E27FC236}">
                  <a16:creationId xmlns:a16="http://schemas.microsoft.com/office/drawing/2014/main" id="{D0618F8B-38D5-4652-8D27-2CE9F1D4E35F}"/>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grpSp>
        <p:nvGrpSpPr>
          <p:cNvPr id="116" name="Group 115">
            <a:extLst>
              <a:ext uri="{FF2B5EF4-FFF2-40B4-BE49-F238E27FC236}">
                <a16:creationId xmlns:a16="http://schemas.microsoft.com/office/drawing/2014/main" id="{CAF7A3DF-054F-4E07-9730-B6B891849C23}"/>
              </a:ext>
            </a:extLst>
          </p:cNvPr>
          <p:cNvGrpSpPr/>
          <p:nvPr/>
        </p:nvGrpSpPr>
        <p:grpSpPr>
          <a:xfrm>
            <a:off x="6919366" y="1005344"/>
            <a:ext cx="416687" cy="416686"/>
            <a:chOff x="965201" y="4870451"/>
            <a:chExt cx="228600" cy="228600"/>
          </a:xfrm>
          <a:solidFill>
            <a:schemeClr val="accent2">
              <a:alpha val="35000"/>
            </a:schemeClr>
          </a:solidFill>
        </p:grpSpPr>
        <p:sp>
          <p:nvSpPr>
            <p:cNvPr id="117" name="Freeform 46">
              <a:extLst>
                <a:ext uri="{FF2B5EF4-FFF2-40B4-BE49-F238E27FC236}">
                  <a16:creationId xmlns:a16="http://schemas.microsoft.com/office/drawing/2014/main" id="{91A357EB-67F0-4B7C-A1B6-55C3AE47723E}"/>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sp>
          <p:nvSpPr>
            <p:cNvPr id="118" name="Freeform 47">
              <a:extLst>
                <a:ext uri="{FF2B5EF4-FFF2-40B4-BE49-F238E27FC236}">
                  <a16:creationId xmlns:a16="http://schemas.microsoft.com/office/drawing/2014/main" id="{8C485C2C-8DF8-4E16-828B-6AE21E51386D}"/>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defTabSz="228554"/>
              <a:endParaRPr lang="en-US" sz="900">
                <a:solidFill>
                  <a:srgbClr val="FFFFFF"/>
                </a:solidFill>
                <a:latin typeface="Calibri"/>
              </a:endParaRPr>
            </a:p>
          </p:txBody>
        </p:sp>
      </p:grpSp>
      <p:sp>
        <p:nvSpPr>
          <p:cNvPr id="39" name="Rectangle 38"/>
          <p:cNvSpPr/>
          <p:nvPr/>
        </p:nvSpPr>
        <p:spPr>
          <a:xfrm>
            <a:off x="114285" y="190922"/>
            <a:ext cx="647616" cy="6425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40" name="Rectangle 39"/>
          <p:cNvSpPr/>
          <p:nvPr/>
        </p:nvSpPr>
        <p:spPr>
          <a:xfrm>
            <a:off x="11403235" y="386098"/>
            <a:ext cx="647616" cy="6425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Tree>
    <p:extLst>
      <p:ext uri="{BB962C8B-B14F-4D97-AF65-F5344CB8AC3E}">
        <p14:creationId xmlns:p14="http://schemas.microsoft.com/office/powerpoint/2010/main" val="11996857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1+#ppt_w/2"/>
                                          </p:val>
                                        </p:tav>
                                        <p:tav tm="100000">
                                          <p:val>
                                            <p:strVal val="#ppt_x"/>
                                          </p:val>
                                        </p:tav>
                                      </p:tavLst>
                                    </p:anim>
                                    <p:anim calcmode="lin" valueType="num">
                                      <p:cBhvr additive="base">
                                        <p:cTn id="8" dur="1000" fill="hold"/>
                                        <p:tgtEl>
                                          <p:spTgt spid="6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1000" fill="hold"/>
                                        <p:tgtEl>
                                          <p:spTgt spid="106"/>
                                        </p:tgtEl>
                                        <p:attrNameLst>
                                          <p:attrName>ppt_x</p:attrName>
                                        </p:attrNameLst>
                                      </p:cBhvr>
                                      <p:tavLst>
                                        <p:tav tm="0">
                                          <p:val>
                                            <p:strVal val="1+#ppt_w/2"/>
                                          </p:val>
                                        </p:tav>
                                        <p:tav tm="100000">
                                          <p:val>
                                            <p:strVal val="#ppt_x"/>
                                          </p:val>
                                        </p:tav>
                                      </p:tavLst>
                                    </p:anim>
                                    <p:anim calcmode="lin" valueType="num">
                                      <p:cBhvr additive="base">
                                        <p:cTn id="12" dur="1000" fill="hold"/>
                                        <p:tgtEl>
                                          <p:spTgt spid="106"/>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1+#ppt_w/2"/>
                                          </p:val>
                                        </p:tav>
                                        <p:tav tm="100000">
                                          <p:val>
                                            <p:strVal val="#ppt_x"/>
                                          </p:val>
                                        </p:tav>
                                      </p:tavLst>
                                    </p:anim>
                                    <p:anim calcmode="lin" valueType="num">
                                      <p:cBhvr additive="base">
                                        <p:cTn id="16" dur="1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1500" fill="hold"/>
                                        <p:tgtEl>
                                          <p:spTgt spid="113"/>
                                        </p:tgtEl>
                                        <p:attrNameLst>
                                          <p:attrName>ppt_x</p:attrName>
                                        </p:attrNameLst>
                                      </p:cBhvr>
                                      <p:tavLst>
                                        <p:tav tm="0">
                                          <p:val>
                                            <p:strVal val="1+#ppt_w/2"/>
                                          </p:val>
                                        </p:tav>
                                        <p:tav tm="100000">
                                          <p:val>
                                            <p:strVal val="#ppt_x"/>
                                          </p:val>
                                        </p:tav>
                                      </p:tavLst>
                                    </p:anim>
                                    <p:anim calcmode="lin" valueType="num">
                                      <p:cBhvr additive="base">
                                        <p:cTn id="20" dur="1500" fill="hold"/>
                                        <p:tgtEl>
                                          <p:spTgt spid="1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 calcmode="lin" valueType="num">
                                      <p:cBhvr additive="base">
                                        <p:cTn id="23" dur="1000" fill="hold"/>
                                        <p:tgtEl>
                                          <p:spTgt spid="102"/>
                                        </p:tgtEl>
                                        <p:attrNameLst>
                                          <p:attrName>ppt_x</p:attrName>
                                        </p:attrNameLst>
                                      </p:cBhvr>
                                      <p:tavLst>
                                        <p:tav tm="0">
                                          <p:val>
                                            <p:strVal val="1+#ppt_w/2"/>
                                          </p:val>
                                        </p:tav>
                                        <p:tav tm="100000">
                                          <p:val>
                                            <p:strVal val="#ppt_x"/>
                                          </p:val>
                                        </p:tav>
                                      </p:tavLst>
                                    </p:anim>
                                    <p:anim calcmode="lin" valueType="num">
                                      <p:cBhvr additive="base">
                                        <p:cTn id="24" dur="1000" fill="hold"/>
                                        <p:tgtEl>
                                          <p:spTgt spid="102"/>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anim calcmode="lin" valueType="num">
                                      <p:cBhvr additive="base">
                                        <p:cTn id="27" dur="2100" fill="hold"/>
                                        <p:tgtEl>
                                          <p:spTgt spid="103"/>
                                        </p:tgtEl>
                                        <p:attrNameLst>
                                          <p:attrName>ppt_x</p:attrName>
                                        </p:attrNameLst>
                                      </p:cBhvr>
                                      <p:tavLst>
                                        <p:tav tm="0">
                                          <p:val>
                                            <p:strVal val="1+#ppt_w/2"/>
                                          </p:val>
                                        </p:tav>
                                        <p:tav tm="100000">
                                          <p:val>
                                            <p:strVal val="#ppt_x"/>
                                          </p:val>
                                        </p:tav>
                                      </p:tavLst>
                                    </p:anim>
                                    <p:anim calcmode="lin" valueType="num">
                                      <p:cBhvr additive="base">
                                        <p:cTn id="28" dur="2100" fill="hold"/>
                                        <p:tgtEl>
                                          <p:spTgt spid="103"/>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anim calcmode="lin" valueType="num">
                                      <p:cBhvr additive="base">
                                        <p:cTn id="31" dur="1500" fill="hold"/>
                                        <p:tgtEl>
                                          <p:spTgt spid="97"/>
                                        </p:tgtEl>
                                        <p:attrNameLst>
                                          <p:attrName>ppt_x</p:attrName>
                                        </p:attrNameLst>
                                      </p:cBhvr>
                                      <p:tavLst>
                                        <p:tav tm="0">
                                          <p:val>
                                            <p:strVal val="1+#ppt_w/2"/>
                                          </p:val>
                                        </p:tav>
                                        <p:tav tm="100000">
                                          <p:val>
                                            <p:strVal val="#ppt_x"/>
                                          </p:val>
                                        </p:tav>
                                      </p:tavLst>
                                    </p:anim>
                                    <p:anim calcmode="lin" valueType="num">
                                      <p:cBhvr additive="base">
                                        <p:cTn id="32" dur="1500" fill="hold"/>
                                        <p:tgtEl>
                                          <p:spTgt spid="97"/>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anim calcmode="lin" valueType="num">
                                      <p:cBhvr additive="base">
                                        <p:cTn id="35" dur="1500" fill="hold"/>
                                        <p:tgtEl>
                                          <p:spTgt spid="94"/>
                                        </p:tgtEl>
                                        <p:attrNameLst>
                                          <p:attrName>ppt_x</p:attrName>
                                        </p:attrNameLst>
                                      </p:cBhvr>
                                      <p:tavLst>
                                        <p:tav tm="0">
                                          <p:val>
                                            <p:strVal val="1+#ppt_w/2"/>
                                          </p:val>
                                        </p:tav>
                                        <p:tav tm="100000">
                                          <p:val>
                                            <p:strVal val="#ppt_x"/>
                                          </p:val>
                                        </p:tav>
                                      </p:tavLst>
                                    </p:anim>
                                    <p:anim calcmode="lin" valueType="num">
                                      <p:cBhvr additive="base">
                                        <p:cTn id="36" dur="1500" fill="hold"/>
                                        <p:tgtEl>
                                          <p:spTgt spid="94"/>
                                        </p:tgtEl>
                                        <p:attrNameLst>
                                          <p:attrName>ppt_y</p:attrName>
                                        </p:attrNameLst>
                                      </p:cBhvr>
                                      <p:tavLst>
                                        <p:tav tm="0">
                                          <p:val>
                                            <p:strVal val="#ppt_y"/>
                                          </p:val>
                                        </p:tav>
                                        <p:tav tm="100000">
                                          <p:val>
                                            <p:strVal val="#ppt_y"/>
                                          </p:val>
                                        </p:tav>
                                      </p:tavLst>
                                    </p:anim>
                                  </p:childTnLst>
                                </p:cTn>
                              </p:par>
                              <p:par>
                                <p:cTn id="37" presetID="2" presetClass="entr" presetSubtype="2" decel="100000"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anim calcmode="lin" valueType="num">
                                      <p:cBhvr additive="base">
                                        <p:cTn id="39" dur="1600" fill="hold"/>
                                        <p:tgtEl>
                                          <p:spTgt spid="116"/>
                                        </p:tgtEl>
                                        <p:attrNameLst>
                                          <p:attrName>ppt_x</p:attrName>
                                        </p:attrNameLst>
                                      </p:cBhvr>
                                      <p:tavLst>
                                        <p:tav tm="0">
                                          <p:val>
                                            <p:strVal val="1+#ppt_w/2"/>
                                          </p:val>
                                        </p:tav>
                                        <p:tav tm="100000">
                                          <p:val>
                                            <p:strVal val="#ppt_x"/>
                                          </p:val>
                                        </p:tav>
                                      </p:tavLst>
                                    </p:anim>
                                    <p:anim calcmode="lin" valueType="num">
                                      <p:cBhvr additive="base">
                                        <p:cTn id="40" dur="1600" fill="hold"/>
                                        <p:tgtEl>
                                          <p:spTgt spid="116"/>
                                        </p:tgtEl>
                                        <p:attrNameLst>
                                          <p:attrName>ppt_y</p:attrName>
                                        </p:attrNameLst>
                                      </p:cBhvr>
                                      <p:tavLst>
                                        <p:tav tm="0">
                                          <p:val>
                                            <p:strVal val="#ppt_y"/>
                                          </p:val>
                                        </p:tav>
                                        <p:tav tm="100000">
                                          <p:val>
                                            <p:strVal val="#ppt_y"/>
                                          </p:val>
                                        </p:tav>
                                      </p:tavLst>
                                    </p:anim>
                                  </p:childTnLst>
                                </p:cTn>
                              </p:par>
                              <p:par>
                                <p:cTn id="41" presetID="2" presetClass="entr" presetSubtype="2" decel="10000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additive="base">
                                        <p:cTn id="43" dur="1100" fill="hold"/>
                                        <p:tgtEl>
                                          <p:spTgt spid="66"/>
                                        </p:tgtEl>
                                        <p:attrNameLst>
                                          <p:attrName>ppt_x</p:attrName>
                                        </p:attrNameLst>
                                      </p:cBhvr>
                                      <p:tavLst>
                                        <p:tav tm="0">
                                          <p:val>
                                            <p:strVal val="1+#ppt_w/2"/>
                                          </p:val>
                                        </p:tav>
                                        <p:tav tm="100000">
                                          <p:val>
                                            <p:strVal val="#ppt_x"/>
                                          </p:val>
                                        </p:tav>
                                      </p:tavLst>
                                    </p:anim>
                                    <p:anim calcmode="lin" valueType="num">
                                      <p:cBhvr additive="base">
                                        <p:cTn id="44" dur="1100" fill="hold"/>
                                        <p:tgtEl>
                                          <p:spTgt spid="66"/>
                                        </p:tgtEl>
                                        <p:attrNameLst>
                                          <p:attrName>ppt_y</p:attrName>
                                        </p:attrNameLst>
                                      </p:cBhvr>
                                      <p:tavLst>
                                        <p:tav tm="0">
                                          <p:val>
                                            <p:strVal val="#ppt_y"/>
                                          </p:val>
                                        </p:tav>
                                        <p:tav tm="100000">
                                          <p:val>
                                            <p:strVal val="#ppt_y"/>
                                          </p:val>
                                        </p:tav>
                                      </p:tavLst>
                                    </p:anim>
                                  </p:childTnLst>
                                </p:cTn>
                              </p:par>
                            </p:childTnLst>
                          </p:cTn>
                        </p:par>
                        <p:par>
                          <p:cTn id="45" fill="hold">
                            <p:stCondLst>
                              <p:cond delay="2100"/>
                            </p:stCondLst>
                            <p:childTnLst>
                              <p:par>
                                <p:cTn id="46" presetID="8" presetClass="emph" presetSubtype="0" repeatCount="indefinite" accel="48000" decel="52000" autoRev="1" fill="hold" nodeType="afterEffect">
                                  <p:stCondLst>
                                    <p:cond delay="0"/>
                                  </p:stCondLst>
                                  <p:childTnLst>
                                    <p:animRot by="21600000">
                                      <p:cBhvr>
                                        <p:cTn id="47" dur="3250" fill="hold"/>
                                        <p:tgtEl>
                                          <p:spTgt spid="17"/>
                                        </p:tgtEl>
                                        <p:attrNameLst>
                                          <p:attrName>r</p:attrName>
                                        </p:attrNameLst>
                                      </p:cBhvr>
                                    </p:animRot>
                                  </p:childTnLst>
                                </p:cTn>
                              </p:par>
                              <p:par>
                                <p:cTn id="48" presetID="8" presetClass="emph" presetSubtype="0" repeatCount="indefinite" accel="48000" decel="52000" autoRev="1" fill="hold" nodeType="withEffect">
                                  <p:stCondLst>
                                    <p:cond delay="0"/>
                                  </p:stCondLst>
                                  <p:childTnLst>
                                    <p:animRot by="21600000">
                                      <p:cBhvr>
                                        <p:cTn id="49" dur="3800" fill="hold"/>
                                        <p:tgtEl>
                                          <p:spTgt spid="113"/>
                                        </p:tgtEl>
                                        <p:attrNameLst>
                                          <p:attrName>r</p:attrName>
                                        </p:attrNameLst>
                                      </p:cBhvr>
                                    </p:animRot>
                                  </p:childTnLst>
                                </p:cTn>
                              </p:par>
                              <p:par>
                                <p:cTn id="50" presetID="8" presetClass="emph" presetSubtype="0" repeatCount="indefinite" accel="48000" decel="52000" autoRev="1" fill="hold" nodeType="withEffect">
                                  <p:stCondLst>
                                    <p:cond delay="0"/>
                                  </p:stCondLst>
                                  <p:childTnLst>
                                    <p:animRot by="21600000">
                                      <p:cBhvr>
                                        <p:cTn id="51" dur="2850" fill="hold"/>
                                        <p:tgtEl>
                                          <p:spTgt spid="103"/>
                                        </p:tgtEl>
                                        <p:attrNameLst>
                                          <p:attrName>r</p:attrName>
                                        </p:attrNameLst>
                                      </p:cBhvr>
                                    </p:animRot>
                                  </p:childTnLst>
                                </p:cTn>
                              </p:par>
                              <p:par>
                                <p:cTn id="52" presetID="8" presetClass="emph" presetSubtype="0" repeatCount="indefinite" accel="48000" decel="52000" autoRev="1" fill="hold" nodeType="withEffect">
                                  <p:stCondLst>
                                    <p:cond delay="0"/>
                                  </p:stCondLst>
                                  <p:childTnLst>
                                    <p:animRot by="21600000">
                                      <p:cBhvr>
                                        <p:cTn id="53" dur="4750" fill="hold"/>
                                        <p:tgtEl>
                                          <p:spTgt spid="116"/>
                                        </p:tgtEl>
                                        <p:attrNameLst>
                                          <p:attrName>r</p:attrName>
                                        </p:attrNameLst>
                                      </p:cBhvr>
                                    </p:animRot>
                                  </p:childTnLst>
                                </p:cTn>
                              </p:par>
                              <p:par>
                                <p:cTn id="54" presetID="8" presetClass="emph" presetSubtype="0" repeatCount="indefinite" accel="48000" decel="52000" autoRev="1" fill="hold" nodeType="withEffect">
                                  <p:stCondLst>
                                    <p:cond delay="0"/>
                                  </p:stCondLst>
                                  <p:childTnLst>
                                    <p:animRot by="21600000">
                                      <p:cBhvr>
                                        <p:cTn id="55" dur="39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Parallelogram 4"/>
          <p:cNvSpPr/>
          <p:nvPr/>
        </p:nvSpPr>
        <p:spPr>
          <a:xfrm>
            <a:off x="2151498" y="566455"/>
            <a:ext cx="2847400" cy="2516153"/>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728485 h 1728485"/>
              <a:gd name="connsiteX1" fmla="*/ 948494 w 2808312"/>
              <a:gd name="connsiteY1" fmla="*/ 144309 h 1728485"/>
              <a:gd name="connsiteX2" fmla="*/ 2808312 w 2808312"/>
              <a:gd name="connsiteY2" fmla="*/ 144309 h 1728485"/>
              <a:gd name="connsiteX0" fmla="*/ 0 w 2420286"/>
              <a:gd name="connsiteY0" fmla="*/ 1775067 h 1775067"/>
              <a:gd name="connsiteX1" fmla="*/ 560468 w 2420286"/>
              <a:gd name="connsiteY1" fmla="*/ 144309 h 1775067"/>
              <a:gd name="connsiteX2" fmla="*/ 2420286 w 2420286"/>
              <a:gd name="connsiteY2" fmla="*/ 144309 h 1775067"/>
              <a:gd name="connsiteX0" fmla="*/ 0 w 2420286"/>
              <a:gd name="connsiteY0" fmla="*/ 1775067 h 1775067"/>
              <a:gd name="connsiteX1" fmla="*/ 560468 w 2420286"/>
              <a:gd name="connsiteY1" fmla="*/ 144309 h 1775067"/>
              <a:gd name="connsiteX2" fmla="*/ 2420286 w 2420286"/>
              <a:gd name="connsiteY2" fmla="*/ 144309 h 1775067"/>
              <a:gd name="connsiteX0" fmla="*/ 0 w 2215494"/>
              <a:gd name="connsiteY0" fmla="*/ 1410172 h 1410172"/>
              <a:gd name="connsiteX1" fmla="*/ 355676 w 2215494"/>
              <a:gd name="connsiteY1" fmla="*/ 144309 h 1410172"/>
              <a:gd name="connsiteX2" fmla="*/ 2215494 w 2215494"/>
              <a:gd name="connsiteY2" fmla="*/ 144309 h 1410172"/>
            </a:gdLst>
            <a:ahLst/>
            <a:cxnLst>
              <a:cxn ang="0">
                <a:pos x="connsiteX0" y="connsiteY0"/>
              </a:cxn>
              <a:cxn ang="0">
                <a:pos x="connsiteX1" y="connsiteY1"/>
              </a:cxn>
              <a:cxn ang="0">
                <a:pos x="connsiteX2" y="connsiteY2"/>
              </a:cxn>
            </a:cxnLst>
            <a:rect l="l" t="t" r="r" b="b"/>
            <a:pathLst>
              <a:path w="2215494" h="1410172">
                <a:moveTo>
                  <a:pt x="0" y="1410172"/>
                </a:moveTo>
                <a:cubicBezTo>
                  <a:pt x="1275450" y="540509"/>
                  <a:pt x="-132945" y="692047"/>
                  <a:pt x="355676" y="144309"/>
                </a:cubicBezTo>
                <a:cubicBezTo>
                  <a:pt x="596212" y="-180387"/>
                  <a:pt x="1595555" y="144309"/>
                  <a:pt x="2215494" y="144309"/>
                </a:cubicBezTo>
              </a:path>
            </a:pathLst>
          </a:custGeom>
          <a:noFill/>
          <a:ln w="6350" cap="rnd">
            <a:solidFill>
              <a:schemeClr val="tx1">
                <a:lumMod val="90000"/>
                <a:lumOff val="10000"/>
              </a:schemeClr>
            </a:solidFill>
            <a:round/>
            <a:headEnd type="oval" w="lg" len="lg"/>
            <a:tailEnd type="oval"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554"/>
            <a:endParaRPr lang="en-US">
              <a:solidFill>
                <a:srgbClr val="FFFFFF"/>
              </a:solidFill>
              <a:latin typeface="Open Sans Light"/>
            </a:endParaRPr>
          </a:p>
        </p:txBody>
      </p:sp>
      <p:sp>
        <p:nvSpPr>
          <p:cNvPr id="24" name="Parallelogram 4"/>
          <p:cNvSpPr/>
          <p:nvPr/>
        </p:nvSpPr>
        <p:spPr>
          <a:xfrm rot="21237272" flipH="1">
            <a:off x="7079798" y="519882"/>
            <a:ext cx="3055851" cy="2609297"/>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728485 h 1728485"/>
              <a:gd name="connsiteX1" fmla="*/ 948494 w 2808312"/>
              <a:gd name="connsiteY1" fmla="*/ 144309 h 1728485"/>
              <a:gd name="connsiteX2" fmla="*/ 2808312 w 2808312"/>
              <a:gd name="connsiteY2" fmla="*/ 144309 h 1728485"/>
              <a:gd name="connsiteX0" fmla="*/ 0 w 2614299"/>
              <a:gd name="connsiteY0" fmla="*/ 1992452 h 1992452"/>
              <a:gd name="connsiteX1" fmla="*/ 754481 w 2614299"/>
              <a:gd name="connsiteY1" fmla="*/ 144309 h 1992452"/>
              <a:gd name="connsiteX2" fmla="*/ 2614299 w 2614299"/>
              <a:gd name="connsiteY2" fmla="*/ 144309 h 1992452"/>
              <a:gd name="connsiteX0" fmla="*/ 0 w 2614299"/>
              <a:gd name="connsiteY0" fmla="*/ 1992452 h 1992452"/>
              <a:gd name="connsiteX1" fmla="*/ 754481 w 2614299"/>
              <a:gd name="connsiteY1" fmla="*/ 144309 h 1992452"/>
              <a:gd name="connsiteX2" fmla="*/ 2614299 w 2614299"/>
              <a:gd name="connsiteY2" fmla="*/ 144309 h 1992452"/>
              <a:gd name="connsiteX0" fmla="*/ 0 w 2366393"/>
              <a:gd name="connsiteY0" fmla="*/ 1976925 h 1976925"/>
              <a:gd name="connsiteX1" fmla="*/ 506575 w 2366393"/>
              <a:gd name="connsiteY1" fmla="*/ 144309 h 1976925"/>
              <a:gd name="connsiteX2" fmla="*/ 2366393 w 2366393"/>
              <a:gd name="connsiteY2" fmla="*/ 144309 h 1976925"/>
              <a:gd name="connsiteX0" fmla="*/ 0 w 2366393"/>
              <a:gd name="connsiteY0" fmla="*/ 2147727 h 2147727"/>
              <a:gd name="connsiteX1" fmla="*/ 506575 w 2366393"/>
              <a:gd name="connsiteY1" fmla="*/ 144309 h 2147727"/>
              <a:gd name="connsiteX2" fmla="*/ 2366393 w 2366393"/>
              <a:gd name="connsiteY2" fmla="*/ 144309 h 2147727"/>
              <a:gd name="connsiteX0" fmla="*/ 0 w 2377685"/>
              <a:gd name="connsiteY0" fmla="*/ 1562120 h 1562120"/>
              <a:gd name="connsiteX1" fmla="*/ 517867 w 2377685"/>
              <a:gd name="connsiteY1" fmla="*/ 144309 h 1562120"/>
              <a:gd name="connsiteX2" fmla="*/ 2377685 w 2377685"/>
              <a:gd name="connsiteY2" fmla="*/ 144309 h 1562120"/>
              <a:gd name="connsiteX0" fmla="*/ 0 w 2377685"/>
              <a:gd name="connsiteY0" fmla="*/ 1462374 h 1462374"/>
              <a:gd name="connsiteX1" fmla="*/ 946953 w 2377685"/>
              <a:gd name="connsiteY1" fmla="*/ 199098 h 1462374"/>
              <a:gd name="connsiteX2" fmla="*/ 2377685 w 2377685"/>
              <a:gd name="connsiteY2" fmla="*/ 44563 h 1462374"/>
            </a:gdLst>
            <a:ahLst/>
            <a:cxnLst>
              <a:cxn ang="0">
                <a:pos x="connsiteX0" y="connsiteY0"/>
              </a:cxn>
              <a:cxn ang="0">
                <a:pos x="connsiteX1" y="connsiteY1"/>
              </a:cxn>
              <a:cxn ang="0">
                <a:pos x="connsiteX2" y="connsiteY2"/>
              </a:cxn>
            </a:cxnLst>
            <a:rect l="l" t="t" r="r" b="b"/>
            <a:pathLst>
              <a:path w="2377685" h="1462374">
                <a:moveTo>
                  <a:pt x="0" y="1462374"/>
                </a:moveTo>
                <a:cubicBezTo>
                  <a:pt x="1307786" y="631530"/>
                  <a:pt x="436775" y="727157"/>
                  <a:pt x="946953" y="199098"/>
                </a:cubicBezTo>
                <a:cubicBezTo>
                  <a:pt x="1187489" y="-125598"/>
                  <a:pt x="1757746" y="44563"/>
                  <a:pt x="2377685" y="44563"/>
                </a:cubicBezTo>
              </a:path>
            </a:pathLst>
          </a:custGeom>
          <a:noFill/>
          <a:ln w="6350" cap="rnd">
            <a:solidFill>
              <a:schemeClr val="tx1">
                <a:lumMod val="90000"/>
                <a:lumOff val="10000"/>
              </a:schemeClr>
            </a:solidFill>
            <a:round/>
            <a:headEnd type="oval" w="lg" len="lg"/>
            <a:tailEnd type="oval"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554"/>
            <a:endParaRPr lang="en-US">
              <a:solidFill>
                <a:srgbClr val="FFFFFF"/>
              </a:solidFill>
              <a:latin typeface="Open Sans Light"/>
            </a:endParaRPr>
          </a:p>
        </p:txBody>
      </p:sp>
      <p:sp>
        <p:nvSpPr>
          <p:cNvPr id="26" name="Parallelogram 4"/>
          <p:cNvSpPr/>
          <p:nvPr/>
        </p:nvSpPr>
        <p:spPr>
          <a:xfrm rot="607334">
            <a:off x="3558829" y="1157757"/>
            <a:ext cx="1764655" cy="303073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584176 h 1584176"/>
              <a:gd name="connsiteX1" fmla="*/ 711368 w 2808312"/>
              <a:gd name="connsiteY1" fmla="*/ 517891 h 1584176"/>
              <a:gd name="connsiteX2" fmla="*/ 2808312 w 2808312"/>
              <a:gd name="connsiteY2" fmla="*/ 0 h 1584176"/>
              <a:gd name="connsiteX0" fmla="*/ 0 w 2808312"/>
              <a:gd name="connsiteY0" fmla="*/ 1584176 h 1584176"/>
              <a:gd name="connsiteX1" fmla="*/ 711368 w 2808312"/>
              <a:gd name="connsiteY1" fmla="*/ 517891 h 1584176"/>
              <a:gd name="connsiteX2" fmla="*/ 1739600 w 2808312"/>
              <a:gd name="connsiteY2" fmla="*/ 130096 h 1584176"/>
              <a:gd name="connsiteX3" fmla="*/ 2808312 w 2808312"/>
              <a:gd name="connsiteY3" fmla="*/ 0 h 1584176"/>
              <a:gd name="connsiteX0" fmla="*/ 0 w 2808312"/>
              <a:gd name="connsiteY0" fmla="*/ 1584176 h 1584176"/>
              <a:gd name="connsiteX1" fmla="*/ 711368 w 2808312"/>
              <a:gd name="connsiteY1" fmla="*/ 517891 h 1584176"/>
              <a:gd name="connsiteX2" fmla="*/ 1881876 w 2808312"/>
              <a:gd name="connsiteY2" fmla="*/ 309366 h 1584176"/>
              <a:gd name="connsiteX3" fmla="*/ 2808312 w 2808312"/>
              <a:gd name="connsiteY3" fmla="*/ 0 h 1584176"/>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69674"/>
              <a:gd name="connsiteY0" fmla="*/ 1872999 h 1872999"/>
              <a:gd name="connsiteX1" fmla="*/ 711368 w 2069674"/>
              <a:gd name="connsiteY1" fmla="*/ 806714 h 1872999"/>
              <a:gd name="connsiteX2" fmla="*/ 1881876 w 2069674"/>
              <a:gd name="connsiteY2" fmla="*/ 598189 h 1872999"/>
              <a:gd name="connsiteX3" fmla="*/ 1978369 w 2069674"/>
              <a:gd name="connsiteY3" fmla="*/ 0 h 1872999"/>
              <a:gd name="connsiteX0" fmla="*/ 0 w 1980086"/>
              <a:gd name="connsiteY0" fmla="*/ 1872999 h 1872999"/>
              <a:gd name="connsiteX1" fmla="*/ 711368 w 1980086"/>
              <a:gd name="connsiteY1" fmla="*/ 806714 h 1872999"/>
              <a:gd name="connsiteX2" fmla="*/ 1621037 w 1980086"/>
              <a:gd name="connsiteY2" fmla="*/ 639272 h 1872999"/>
              <a:gd name="connsiteX3" fmla="*/ 1978369 w 1980086"/>
              <a:gd name="connsiteY3" fmla="*/ 0 h 1872999"/>
              <a:gd name="connsiteX0" fmla="*/ 0 w 1978701"/>
              <a:gd name="connsiteY0" fmla="*/ 1872999 h 1872999"/>
              <a:gd name="connsiteX1" fmla="*/ 711368 w 1978701"/>
              <a:gd name="connsiteY1" fmla="*/ 806714 h 1872999"/>
              <a:gd name="connsiteX2" fmla="*/ 1449861 w 1978701"/>
              <a:gd name="connsiteY2" fmla="*/ 639272 h 1872999"/>
              <a:gd name="connsiteX3" fmla="*/ 1978369 w 1978701"/>
              <a:gd name="connsiteY3" fmla="*/ 0 h 1872999"/>
              <a:gd name="connsiteX0" fmla="*/ 0 w 1978701"/>
              <a:gd name="connsiteY0" fmla="*/ 1872999 h 1872999"/>
              <a:gd name="connsiteX1" fmla="*/ 711368 w 1978701"/>
              <a:gd name="connsiteY1" fmla="*/ 1007563 h 1872999"/>
              <a:gd name="connsiteX2" fmla="*/ 1449861 w 1978701"/>
              <a:gd name="connsiteY2" fmla="*/ 639272 h 1872999"/>
              <a:gd name="connsiteX3" fmla="*/ 1978369 w 1978701"/>
              <a:gd name="connsiteY3" fmla="*/ 0 h 1872999"/>
              <a:gd name="connsiteX0" fmla="*/ 0 w 2010262"/>
              <a:gd name="connsiteY0" fmla="*/ 2344512 h 2344512"/>
              <a:gd name="connsiteX1" fmla="*/ 742929 w 2010262"/>
              <a:gd name="connsiteY1" fmla="*/ 1007563 h 2344512"/>
              <a:gd name="connsiteX2" fmla="*/ 1481422 w 2010262"/>
              <a:gd name="connsiteY2" fmla="*/ 639272 h 2344512"/>
              <a:gd name="connsiteX3" fmla="*/ 2009930 w 2010262"/>
              <a:gd name="connsiteY3" fmla="*/ 0 h 2344512"/>
              <a:gd name="connsiteX0" fmla="*/ 0 w 2010262"/>
              <a:gd name="connsiteY0" fmla="*/ 2344512 h 2344512"/>
              <a:gd name="connsiteX1" fmla="*/ 742929 w 2010262"/>
              <a:gd name="connsiteY1" fmla="*/ 1007563 h 2344512"/>
              <a:gd name="connsiteX2" fmla="*/ 1481422 w 2010262"/>
              <a:gd name="connsiteY2" fmla="*/ 639272 h 2344512"/>
              <a:gd name="connsiteX3" fmla="*/ 2009930 w 2010262"/>
              <a:gd name="connsiteY3" fmla="*/ 0 h 2344512"/>
            </a:gdLst>
            <a:ahLst/>
            <a:cxnLst>
              <a:cxn ang="0">
                <a:pos x="connsiteX0" y="connsiteY0"/>
              </a:cxn>
              <a:cxn ang="0">
                <a:pos x="connsiteX1" y="connsiteY1"/>
              </a:cxn>
              <a:cxn ang="0">
                <a:pos x="connsiteX2" y="connsiteY2"/>
              </a:cxn>
              <a:cxn ang="0">
                <a:pos x="connsiteX3" y="connsiteY3"/>
              </a:cxn>
            </a:cxnLst>
            <a:rect l="l" t="t" r="r" b="b"/>
            <a:pathLst>
              <a:path w="2010262" h="2344512">
                <a:moveTo>
                  <a:pt x="0" y="2344512"/>
                </a:moveTo>
                <a:cubicBezTo>
                  <a:pt x="552738" y="1817625"/>
                  <a:pt x="399840" y="1356144"/>
                  <a:pt x="742929" y="1007563"/>
                </a:cubicBezTo>
                <a:cubicBezTo>
                  <a:pt x="1032862" y="765216"/>
                  <a:pt x="1131931" y="725587"/>
                  <a:pt x="1481422" y="639272"/>
                </a:cubicBezTo>
                <a:cubicBezTo>
                  <a:pt x="1830913" y="552957"/>
                  <a:pt x="2019289" y="329803"/>
                  <a:pt x="2009930" y="0"/>
                </a:cubicBezTo>
              </a:path>
            </a:pathLst>
          </a:custGeom>
          <a:noFill/>
          <a:ln w="6350" cap="rnd">
            <a:solidFill>
              <a:schemeClr val="tx1">
                <a:lumMod val="90000"/>
                <a:lumOff val="10000"/>
              </a:schemeClr>
            </a:solidFill>
            <a:round/>
            <a:headEnd type="oval" w="lg" len="lg"/>
            <a:tailEnd type="oval"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554"/>
            <a:endParaRPr lang="en-US">
              <a:solidFill>
                <a:srgbClr val="FFFFFF"/>
              </a:solidFill>
              <a:latin typeface="Open Sans Light"/>
            </a:endParaRPr>
          </a:p>
        </p:txBody>
      </p:sp>
      <p:sp>
        <p:nvSpPr>
          <p:cNvPr id="27" name="Parallelogram 4"/>
          <p:cNvSpPr/>
          <p:nvPr/>
        </p:nvSpPr>
        <p:spPr>
          <a:xfrm flipH="1">
            <a:off x="6041073" y="1400035"/>
            <a:ext cx="2330216" cy="2752676"/>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584176 h 1584176"/>
              <a:gd name="connsiteX1" fmla="*/ 711368 w 2808312"/>
              <a:gd name="connsiteY1" fmla="*/ 517891 h 1584176"/>
              <a:gd name="connsiteX2" fmla="*/ 2808312 w 2808312"/>
              <a:gd name="connsiteY2" fmla="*/ 0 h 1584176"/>
              <a:gd name="connsiteX0" fmla="*/ 0 w 2808312"/>
              <a:gd name="connsiteY0" fmla="*/ 1584176 h 1584176"/>
              <a:gd name="connsiteX1" fmla="*/ 711368 w 2808312"/>
              <a:gd name="connsiteY1" fmla="*/ 517891 h 1584176"/>
              <a:gd name="connsiteX2" fmla="*/ 1739600 w 2808312"/>
              <a:gd name="connsiteY2" fmla="*/ 130096 h 1584176"/>
              <a:gd name="connsiteX3" fmla="*/ 2808312 w 2808312"/>
              <a:gd name="connsiteY3" fmla="*/ 0 h 1584176"/>
              <a:gd name="connsiteX0" fmla="*/ 0 w 2808312"/>
              <a:gd name="connsiteY0" fmla="*/ 1584176 h 1584176"/>
              <a:gd name="connsiteX1" fmla="*/ 711368 w 2808312"/>
              <a:gd name="connsiteY1" fmla="*/ 517891 h 1584176"/>
              <a:gd name="connsiteX2" fmla="*/ 1881876 w 2808312"/>
              <a:gd name="connsiteY2" fmla="*/ 309366 h 1584176"/>
              <a:gd name="connsiteX3" fmla="*/ 2808312 w 2808312"/>
              <a:gd name="connsiteY3" fmla="*/ 0 h 1584176"/>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69674"/>
              <a:gd name="connsiteY0" fmla="*/ 1872999 h 1872999"/>
              <a:gd name="connsiteX1" fmla="*/ 711368 w 2069674"/>
              <a:gd name="connsiteY1" fmla="*/ 806714 h 1872999"/>
              <a:gd name="connsiteX2" fmla="*/ 1881876 w 2069674"/>
              <a:gd name="connsiteY2" fmla="*/ 598189 h 1872999"/>
              <a:gd name="connsiteX3" fmla="*/ 1978369 w 2069674"/>
              <a:gd name="connsiteY3" fmla="*/ 0 h 1872999"/>
              <a:gd name="connsiteX0" fmla="*/ 0 w 1980086"/>
              <a:gd name="connsiteY0" fmla="*/ 1872999 h 1872999"/>
              <a:gd name="connsiteX1" fmla="*/ 711368 w 1980086"/>
              <a:gd name="connsiteY1" fmla="*/ 806714 h 1872999"/>
              <a:gd name="connsiteX2" fmla="*/ 1621037 w 1980086"/>
              <a:gd name="connsiteY2" fmla="*/ 639272 h 1872999"/>
              <a:gd name="connsiteX3" fmla="*/ 1978369 w 1980086"/>
              <a:gd name="connsiteY3" fmla="*/ 0 h 1872999"/>
              <a:gd name="connsiteX0" fmla="*/ 0 w 1978701"/>
              <a:gd name="connsiteY0" fmla="*/ 1872999 h 1872999"/>
              <a:gd name="connsiteX1" fmla="*/ 711368 w 1978701"/>
              <a:gd name="connsiteY1" fmla="*/ 806714 h 1872999"/>
              <a:gd name="connsiteX2" fmla="*/ 1449861 w 1978701"/>
              <a:gd name="connsiteY2" fmla="*/ 639272 h 1872999"/>
              <a:gd name="connsiteX3" fmla="*/ 1978369 w 1978701"/>
              <a:gd name="connsiteY3" fmla="*/ 0 h 1872999"/>
              <a:gd name="connsiteX0" fmla="*/ 0 w 1978701"/>
              <a:gd name="connsiteY0" fmla="*/ 1872999 h 1872999"/>
              <a:gd name="connsiteX1" fmla="*/ 711368 w 1978701"/>
              <a:gd name="connsiteY1" fmla="*/ 1007563 h 1872999"/>
              <a:gd name="connsiteX2" fmla="*/ 1449861 w 1978701"/>
              <a:gd name="connsiteY2" fmla="*/ 639272 h 1872999"/>
              <a:gd name="connsiteX3" fmla="*/ 1978369 w 1978701"/>
              <a:gd name="connsiteY3" fmla="*/ 0 h 1872999"/>
              <a:gd name="connsiteX0" fmla="*/ 178997 w 1368659"/>
              <a:gd name="connsiteY0" fmla="*/ 1776553 h 1776553"/>
              <a:gd name="connsiteX1" fmla="*/ 101326 w 1368659"/>
              <a:gd name="connsiteY1" fmla="*/ 1007563 h 1776553"/>
              <a:gd name="connsiteX2" fmla="*/ 839819 w 1368659"/>
              <a:gd name="connsiteY2" fmla="*/ 639272 h 1776553"/>
              <a:gd name="connsiteX3" fmla="*/ 1368327 w 1368659"/>
              <a:gd name="connsiteY3" fmla="*/ 0 h 1776553"/>
            </a:gdLst>
            <a:ahLst/>
            <a:cxnLst>
              <a:cxn ang="0">
                <a:pos x="connsiteX0" y="connsiteY0"/>
              </a:cxn>
              <a:cxn ang="0">
                <a:pos x="connsiteX1" y="connsiteY1"/>
              </a:cxn>
              <a:cxn ang="0">
                <a:pos x="connsiteX2" y="connsiteY2"/>
              </a:cxn>
              <a:cxn ang="0">
                <a:pos x="connsiteX3" y="connsiteY3"/>
              </a:cxn>
            </a:cxnLst>
            <a:rect l="l" t="t" r="r" b="b"/>
            <a:pathLst>
              <a:path w="1368659" h="1776553">
                <a:moveTo>
                  <a:pt x="178997" y="1776553"/>
                </a:moveTo>
                <a:cubicBezTo>
                  <a:pt x="416120" y="1421125"/>
                  <a:pt x="-241763" y="1356144"/>
                  <a:pt x="101326" y="1007563"/>
                </a:cubicBezTo>
                <a:cubicBezTo>
                  <a:pt x="391259" y="765216"/>
                  <a:pt x="490328" y="725587"/>
                  <a:pt x="839819" y="639272"/>
                </a:cubicBezTo>
                <a:cubicBezTo>
                  <a:pt x="1189310" y="552957"/>
                  <a:pt x="1377686" y="329803"/>
                  <a:pt x="1368327" y="0"/>
                </a:cubicBezTo>
              </a:path>
            </a:pathLst>
          </a:custGeom>
          <a:noFill/>
          <a:ln w="6350" cap="rnd">
            <a:solidFill>
              <a:schemeClr val="tx1">
                <a:lumMod val="90000"/>
                <a:lumOff val="10000"/>
              </a:schemeClr>
            </a:solidFill>
            <a:round/>
            <a:headEnd type="oval" w="lg" len="lg"/>
            <a:tailEnd type="oval"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554"/>
            <a:endParaRPr lang="en-US">
              <a:solidFill>
                <a:srgbClr val="FFFFFF"/>
              </a:solidFill>
              <a:latin typeface="Open Sans Light"/>
            </a:endParaRPr>
          </a:p>
        </p:txBody>
      </p:sp>
      <p:sp>
        <p:nvSpPr>
          <p:cNvPr id="32" name="Rectangle 31"/>
          <p:cNvSpPr/>
          <p:nvPr/>
        </p:nvSpPr>
        <p:spPr>
          <a:xfrm>
            <a:off x="543403" y="3217535"/>
            <a:ext cx="2349966" cy="585417"/>
          </a:xfrm>
          <a:prstGeom prst="rect">
            <a:avLst/>
          </a:prstGeom>
        </p:spPr>
        <p:txBody>
          <a:bodyPr>
            <a:spAutoFit/>
          </a:bodyPr>
          <a:lstStyle/>
          <a:p>
            <a:pPr algn="ctr" defTabSz="228554">
              <a:lnSpc>
                <a:spcPct val="89000"/>
              </a:lnSpc>
            </a:pPr>
            <a:r>
              <a:rPr lang="en-US" dirty="0" smtClean="0">
                <a:solidFill>
                  <a:srgbClr val="FFFFFF"/>
                </a:solidFill>
                <a:latin typeface="Arial" panose="020B0604020202020204" pitchFamily="34" charset="0"/>
                <a:cs typeface="Arial" panose="020B0604020202020204" pitchFamily="34" charset="0"/>
              </a:rPr>
              <a:t>Honeypots Introduction</a:t>
            </a:r>
            <a:endParaRPr lang="en-US" dirty="0">
              <a:solidFill>
                <a:srgbClr val="FFFFFF"/>
              </a:solidFill>
              <a:latin typeface="Arial" panose="020B0604020202020204" pitchFamily="34" charset="0"/>
              <a:cs typeface="Arial" panose="020B0604020202020204" pitchFamily="34" charset="0"/>
            </a:endParaRPr>
          </a:p>
        </p:txBody>
      </p:sp>
      <p:sp>
        <p:nvSpPr>
          <p:cNvPr id="36" name="Rectangle 35"/>
          <p:cNvSpPr/>
          <p:nvPr/>
        </p:nvSpPr>
        <p:spPr>
          <a:xfrm>
            <a:off x="2148815" y="4101633"/>
            <a:ext cx="1974339" cy="585417"/>
          </a:xfrm>
          <a:prstGeom prst="rect">
            <a:avLst/>
          </a:prstGeom>
        </p:spPr>
        <p:txBody>
          <a:bodyPr wrap="square">
            <a:spAutoFit/>
          </a:bodyPr>
          <a:lstStyle/>
          <a:p>
            <a:pPr algn="ctr" defTabSz="228554">
              <a:lnSpc>
                <a:spcPct val="89000"/>
              </a:lnSpc>
            </a:pPr>
            <a:r>
              <a:rPr lang="en-US" dirty="0" smtClean="0">
                <a:solidFill>
                  <a:srgbClr val="FFFFFF"/>
                </a:solidFill>
                <a:latin typeface="Arial" panose="020B0604020202020204" pitchFamily="34" charset="0"/>
                <a:cs typeface="Arial" panose="020B0604020202020204" pitchFamily="34" charset="0"/>
              </a:rPr>
              <a:t>Types of Honeypots</a:t>
            </a:r>
            <a:endParaRPr lang="en-US" dirty="0">
              <a:solidFill>
                <a:srgbClr val="FFFFFF"/>
              </a:solidFill>
              <a:latin typeface="Arial" panose="020B0604020202020204" pitchFamily="34" charset="0"/>
              <a:cs typeface="Arial" panose="020B0604020202020204" pitchFamily="34" charset="0"/>
            </a:endParaRPr>
          </a:p>
        </p:txBody>
      </p:sp>
      <p:sp>
        <p:nvSpPr>
          <p:cNvPr id="37" name="Rectangle 36"/>
          <p:cNvSpPr/>
          <p:nvPr/>
        </p:nvSpPr>
        <p:spPr>
          <a:xfrm>
            <a:off x="6930217" y="4213941"/>
            <a:ext cx="2737658" cy="585417"/>
          </a:xfrm>
          <a:prstGeom prst="rect">
            <a:avLst/>
          </a:prstGeom>
        </p:spPr>
        <p:txBody>
          <a:bodyPr wrap="square">
            <a:spAutoFit/>
          </a:bodyPr>
          <a:lstStyle/>
          <a:p>
            <a:pPr algn="ctr" defTabSz="228554">
              <a:lnSpc>
                <a:spcPct val="89000"/>
              </a:lnSpc>
            </a:pPr>
            <a:r>
              <a:rPr lang="en-US" dirty="0" smtClean="0"/>
              <a:t>Low-Interaction Honeypots</a:t>
            </a:r>
            <a:endParaRPr lang="en-US" sz="1000" dirty="0">
              <a:solidFill>
                <a:srgbClr val="FFFFFF"/>
              </a:solidFill>
            </a:endParaRPr>
          </a:p>
        </p:txBody>
      </p:sp>
      <p:sp>
        <p:nvSpPr>
          <p:cNvPr id="38" name="Rectangle 37"/>
          <p:cNvSpPr/>
          <p:nvPr/>
        </p:nvSpPr>
        <p:spPr>
          <a:xfrm>
            <a:off x="9249113" y="3082608"/>
            <a:ext cx="2349966" cy="585417"/>
          </a:xfrm>
          <a:prstGeom prst="rect">
            <a:avLst/>
          </a:prstGeom>
        </p:spPr>
        <p:txBody>
          <a:bodyPr>
            <a:spAutoFit/>
          </a:bodyPr>
          <a:lstStyle/>
          <a:p>
            <a:pPr algn="ctr" defTabSz="228554">
              <a:lnSpc>
                <a:spcPct val="89000"/>
              </a:lnSpc>
            </a:pPr>
            <a:r>
              <a:rPr lang="en-US" dirty="0" smtClean="0">
                <a:latin typeface="Arial" panose="020B0604020202020204" pitchFamily="34" charset="0"/>
                <a:ea typeface="Calibri" panose="020F0502020204030204" pitchFamily="34" charset="0"/>
              </a:rPr>
              <a:t>Detecting Honeypots</a:t>
            </a:r>
            <a:endParaRPr lang="en-US" dirty="0" smtClean="0"/>
          </a:p>
          <a:p>
            <a:pPr algn="ctr" defTabSz="228554">
              <a:lnSpc>
                <a:spcPct val="89000"/>
              </a:lnSpc>
            </a:pPr>
            <a:endParaRPr lang="en-US" dirty="0" smtClean="0"/>
          </a:p>
        </p:txBody>
      </p:sp>
      <p:grpSp>
        <p:nvGrpSpPr>
          <p:cNvPr id="2" name="Group 1"/>
          <p:cNvGrpSpPr/>
          <p:nvPr/>
        </p:nvGrpSpPr>
        <p:grpSpPr>
          <a:xfrm>
            <a:off x="5014563" y="123576"/>
            <a:ext cx="1936329" cy="1152375"/>
            <a:chOff x="5147787" y="456564"/>
            <a:chExt cx="1936581" cy="1152525"/>
          </a:xfrm>
        </p:grpSpPr>
        <p:sp>
          <p:nvSpPr>
            <p:cNvPr id="9" name="Freeform 5"/>
            <p:cNvSpPr>
              <a:spLocks/>
            </p:cNvSpPr>
            <p:nvPr/>
          </p:nvSpPr>
          <p:spPr bwMode="auto">
            <a:xfrm>
              <a:off x="5147787" y="456564"/>
              <a:ext cx="1896427" cy="1152525"/>
            </a:xfrm>
            <a:custGeom>
              <a:avLst/>
              <a:gdLst>
                <a:gd name="T0" fmla="*/ 524 w 622"/>
                <a:gd name="T1" fmla="*/ 179 h 376"/>
                <a:gd name="T2" fmla="*/ 515 w 622"/>
                <a:gd name="T3" fmla="*/ 180 h 376"/>
                <a:gd name="T4" fmla="*/ 516 w 622"/>
                <a:gd name="T5" fmla="*/ 159 h 376"/>
                <a:gd name="T6" fmla="*/ 357 w 622"/>
                <a:gd name="T7" fmla="*/ 0 h 376"/>
                <a:gd name="T8" fmla="*/ 207 w 622"/>
                <a:gd name="T9" fmla="*/ 108 h 376"/>
                <a:gd name="T10" fmla="*/ 151 w 622"/>
                <a:gd name="T11" fmla="*/ 78 h 376"/>
                <a:gd name="T12" fmla="*/ 84 w 622"/>
                <a:gd name="T13" fmla="*/ 145 h 376"/>
                <a:gd name="T14" fmla="*/ 87 w 622"/>
                <a:gd name="T15" fmla="*/ 165 h 376"/>
                <a:gd name="T16" fmla="*/ 0 w 622"/>
                <a:gd name="T17" fmla="*/ 269 h 376"/>
                <a:gd name="T18" fmla="*/ 106 w 622"/>
                <a:gd name="T19" fmla="*/ 376 h 376"/>
                <a:gd name="T20" fmla="*/ 106 w 622"/>
                <a:gd name="T21" fmla="*/ 376 h 376"/>
                <a:gd name="T22" fmla="*/ 403 w 622"/>
                <a:gd name="T23" fmla="*/ 376 h 376"/>
                <a:gd name="T24" fmla="*/ 403 w 622"/>
                <a:gd name="T25" fmla="*/ 376 h 376"/>
                <a:gd name="T26" fmla="*/ 524 w 622"/>
                <a:gd name="T27" fmla="*/ 376 h 376"/>
                <a:gd name="T28" fmla="*/ 622 w 622"/>
                <a:gd name="T29" fmla="*/ 277 h 376"/>
                <a:gd name="T30" fmla="*/ 524 w 622"/>
                <a:gd name="T31" fmla="*/ 17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2" h="376">
                  <a:moveTo>
                    <a:pt x="524" y="179"/>
                  </a:moveTo>
                  <a:cubicBezTo>
                    <a:pt x="521" y="179"/>
                    <a:pt x="518" y="179"/>
                    <a:pt x="515" y="180"/>
                  </a:cubicBezTo>
                  <a:cubicBezTo>
                    <a:pt x="516" y="173"/>
                    <a:pt x="516" y="166"/>
                    <a:pt x="516" y="159"/>
                  </a:cubicBezTo>
                  <a:cubicBezTo>
                    <a:pt x="516" y="71"/>
                    <a:pt x="445" y="0"/>
                    <a:pt x="357" y="0"/>
                  </a:cubicBezTo>
                  <a:cubicBezTo>
                    <a:pt x="287" y="0"/>
                    <a:pt x="228" y="45"/>
                    <a:pt x="207" y="108"/>
                  </a:cubicBezTo>
                  <a:cubicBezTo>
                    <a:pt x="195" y="90"/>
                    <a:pt x="174" y="78"/>
                    <a:pt x="151" y="78"/>
                  </a:cubicBezTo>
                  <a:cubicBezTo>
                    <a:pt x="114" y="78"/>
                    <a:pt x="84" y="108"/>
                    <a:pt x="84" y="145"/>
                  </a:cubicBezTo>
                  <a:cubicBezTo>
                    <a:pt x="84" y="152"/>
                    <a:pt x="85" y="159"/>
                    <a:pt x="87" y="165"/>
                  </a:cubicBezTo>
                  <a:cubicBezTo>
                    <a:pt x="37" y="174"/>
                    <a:pt x="0" y="217"/>
                    <a:pt x="0" y="269"/>
                  </a:cubicBezTo>
                  <a:cubicBezTo>
                    <a:pt x="0" y="328"/>
                    <a:pt x="47" y="376"/>
                    <a:pt x="106" y="376"/>
                  </a:cubicBezTo>
                  <a:cubicBezTo>
                    <a:pt x="106" y="376"/>
                    <a:pt x="106" y="376"/>
                    <a:pt x="106" y="376"/>
                  </a:cubicBezTo>
                  <a:cubicBezTo>
                    <a:pt x="403" y="376"/>
                    <a:pt x="403" y="376"/>
                    <a:pt x="403" y="376"/>
                  </a:cubicBezTo>
                  <a:cubicBezTo>
                    <a:pt x="403" y="376"/>
                    <a:pt x="403" y="376"/>
                    <a:pt x="403" y="376"/>
                  </a:cubicBezTo>
                  <a:cubicBezTo>
                    <a:pt x="524" y="376"/>
                    <a:pt x="524" y="376"/>
                    <a:pt x="524" y="376"/>
                  </a:cubicBezTo>
                  <a:cubicBezTo>
                    <a:pt x="578" y="376"/>
                    <a:pt x="622" y="332"/>
                    <a:pt x="622" y="277"/>
                  </a:cubicBezTo>
                  <a:cubicBezTo>
                    <a:pt x="622" y="223"/>
                    <a:pt x="578" y="179"/>
                    <a:pt x="524" y="179"/>
                  </a:cubicBezTo>
                  <a:close/>
                </a:path>
              </a:pathLst>
            </a:custGeom>
            <a:solidFill>
              <a:schemeClr val="tx1">
                <a:lumMod val="90000"/>
                <a:lumOff val="10000"/>
              </a:schemeClr>
            </a:solidFill>
            <a:ln>
              <a:noFill/>
            </a:ln>
          </p:spPr>
          <p:txBody>
            <a:bodyPr vert="horz" wrap="square" lIns="91428" tIns="45714" rIns="91428" bIns="45714" numCol="1" anchor="t" anchorCtr="0" compatLnSpc="1">
              <a:prstTxWarp prst="textNoShape">
                <a:avLst/>
              </a:prstTxWarp>
            </a:bodyPr>
            <a:lstStyle/>
            <a:p>
              <a:pPr defTabSz="228554"/>
              <a:endParaRPr lang="en-US">
                <a:solidFill>
                  <a:srgbClr val="FFFFFF"/>
                </a:solidFill>
                <a:latin typeface="Open Sans Light"/>
              </a:endParaRPr>
            </a:p>
          </p:txBody>
        </p:sp>
        <p:sp>
          <p:nvSpPr>
            <p:cNvPr id="39" name="TextBox 38"/>
            <p:cNvSpPr txBox="1"/>
            <p:nvPr/>
          </p:nvSpPr>
          <p:spPr>
            <a:xfrm>
              <a:off x="5487248" y="911112"/>
              <a:ext cx="1597120" cy="584723"/>
            </a:xfrm>
            <a:prstGeom prst="rect">
              <a:avLst/>
            </a:prstGeom>
            <a:noFill/>
          </p:spPr>
          <p:txBody>
            <a:bodyPr wrap="none" rtlCol="0">
              <a:spAutoFit/>
            </a:bodyPr>
            <a:lstStyle/>
            <a:p>
              <a:pPr defTabSz="228554"/>
              <a:r>
                <a:rPr lang="en-US" sz="3199" dirty="0" smtClean="0">
                  <a:solidFill>
                    <a:srgbClr val="172144"/>
                  </a:solidFill>
                  <a:latin typeface="Open Sans Light"/>
                </a:rPr>
                <a:t>Agenda</a:t>
              </a:r>
              <a:endParaRPr lang="en-US" sz="3199" dirty="0">
                <a:solidFill>
                  <a:srgbClr val="172144"/>
                </a:solidFill>
                <a:latin typeface="Open Sans Light"/>
              </a:endParaRPr>
            </a:p>
          </p:txBody>
        </p:sp>
      </p:grpSp>
      <p:sp>
        <p:nvSpPr>
          <p:cNvPr id="41" name="Oval 40"/>
          <p:cNvSpPr/>
          <p:nvPr/>
        </p:nvSpPr>
        <p:spPr>
          <a:xfrm>
            <a:off x="1115651" y="3825122"/>
            <a:ext cx="643169" cy="6431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3599" dirty="0">
                <a:solidFill>
                  <a:srgbClr val="FFFFFF"/>
                </a:solidFill>
                <a:latin typeface="Designball-Documents-02" pitchFamily="2" charset="0"/>
                <a:cs typeface="Arial" panose="020B0604020202020204" pitchFamily="34" charset="0"/>
              </a:rPr>
              <a:t>H</a:t>
            </a:r>
          </a:p>
        </p:txBody>
      </p:sp>
      <p:sp>
        <p:nvSpPr>
          <p:cNvPr id="42" name="Oval 41"/>
          <p:cNvSpPr/>
          <p:nvPr/>
        </p:nvSpPr>
        <p:spPr>
          <a:xfrm>
            <a:off x="2710392" y="4768179"/>
            <a:ext cx="643169" cy="6431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3599" dirty="0">
                <a:solidFill>
                  <a:srgbClr val="FFFFFF"/>
                </a:solidFill>
                <a:latin typeface="Designball-Documents-02" pitchFamily="2" charset="0"/>
                <a:cs typeface="Arial" panose="020B0604020202020204" pitchFamily="34" charset="0"/>
              </a:rPr>
              <a:t>T</a:t>
            </a:r>
          </a:p>
        </p:txBody>
      </p:sp>
      <p:sp>
        <p:nvSpPr>
          <p:cNvPr id="43" name="Oval 42"/>
          <p:cNvSpPr/>
          <p:nvPr/>
        </p:nvSpPr>
        <p:spPr>
          <a:xfrm>
            <a:off x="7931417" y="4785103"/>
            <a:ext cx="643169" cy="6431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3599" dirty="0">
                <a:solidFill>
                  <a:srgbClr val="FFFFFF"/>
                </a:solidFill>
                <a:latin typeface="Designball-Documents-02" pitchFamily="2" charset="0"/>
                <a:cs typeface="Arial" panose="020B0604020202020204" pitchFamily="34" charset="0"/>
              </a:rPr>
              <a:t>n</a:t>
            </a:r>
          </a:p>
        </p:txBody>
      </p:sp>
      <p:sp>
        <p:nvSpPr>
          <p:cNvPr id="44" name="Oval 43"/>
          <p:cNvSpPr/>
          <p:nvPr/>
        </p:nvSpPr>
        <p:spPr>
          <a:xfrm>
            <a:off x="10312740" y="3676800"/>
            <a:ext cx="643169" cy="6431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3599">
                <a:solidFill>
                  <a:srgbClr val="FFFFFF"/>
                </a:solidFill>
                <a:latin typeface="Designball-Documents-02" pitchFamily="2" charset="0"/>
                <a:cs typeface="Arial" panose="020B0604020202020204" pitchFamily="34" charset="0"/>
              </a:rPr>
              <a:t>c</a:t>
            </a:r>
          </a:p>
        </p:txBody>
      </p:sp>
      <p:sp>
        <p:nvSpPr>
          <p:cNvPr id="3" name="Rectangle 2"/>
          <p:cNvSpPr/>
          <p:nvPr/>
        </p:nvSpPr>
        <p:spPr>
          <a:xfrm>
            <a:off x="4239913" y="4849694"/>
            <a:ext cx="2412047" cy="923330"/>
          </a:xfrm>
          <a:prstGeom prst="rect">
            <a:avLst/>
          </a:prstGeom>
        </p:spPr>
        <p:txBody>
          <a:bodyPr wrap="square">
            <a:spAutoFit/>
          </a:bodyPr>
          <a:lstStyle/>
          <a:p>
            <a:pPr algn="ctr"/>
            <a:r>
              <a:rPr lang="en-US" dirty="0" smtClean="0"/>
              <a:t>High-Interaction Honeypots</a:t>
            </a:r>
            <a:endParaRPr lang="en-US" sz="1000" dirty="0">
              <a:solidFill>
                <a:srgbClr val="FFFFFF"/>
              </a:solidFill>
            </a:endParaRPr>
          </a:p>
          <a:p>
            <a:pPr algn="ctr"/>
            <a:endParaRPr lang="en-US" dirty="0" smtClean="0">
              <a:latin typeface="Arial" panose="020B0604020202020204" pitchFamily="34" charset="0"/>
              <a:ea typeface="Calibri" panose="020F0502020204030204" pitchFamily="34" charset="0"/>
            </a:endParaRPr>
          </a:p>
        </p:txBody>
      </p:sp>
      <p:sp>
        <p:nvSpPr>
          <p:cNvPr id="23" name="Parallelogram 4"/>
          <p:cNvSpPr/>
          <p:nvPr/>
        </p:nvSpPr>
        <p:spPr>
          <a:xfrm rot="20139048">
            <a:off x="4719834" y="1586599"/>
            <a:ext cx="1764655" cy="3030730"/>
          </a:xfrm>
          <a:custGeom>
            <a:avLst/>
            <a:gdLst>
              <a:gd name="connsiteX0" fmla="*/ 0 w 2808312"/>
              <a:gd name="connsiteY0" fmla="*/ 1584176 h 1584176"/>
              <a:gd name="connsiteX1" fmla="*/ 948494 w 2808312"/>
              <a:gd name="connsiteY1" fmla="*/ 0 h 1584176"/>
              <a:gd name="connsiteX2" fmla="*/ 2808312 w 2808312"/>
              <a:gd name="connsiteY2" fmla="*/ 0 h 1584176"/>
              <a:gd name="connsiteX3" fmla="*/ 1859818 w 2808312"/>
              <a:gd name="connsiteY3" fmla="*/ 1584176 h 1584176"/>
              <a:gd name="connsiteX4" fmla="*/ 0 w 2808312"/>
              <a:gd name="connsiteY4" fmla="*/ 1584176 h 1584176"/>
              <a:gd name="connsiteX0" fmla="*/ 1859818 w 2808312"/>
              <a:gd name="connsiteY0" fmla="*/ 1584176 h 1675616"/>
              <a:gd name="connsiteX1" fmla="*/ 0 w 2808312"/>
              <a:gd name="connsiteY1" fmla="*/ 1584176 h 1675616"/>
              <a:gd name="connsiteX2" fmla="*/ 948494 w 2808312"/>
              <a:gd name="connsiteY2" fmla="*/ 0 h 1675616"/>
              <a:gd name="connsiteX3" fmla="*/ 2808312 w 2808312"/>
              <a:gd name="connsiteY3" fmla="*/ 0 h 1675616"/>
              <a:gd name="connsiteX4" fmla="*/ 1951258 w 2808312"/>
              <a:gd name="connsiteY4" fmla="*/ 1675616 h 1675616"/>
              <a:gd name="connsiteX0" fmla="*/ 1859818 w 2808312"/>
              <a:gd name="connsiteY0" fmla="*/ 1584176 h 1584176"/>
              <a:gd name="connsiteX1" fmla="*/ 0 w 2808312"/>
              <a:gd name="connsiteY1" fmla="*/ 1584176 h 1584176"/>
              <a:gd name="connsiteX2" fmla="*/ 948494 w 2808312"/>
              <a:gd name="connsiteY2" fmla="*/ 0 h 1584176"/>
              <a:gd name="connsiteX3" fmla="*/ 2808312 w 2808312"/>
              <a:gd name="connsiteY3" fmla="*/ 0 h 1584176"/>
              <a:gd name="connsiteX0" fmla="*/ 0 w 2808312"/>
              <a:gd name="connsiteY0" fmla="*/ 1584176 h 1584176"/>
              <a:gd name="connsiteX1" fmla="*/ 948494 w 2808312"/>
              <a:gd name="connsiteY1" fmla="*/ 0 h 1584176"/>
              <a:gd name="connsiteX2" fmla="*/ 2808312 w 2808312"/>
              <a:gd name="connsiteY2" fmla="*/ 0 h 1584176"/>
              <a:gd name="connsiteX0" fmla="*/ 0 w 2808312"/>
              <a:gd name="connsiteY0" fmla="*/ 1728485 h 1728485"/>
              <a:gd name="connsiteX1" fmla="*/ 948494 w 2808312"/>
              <a:gd name="connsiteY1" fmla="*/ 144309 h 1728485"/>
              <a:gd name="connsiteX2" fmla="*/ 2808312 w 2808312"/>
              <a:gd name="connsiteY2" fmla="*/ 144309 h 1728485"/>
              <a:gd name="connsiteX0" fmla="*/ 0 w 2808312"/>
              <a:gd name="connsiteY0" fmla="*/ 1584176 h 1584176"/>
              <a:gd name="connsiteX1" fmla="*/ 711368 w 2808312"/>
              <a:gd name="connsiteY1" fmla="*/ 517891 h 1584176"/>
              <a:gd name="connsiteX2" fmla="*/ 2808312 w 2808312"/>
              <a:gd name="connsiteY2" fmla="*/ 0 h 1584176"/>
              <a:gd name="connsiteX0" fmla="*/ 0 w 2808312"/>
              <a:gd name="connsiteY0" fmla="*/ 1584176 h 1584176"/>
              <a:gd name="connsiteX1" fmla="*/ 711368 w 2808312"/>
              <a:gd name="connsiteY1" fmla="*/ 517891 h 1584176"/>
              <a:gd name="connsiteX2" fmla="*/ 1739600 w 2808312"/>
              <a:gd name="connsiteY2" fmla="*/ 130096 h 1584176"/>
              <a:gd name="connsiteX3" fmla="*/ 2808312 w 2808312"/>
              <a:gd name="connsiteY3" fmla="*/ 0 h 1584176"/>
              <a:gd name="connsiteX0" fmla="*/ 0 w 2808312"/>
              <a:gd name="connsiteY0" fmla="*/ 1584176 h 1584176"/>
              <a:gd name="connsiteX1" fmla="*/ 711368 w 2808312"/>
              <a:gd name="connsiteY1" fmla="*/ 517891 h 1584176"/>
              <a:gd name="connsiteX2" fmla="*/ 1881876 w 2808312"/>
              <a:gd name="connsiteY2" fmla="*/ 309366 h 1584176"/>
              <a:gd name="connsiteX3" fmla="*/ 2808312 w 2808312"/>
              <a:gd name="connsiteY3" fmla="*/ 0 h 1584176"/>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23260"/>
              <a:gd name="connsiteY0" fmla="*/ 1872999 h 1872999"/>
              <a:gd name="connsiteX1" fmla="*/ 711368 w 2023260"/>
              <a:gd name="connsiteY1" fmla="*/ 806714 h 1872999"/>
              <a:gd name="connsiteX2" fmla="*/ 1881876 w 2023260"/>
              <a:gd name="connsiteY2" fmla="*/ 598189 h 1872999"/>
              <a:gd name="connsiteX3" fmla="*/ 1978369 w 2023260"/>
              <a:gd name="connsiteY3" fmla="*/ 0 h 1872999"/>
              <a:gd name="connsiteX0" fmla="*/ 0 w 2069674"/>
              <a:gd name="connsiteY0" fmla="*/ 1872999 h 1872999"/>
              <a:gd name="connsiteX1" fmla="*/ 711368 w 2069674"/>
              <a:gd name="connsiteY1" fmla="*/ 806714 h 1872999"/>
              <a:gd name="connsiteX2" fmla="*/ 1881876 w 2069674"/>
              <a:gd name="connsiteY2" fmla="*/ 598189 h 1872999"/>
              <a:gd name="connsiteX3" fmla="*/ 1978369 w 2069674"/>
              <a:gd name="connsiteY3" fmla="*/ 0 h 1872999"/>
              <a:gd name="connsiteX0" fmla="*/ 0 w 1980086"/>
              <a:gd name="connsiteY0" fmla="*/ 1872999 h 1872999"/>
              <a:gd name="connsiteX1" fmla="*/ 711368 w 1980086"/>
              <a:gd name="connsiteY1" fmla="*/ 806714 h 1872999"/>
              <a:gd name="connsiteX2" fmla="*/ 1621037 w 1980086"/>
              <a:gd name="connsiteY2" fmla="*/ 639272 h 1872999"/>
              <a:gd name="connsiteX3" fmla="*/ 1978369 w 1980086"/>
              <a:gd name="connsiteY3" fmla="*/ 0 h 1872999"/>
              <a:gd name="connsiteX0" fmla="*/ 0 w 1978701"/>
              <a:gd name="connsiteY0" fmla="*/ 1872999 h 1872999"/>
              <a:gd name="connsiteX1" fmla="*/ 711368 w 1978701"/>
              <a:gd name="connsiteY1" fmla="*/ 806714 h 1872999"/>
              <a:gd name="connsiteX2" fmla="*/ 1449861 w 1978701"/>
              <a:gd name="connsiteY2" fmla="*/ 639272 h 1872999"/>
              <a:gd name="connsiteX3" fmla="*/ 1978369 w 1978701"/>
              <a:gd name="connsiteY3" fmla="*/ 0 h 1872999"/>
              <a:gd name="connsiteX0" fmla="*/ 0 w 1978701"/>
              <a:gd name="connsiteY0" fmla="*/ 1872999 h 1872999"/>
              <a:gd name="connsiteX1" fmla="*/ 711368 w 1978701"/>
              <a:gd name="connsiteY1" fmla="*/ 1007563 h 1872999"/>
              <a:gd name="connsiteX2" fmla="*/ 1449861 w 1978701"/>
              <a:gd name="connsiteY2" fmla="*/ 639272 h 1872999"/>
              <a:gd name="connsiteX3" fmla="*/ 1978369 w 1978701"/>
              <a:gd name="connsiteY3" fmla="*/ 0 h 1872999"/>
              <a:gd name="connsiteX0" fmla="*/ 0 w 2010262"/>
              <a:gd name="connsiteY0" fmla="*/ 2344512 h 2344512"/>
              <a:gd name="connsiteX1" fmla="*/ 742929 w 2010262"/>
              <a:gd name="connsiteY1" fmla="*/ 1007563 h 2344512"/>
              <a:gd name="connsiteX2" fmla="*/ 1481422 w 2010262"/>
              <a:gd name="connsiteY2" fmla="*/ 639272 h 2344512"/>
              <a:gd name="connsiteX3" fmla="*/ 2009930 w 2010262"/>
              <a:gd name="connsiteY3" fmla="*/ 0 h 2344512"/>
              <a:gd name="connsiteX0" fmla="*/ 0 w 2010262"/>
              <a:gd name="connsiteY0" fmla="*/ 2344512 h 2344512"/>
              <a:gd name="connsiteX1" fmla="*/ 742929 w 2010262"/>
              <a:gd name="connsiteY1" fmla="*/ 1007563 h 2344512"/>
              <a:gd name="connsiteX2" fmla="*/ 1481422 w 2010262"/>
              <a:gd name="connsiteY2" fmla="*/ 639272 h 2344512"/>
              <a:gd name="connsiteX3" fmla="*/ 2009930 w 2010262"/>
              <a:gd name="connsiteY3" fmla="*/ 0 h 2344512"/>
            </a:gdLst>
            <a:ahLst/>
            <a:cxnLst>
              <a:cxn ang="0">
                <a:pos x="connsiteX0" y="connsiteY0"/>
              </a:cxn>
              <a:cxn ang="0">
                <a:pos x="connsiteX1" y="connsiteY1"/>
              </a:cxn>
              <a:cxn ang="0">
                <a:pos x="connsiteX2" y="connsiteY2"/>
              </a:cxn>
              <a:cxn ang="0">
                <a:pos x="connsiteX3" y="connsiteY3"/>
              </a:cxn>
            </a:cxnLst>
            <a:rect l="l" t="t" r="r" b="b"/>
            <a:pathLst>
              <a:path w="2010262" h="2344512">
                <a:moveTo>
                  <a:pt x="0" y="2344512"/>
                </a:moveTo>
                <a:cubicBezTo>
                  <a:pt x="552738" y="1817625"/>
                  <a:pt x="399840" y="1356144"/>
                  <a:pt x="742929" y="1007563"/>
                </a:cubicBezTo>
                <a:cubicBezTo>
                  <a:pt x="1032862" y="765216"/>
                  <a:pt x="1131931" y="725587"/>
                  <a:pt x="1481422" y="639272"/>
                </a:cubicBezTo>
                <a:cubicBezTo>
                  <a:pt x="1830913" y="552957"/>
                  <a:pt x="2019289" y="329803"/>
                  <a:pt x="2009930" y="0"/>
                </a:cubicBezTo>
              </a:path>
            </a:pathLst>
          </a:custGeom>
          <a:noFill/>
          <a:ln w="6350" cap="rnd">
            <a:solidFill>
              <a:schemeClr val="tx1">
                <a:lumMod val="90000"/>
                <a:lumOff val="10000"/>
              </a:schemeClr>
            </a:solidFill>
            <a:round/>
            <a:headEnd type="oval" w="lg" len="lg"/>
            <a:tailEnd type="oval" w="lg" len="lg"/>
          </a:ln>
          <a:effectLst>
            <a:outerShdw blurRad="50800" dist="50800" dir="5400000" algn="ctr" rotWithShape="0">
              <a:srgbClr val="000000">
                <a:alpha val="43137"/>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28554"/>
            <a:endParaRPr lang="en-US">
              <a:solidFill>
                <a:srgbClr val="FFFFFF"/>
              </a:solidFill>
              <a:latin typeface="Open Sans Light"/>
            </a:endParaRPr>
          </a:p>
        </p:txBody>
      </p:sp>
      <p:sp>
        <p:nvSpPr>
          <p:cNvPr id="25" name="Oval 24"/>
          <p:cNvSpPr/>
          <p:nvPr/>
        </p:nvSpPr>
        <p:spPr>
          <a:xfrm>
            <a:off x="5124351" y="5516123"/>
            <a:ext cx="643169" cy="6431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3599" dirty="0">
                <a:solidFill>
                  <a:srgbClr val="FFFFFF"/>
                </a:solidFill>
                <a:latin typeface="Designball-Documents-02" pitchFamily="2" charset="0"/>
                <a:cs typeface="Arial" panose="020B0604020202020204" pitchFamily="34" charset="0"/>
              </a:rPr>
              <a:t>D</a:t>
            </a:r>
          </a:p>
        </p:txBody>
      </p:sp>
    </p:spTree>
    <p:extLst>
      <p:ext uri="{BB962C8B-B14F-4D97-AF65-F5344CB8AC3E}">
        <p14:creationId xmlns:p14="http://schemas.microsoft.com/office/powerpoint/2010/main" val="16410004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1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30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grpId="0" nodeType="withEffect">
                                  <p:stCondLst>
                                    <p:cond delay="60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par>
                                <p:cTn id="27" presetID="22" presetClass="entr" presetSubtype="1" fill="hold" grpId="0" nodeType="withEffect">
                                  <p:stCondLst>
                                    <p:cond delay="70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par>
                                <p:cTn id="30" presetID="22" presetClass="entr" presetSubtype="1" fill="hold" grpId="0" nodeType="withEffect">
                                  <p:stCondLst>
                                    <p:cond delay="80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 calcmode="lin" valueType="num">
                                      <p:cBhvr>
                                        <p:cTn id="37" dur="500" fill="hold"/>
                                        <p:tgtEl>
                                          <p:spTgt spid="41"/>
                                        </p:tgtEl>
                                        <p:attrNameLst>
                                          <p:attrName>style.rotation</p:attrName>
                                        </p:attrNameLst>
                                      </p:cBhvr>
                                      <p:tavLst>
                                        <p:tav tm="0">
                                          <p:val>
                                            <p:fltVal val="360"/>
                                          </p:val>
                                        </p:tav>
                                        <p:tav tm="100000">
                                          <p:val>
                                            <p:fltVal val="0"/>
                                          </p:val>
                                        </p:tav>
                                      </p:tavLst>
                                    </p:anim>
                                    <p:animEffect transition="in" filter="fade">
                                      <p:cBhvr>
                                        <p:cTn id="38" dur="500"/>
                                        <p:tgtEl>
                                          <p:spTgt spid="41"/>
                                        </p:tgtEl>
                                      </p:cBhvr>
                                    </p:animEffect>
                                  </p:childTnLst>
                                </p:cTn>
                              </p:par>
                              <p:par>
                                <p:cTn id="39" presetID="49" presetClass="entr" presetSubtype="0" decel="100000" fill="hold" grpId="0" nodeType="withEffect">
                                  <p:stCondLst>
                                    <p:cond delay="60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anim calcmode="lin" valueType="num">
                                      <p:cBhvr>
                                        <p:cTn id="43" dur="500" fill="hold"/>
                                        <p:tgtEl>
                                          <p:spTgt spid="42"/>
                                        </p:tgtEl>
                                        <p:attrNameLst>
                                          <p:attrName>style.rotation</p:attrName>
                                        </p:attrNameLst>
                                      </p:cBhvr>
                                      <p:tavLst>
                                        <p:tav tm="0">
                                          <p:val>
                                            <p:fltVal val="360"/>
                                          </p:val>
                                        </p:tav>
                                        <p:tav tm="100000">
                                          <p:val>
                                            <p:fltVal val="0"/>
                                          </p:val>
                                        </p:tav>
                                      </p:tavLst>
                                    </p:anim>
                                    <p:animEffect transition="in" filter="fade">
                                      <p:cBhvr>
                                        <p:cTn id="44" dur="500"/>
                                        <p:tgtEl>
                                          <p:spTgt spid="42"/>
                                        </p:tgtEl>
                                      </p:cBhvr>
                                    </p:animEffect>
                                  </p:childTnLst>
                                </p:cTn>
                              </p:par>
                              <p:par>
                                <p:cTn id="45" presetID="49" presetClass="entr" presetSubtype="0" decel="100000" fill="hold" grpId="0" nodeType="withEffect">
                                  <p:stCondLst>
                                    <p:cond delay="70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 calcmode="lin" valueType="num">
                                      <p:cBhvr>
                                        <p:cTn id="49" dur="500" fill="hold"/>
                                        <p:tgtEl>
                                          <p:spTgt spid="43"/>
                                        </p:tgtEl>
                                        <p:attrNameLst>
                                          <p:attrName>style.rotation</p:attrName>
                                        </p:attrNameLst>
                                      </p:cBhvr>
                                      <p:tavLst>
                                        <p:tav tm="0">
                                          <p:val>
                                            <p:fltVal val="360"/>
                                          </p:val>
                                        </p:tav>
                                        <p:tav tm="100000">
                                          <p:val>
                                            <p:fltVal val="0"/>
                                          </p:val>
                                        </p:tav>
                                      </p:tavLst>
                                    </p:anim>
                                    <p:animEffect transition="in" filter="fade">
                                      <p:cBhvr>
                                        <p:cTn id="50" dur="500"/>
                                        <p:tgtEl>
                                          <p:spTgt spid="43"/>
                                        </p:tgtEl>
                                      </p:cBhvr>
                                    </p:animEffect>
                                  </p:childTnLst>
                                </p:cTn>
                              </p:par>
                              <p:par>
                                <p:cTn id="51" presetID="49" presetClass="entr" presetSubtype="0" decel="100000" fill="hold" grpId="0" nodeType="withEffect">
                                  <p:stCondLst>
                                    <p:cond delay="80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 calcmode="lin" valueType="num">
                                      <p:cBhvr>
                                        <p:cTn id="55" dur="500" fill="hold"/>
                                        <p:tgtEl>
                                          <p:spTgt spid="44"/>
                                        </p:tgtEl>
                                        <p:attrNameLst>
                                          <p:attrName>style.rotation</p:attrName>
                                        </p:attrNameLst>
                                      </p:cBhvr>
                                      <p:tavLst>
                                        <p:tav tm="0">
                                          <p:val>
                                            <p:fltVal val="360"/>
                                          </p:val>
                                        </p:tav>
                                        <p:tav tm="100000">
                                          <p:val>
                                            <p:fltVal val="0"/>
                                          </p:val>
                                        </p:tav>
                                      </p:tavLst>
                                    </p:anim>
                                    <p:animEffect transition="in" filter="fade">
                                      <p:cBhvr>
                                        <p:cTn id="56" dur="500"/>
                                        <p:tgtEl>
                                          <p:spTgt spid="44"/>
                                        </p:tgtEl>
                                      </p:cBhvr>
                                    </p:animEffect>
                                  </p:childTnLst>
                                </p:cTn>
                              </p:par>
                              <p:par>
                                <p:cTn id="57" presetID="22" presetClass="entr" presetSubtype="1" fill="hold" grpId="0" nodeType="withEffect">
                                  <p:stCondLst>
                                    <p:cond delay="80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par>
                                <p:cTn id="60" presetID="49" presetClass="entr" presetSubtype="0" decel="100000" fill="hold" grpId="0" nodeType="withEffect">
                                  <p:stCondLst>
                                    <p:cond delay="6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 calcmode="lin" valueType="num">
                                      <p:cBhvr>
                                        <p:cTn id="64" dur="500" fill="hold"/>
                                        <p:tgtEl>
                                          <p:spTgt spid="25"/>
                                        </p:tgtEl>
                                        <p:attrNameLst>
                                          <p:attrName>style.rotation</p:attrName>
                                        </p:attrNameLst>
                                      </p:cBhvr>
                                      <p:tavLst>
                                        <p:tav tm="0">
                                          <p:val>
                                            <p:fltVal val="360"/>
                                          </p:val>
                                        </p:tav>
                                        <p:tav tm="100000">
                                          <p:val>
                                            <p:fltVal val="0"/>
                                          </p:val>
                                        </p:tav>
                                      </p:tavLst>
                                    </p:anim>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7" grpId="0" animBg="1"/>
      <p:bldP spid="32" grpId="0"/>
      <p:bldP spid="36" grpId="0"/>
      <p:bldP spid="37" grpId="0"/>
      <p:bldP spid="38" grpId="0"/>
      <p:bldP spid="41" grpId="0" animBg="1"/>
      <p:bldP spid="42" grpId="0" animBg="1"/>
      <p:bldP spid="43" grpId="0" animBg="1"/>
      <p:bldP spid="44" grpId="0" animBg="1"/>
      <p:bldP spid="23"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B27C239-A98E-4A1A-A26C-9473E5AA9675}"/>
              </a:ext>
            </a:extLst>
          </p:cNvPr>
          <p:cNvSpPr>
            <a:spLocks noGrp="1"/>
          </p:cNvSpPr>
          <p:nvPr>
            <p:ph type="pic" sz="quarter" idx="16"/>
          </p:nvPr>
        </p:nvSpPr>
        <p:spPr>
          <a:xfrm>
            <a:off x="896042" y="690657"/>
            <a:ext cx="10628516" cy="5524500"/>
          </a:xfrm>
          <a:blipFill>
            <a:blip r:embed="rId3">
              <a:extLst>
                <a:ext uri="{BEBA8EAE-BF5A-486C-A8C5-ECC9F3942E4B}">
                  <a14:imgProps xmlns:a14="http://schemas.microsoft.com/office/drawing/2010/main">
                    <a14:imgLayer r:embed="rId4">
                      <a14:imgEffect>
                        <a14:brightnessContrast bright="-74000" contrast="-2000"/>
                      </a14:imgEffect>
                    </a14:imgLayer>
                  </a14:imgProps>
                </a:ext>
              </a:extLst>
            </a:blip>
            <a:stretch>
              <a:fillRect/>
            </a:stretch>
          </a:blipFill>
        </p:spPr>
      </p:sp>
      <p:grpSp>
        <p:nvGrpSpPr>
          <p:cNvPr id="9" name="Group 8">
            <a:extLst>
              <a:ext uri="{FF2B5EF4-FFF2-40B4-BE49-F238E27FC236}">
                <a16:creationId xmlns:a16="http://schemas.microsoft.com/office/drawing/2014/main" id="{FE912280-CED6-4AC9-8B56-B9AA74668D04}"/>
              </a:ext>
            </a:extLst>
          </p:cNvPr>
          <p:cNvGrpSpPr/>
          <p:nvPr/>
        </p:nvGrpSpPr>
        <p:grpSpPr>
          <a:xfrm>
            <a:off x="1218629" y="2393753"/>
            <a:ext cx="3214771" cy="3472030"/>
            <a:chOff x="3230446" y="10347158"/>
            <a:chExt cx="1849255" cy="1997242"/>
          </a:xfrm>
          <a:solidFill>
            <a:schemeClr val="accent2"/>
          </a:solidFill>
          <a:effectLst>
            <a:outerShdw blurRad="203200" dist="114300" dir="2700000" algn="tl" rotWithShape="0">
              <a:schemeClr val="accent3">
                <a:alpha val="40000"/>
              </a:schemeClr>
            </a:outerShdw>
          </a:effectLst>
        </p:grpSpPr>
        <p:sp>
          <p:nvSpPr>
            <p:cNvPr id="10" name="Graphic 5">
              <a:extLst>
                <a:ext uri="{FF2B5EF4-FFF2-40B4-BE49-F238E27FC236}">
                  <a16:creationId xmlns:a16="http://schemas.microsoft.com/office/drawing/2014/main" id="{C09D674F-2D21-458C-BCA1-D72092C85565}"/>
                </a:ext>
              </a:extLst>
            </p:cNvPr>
            <p:cNvSpPr/>
            <p:nvPr/>
          </p:nvSpPr>
          <p:spPr>
            <a:xfrm>
              <a:off x="3230446" y="10347158"/>
              <a:ext cx="783964" cy="1997242"/>
            </a:xfrm>
            <a:custGeom>
              <a:avLst/>
              <a:gdLst>
                <a:gd name="connsiteX0" fmla="*/ 400575 w 400050"/>
                <a:gd name="connsiteY0" fmla="*/ 618649 h 1019175"/>
                <a:gd name="connsiteX1" fmla="*/ 400575 w 400050"/>
                <a:gd name="connsiteY1" fmla="*/ 1012031 h 1019175"/>
                <a:gd name="connsiteX2" fmla="*/ 7192 w 400050"/>
                <a:gd name="connsiteY2" fmla="*/ 1012031 h 1019175"/>
                <a:gd name="connsiteX3" fmla="*/ 7192 w 400050"/>
                <a:gd name="connsiteY3" fmla="*/ 618649 h 1019175"/>
                <a:gd name="connsiteX4" fmla="*/ 324375 w 400050"/>
                <a:gd name="connsiteY4" fmla="*/ 7144 h 1019175"/>
                <a:gd name="connsiteX5" fmla="*/ 392955 w 400050"/>
                <a:gd name="connsiteY5" fmla="*/ 124301 h 1019175"/>
                <a:gd name="connsiteX6" fmla="*/ 199597 w 400050"/>
                <a:gd name="connsiteY6" fmla="*/ 618649 h 1019175"/>
                <a:gd name="connsiteX7" fmla="*/ 400575 w 400050"/>
                <a:gd name="connsiteY7" fmla="*/ 618649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1019175">
                  <a:moveTo>
                    <a:pt x="400575" y="618649"/>
                  </a:moveTo>
                  <a:lnTo>
                    <a:pt x="400575" y="1012031"/>
                  </a:lnTo>
                  <a:lnTo>
                    <a:pt x="7192" y="1012031"/>
                  </a:lnTo>
                  <a:lnTo>
                    <a:pt x="7192" y="618649"/>
                  </a:lnTo>
                  <a:cubicBezTo>
                    <a:pt x="7192" y="618649"/>
                    <a:pt x="-4238" y="176689"/>
                    <a:pt x="324375" y="7144"/>
                  </a:cubicBezTo>
                  <a:lnTo>
                    <a:pt x="392955" y="124301"/>
                  </a:lnTo>
                  <a:cubicBezTo>
                    <a:pt x="392955" y="124301"/>
                    <a:pt x="199597" y="249079"/>
                    <a:pt x="199597" y="618649"/>
                  </a:cubicBezTo>
                  <a:lnTo>
                    <a:pt x="400575" y="618649"/>
                  </a:lnTo>
                  <a:close/>
                </a:path>
              </a:pathLst>
            </a:custGeom>
            <a:solidFill>
              <a:schemeClr val="accent3">
                <a:alpha val="5000"/>
              </a:schemeClr>
            </a:solidFill>
            <a:ln w="9525" cap="flat">
              <a:noFill/>
              <a:prstDash val="solid"/>
              <a:miter/>
            </a:ln>
          </p:spPr>
          <p:txBody>
            <a:bodyPr rtlCol="0" anchor="ctr"/>
            <a:lstStyle/>
            <a:p>
              <a:pPr defTabSz="228554"/>
              <a:endParaRPr lang="en-US" sz="900">
                <a:solidFill>
                  <a:srgbClr val="FFFFFF"/>
                </a:solidFill>
                <a:latin typeface="Calibri"/>
              </a:endParaRPr>
            </a:p>
          </p:txBody>
        </p:sp>
        <p:sp>
          <p:nvSpPr>
            <p:cNvPr id="11" name="Graphic 5">
              <a:extLst>
                <a:ext uri="{FF2B5EF4-FFF2-40B4-BE49-F238E27FC236}">
                  <a16:creationId xmlns:a16="http://schemas.microsoft.com/office/drawing/2014/main" id="{9A26D188-5833-4BFE-8D8B-CB5FB74EBB2B}"/>
                </a:ext>
              </a:extLst>
            </p:cNvPr>
            <p:cNvSpPr/>
            <p:nvPr/>
          </p:nvSpPr>
          <p:spPr>
            <a:xfrm>
              <a:off x="4295737" y="10347158"/>
              <a:ext cx="783964" cy="1997242"/>
            </a:xfrm>
            <a:custGeom>
              <a:avLst/>
              <a:gdLst>
                <a:gd name="connsiteX0" fmla="*/ 400575 w 400050"/>
                <a:gd name="connsiteY0" fmla="*/ 618649 h 1019175"/>
                <a:gd name="connsiteX1" fmla="*/ 400575 w 400050"/>
                <a:gd name="connsiteY1" fmla="*/ 1012031 h 1019175"/>
                <a:gd name="connsiteX2" fmla="*/ 7192 w 400050"/>
                <a:gd name="connsiteY2" fmla="*/ 1012031 h 1019175"/>
                <a:gd name="connsiteX3" fmla="*/ 7192 w 400050"/>
                <a:gd name="connsiteY3" fmla="*/ 618649 h 1019175"/>
                <a:gd name="connsiteX4" fmla="*/ 324375 w 400050"/>
                <a:gd name="connsiteY4" fmla="*/ 7144 h 1019175"/>
                <a:gd name="connsiteX5" fmla="*/ 392955 w 400050"/>
                <a:gd name="connsiteY5" fmla="*/ 124301 h 1019175"/>
                <a:gd name="connsiteX6" fmla="*/ 199597 w 400050"/>
                <a:gd name="connsiteY6" fmla="*/ 618649 h 1019175"/>
                <a:gd name="connsiteX7" fmla="*/ 400575 w 400050"/>
                <a:gd name="connsiteY7" fmla="*/ 618649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1019175">
                  <a:moveTo>
                    <a:pt x="400575" y="618649"/>
                  </a:moveTo>
                  <a:lnTo>
                    <a:pt x="400575" y="1012031"/>
                  </a:lnTo>
                  <a:lnTo>
                    <a:pt x="7192" y="1012031"/>
                  </a:lnTo>
                  <a:lnTo>
                    <a:pt x="7192" y="618649"/>
                  </a:lnTo>
                  <a:cubicBezTo>
                    <a:pt x="7192" y="618649"/>
                    <a:pt x="-4238" y="176689"/>
                    <a:pt x="324375" y="7144"/>
                  </a:cubicBezTo>
                  <a:lnTo>
                    <a:pt x="392955" y="124301"/>
                  </a:lnTo>
                  <a:cubicBezTo>
                    <a:pt x="392955" y="124301"/>
                    <a:pt x="199597" y="249079"/>
                    <a:pt x="199597" y="618649"/>
                  </a:cubicBezTo>
                  <a:lnTo>
                    <a:pt x="400575" y="618649"/>
                  </a:lnTo>
                  <a:close/>
                </a:path>
              </a:pathLst>
            </a:custGeom>
            <a:solidFill>
              <a:schemeClr val="accent3">
                <a:alpha val="12000"/>
              </a:schemeClr>
            </a:solidFill>
            <a:ln w="9525" cap="flat">
              <a:noFill/>
              <a:prstDash val="solid"/>
              <a:miter/>
            </a:ln>
          </p:spPr>
          <p:txBody>
            <a:bodyPr rtlCol="0" anchor="ctr"/>
            <a:lstStyle/>
            <a:p>
              <a:pPr defTabSz="228554"/>
              <a:endParaRPr lang="en-US" sz="900">
                <a:solidFill>
                  <a:srgbClr val="FFFFFF"/>
                </a:solidFill>
                <a:latin typeface="Calibri"/>
              </a:endParaRPr>
            </a:p>
          </p:txBody>
        </p:sp>
      </p:grpSp>
      <p:sp>
        <p:nvSpPr>
          <p:cNvPr id="14" name="Rectangle 13">
            <a:extLst>
              <a:ext uri="{FF2B5EF4-FFF2-40B4-BE49-F238E27FC236}">
                <a16:creationId xmlns:a16="http://schemas.microsoft.com/office/drawing/2014/main" id="{CE9B5F9C-DA05-4121-8080-B4AC87C871E5}"/>
              </a:ext>
            </a:extLst>
          </p:cNvPr>
          <p:cNvSpPr/>
          <p:nvPr/>
        </p:nvSpPr>
        <p:spPr>
          <a:xfrm>
            <a:off x="2458490" y="1730637"/>
            <a:ext cx="2482016" cy="456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2" name="Rectangle 11">
            <a:extLst>
              <a:ext uri="{FF2B5EF4-FFF2-40B4-BE49-F238E27FC236}">
                <a16:creationId xmlns:a16="http://schemas.microsoft.com/office/drawing/2014/main" id="{381BAC12-EFE1-4179-9010-05FB89AD67F1}"/>
              </a:ext>
            </a:extLst>
          </p:cNvPr>
          <p:cNvSpPr/>
          <p:nvPr/>
        </p:nvSpPr>
        <p:spPr>
          <a:xfrm rot="16200000">
            <a:off x="2523932" y="639833"/>
            <a:ext cx="2531149" cy="5626148"/>
          </a:xfrm>
          <a:prstGeom prst="rect">
            <a:avLst/>
          </a:prstGeom>
          <a:noFill/>
          <a:ln w="63500">
            <a:solidFill>
              <a:schemeClr val="accent3"/>
            </a:solidFill>
          </a:ln>
          <a:effectLst>
            <a:outerShdw blurRad="190500" dist="266700" dir="2700000" algn="tl"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3" name="TextBox 12">
            <a:extLst>
              <a:ext uri="{FF2B5EF4-FFF2-40B4-BE49-F238E27FC236}">
                <a16:creationId xmlns:a16="http://schemas.microsoft.com/office/drawing/2014/main" id="{ED2F58F9-28D7-4CCD-A2E7-71AEC8D318F5}"/>
              </a:ext>
            </a:extLst>
          </p:cNvPr>
          <p:cNvSpPr txBox="1"/>
          <p:nvPr/>
        </p:nvSpPr>
        <p:spPr>
          <a:xfrm>
            <a:off x="2669205" y="1797421"/>
            <a:ext cx="1378904" cy="369332"/>
          </a:xfrm>
          <a:prstGeom prst="rect">
            <a:avLst/>
          </a:prstGeom>
          <a:noFill/>
        </p:spPr>
        <p:txBody>
          <a:bodyPr wrap="none" rtlCol="0">
            <a:spAutoFit/>
          </a:bodyPr>
          <a:lstStyle/>
          <a:p>
            <a:pPr defTabSz="228554"/>
            <a:r>
              <a:rPr lang="en-US" b="1" dirty="0" smtClean="0">
                <a:solidFill>
                  <a:srgbClr val="172144"/>
                </a:solidFill>
                <a:latin typeface="Century Gothic"/>
              </a:rPr>
              <a:t>Honeypots</a:t>
            </a:r>
            <a:endParaRPr lang="en-US" b="1" dirty="0">
              <a:solidFill>
                <a:srgbClr val="172144"/>
              </a:solidFill>
              <a:latin typeface="Century Gothic"/>
            </a:endParaRPr>
          </a:p>
        </p:txBody>
      </p:sp>
      <p:sp>
        <p:nvSpPr>
          <p:cNvPr id="2" name="Rectangle 1"/>
          <p:cNvSpPr/>
          <p:nvPr/>
        </p:nvSpPr>
        <p:spPr>
          <a:xfrm>
            <a:off x="1285288" y="2616579"/>
            <a:ext cx="4238625" cy="2308324"/>
          </a:xfrm>
          <a:prstGeom prst="rect">
            <a:avLst/>
          </a:prstGeom>
        </p:spPr>
        <p:txBody>
          <a:bodyPr wrap="square">
            <a:spAutoFit/>
          </a:bodyPr>
          <a:lstStyle/>
          <a:p>
            <a:r>
              <a:rPr lang="en-US" sz="2400" b="1" dirty="0" smtClean="0"/>
              <a:t>Honeypots </a:t>
            </a:r>
            <a:r>
              <a:rPr lang="en-US" sz="2400" b="1" dirty="0"/>
              <a:t>is a network-attached system used as a trap for cyber-attackers to detect and study the tricks and types of attacks used by hacker</a:t>
            </a:r>
          </a:p>
          <a:p>
            <a:endParaRPr lang="en-US" sz="2400" dirty="0"/>
          </a:p>
        </p:txBody>
      </p:sp>
    </p:spTree>
    <p:extLst>
      <p:ext uri="{BB962C8B-B14F-4D97-AF65-F5344CB8AC3E}">
        <p14:creationId xmlns:p14="http://schemas.microsoft.com/office/powerpoint/2010/main" val="20315782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ppt_x"/>
                                          </p:val>
                                        </p:tav>
                                        <p:tav tm="100000">
                                          <p:val>
                                            <p:strVal val="#ppt_x"/>
                                          </p:val>
                                        </p:tav>
                                      </p:tavLst>
                                    </p:anim>
                                    <p:anim calcmode="lin" valueType="num">
                                      <p:cBhvr additive="base">
                                        <p:cTn id="8" dur="1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3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ppt_x"/>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500" fill="hold"/>
                                        <p:tgtEl>
                                          <p:spTgt spid="14"/>
                                        </p:tgtEl>
                                        <p:attrNameLst>
                                          <p:attrName>ppt_x</p:attrName>
                                        </p:attrNameLst>
                                      </p:cBhvr>
                                      <p:tavLst>
                                        <p:tav tm="0">
                                          <p:val>
                                            <p:strVal val="#ppt_x"/>
                                          </p:val>
                                        </p:tav>
                                        <p:tav tm="100000">
                                          <p:val>
                                            <p:strVal val="#ppt_x"/>
                                          </p:val>
                                        </p:tav>
                                      </p:tavLst>
                                    </p:anim>
                                    <p:anim calcmode="lin" valueType="num">
                                      <p:cBhvr additive="base">
                                        <p:cTn id="20"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pic>
        <p:nvPicPr>
          <p:cNvPr id="3" name="Object 1" descr="preencoded.png"/>
          <p:cNvPicPr>
            <a:picLocks noChangeAspect="1"/>
          </p:cNvPicPr>
          <p:nvPr/>
        </p:nvPicPr>
        <p:blipFill>
          <a:blip r:embed="rId2">
            <a:extLst>
              <a:ext uri="{BEBA8EAE-BF5A-486C-A8C5-ECC9F3942E4B}">
                <a14:imgProps xmlns:a14="http://schemas.microsoft.com/office/drawing/2010/main">
                  <a14:imgLayer r:embed="rId3">
                    <a14:imgEffect>
                      <a14:sharpenSoften amount="26000"/>
                    </a14:imgEffect>
                    <a14:imgEffect>
                      <a14:brightnessContrast bright="-6000" contrast="-20000"/>
                    </a14:imgEffect>
                  </a14:imgLayer>
                </a14:imgProps>
              </a:ext>
            </a:extLst>
          </a:blip>
          <a:srcRect/>
          <a:stretch/>
        </p:blipFill>
        <p:spPr>
          <a:xfrm>
            <a:off x="0" y="0"/>
            <a:ext cx="12192000" cy="6860389"/>
          </a:xfrm>
          <a:prstGeom prst="rect">
            <a:avLst/>
          </a:prstGeom>
        </p:spPr>
      </p:pic>
    </p:spTree>
    <p:extLst>
      <p:ext uri="{BB962C8B-B14F-4D97-AF65-F5344CB8AC3E}">
        <p14:creationId xmlns:p14="http://schemas.microsoft.com/office/powerpoint/2010/main" val="163266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DC1F3B-A95C-46D8-B570-969B36B104EB}"/>
              </a:ext>
            </a:extLst>
          </p:cNvPr>
          <p:cNvSpPr/>
          <p:nvPr/>
        </p:nvSpPr>
        <p:spPr>
          <a:xfrm>
            <a:off x="943788" y="1624236"/>
            <a:ext cx="3609528" cy="3609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5" name="Oval 4">
            <a:extLst>
              <a:ext uri="{FF2B5EF4-FFF2-40B4-BE49-F238E27FC236}">
                <a16:creationId xmlns:a16="http://schemas.microsoft.com/office/drawing/2014/main" id="{62C3452F-4660-411C-8211-14C2AEDDEA29}"/>
              </a:ext>
            </a:extLst>
          </p:cNvPr>
          <p:cNvSpPr/>
          <p:nvPr/>
        </p:nvSpPr>
        <p:spPr>
          <a:xfrm>
            <a:off x="1148560" y="1829009"/>
            <a:ext cx="3199983" cy="3199983"/>
          </a:xfrm>
          <a:prstGeom prst="ellipse">
            <a:avLst/>
          </a:prstGeom>
          <a:solidFill>
            <a:schemeClr val="accent3"/>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grpSp>
        <p:nvGrpSpPr>
          <p:cNvPr id="35" name="Group 34">
            <a:extLst>
              <a:ext uri="{FF2B5EF4-FFF2-40B4-BE49-F238E27FC236}">
                <a16:creationId xmlns:a16="http://schemas.microsoft.com/office/drawing/2014/main" id="{41323AE3-D62F-49C4-B538-F459C88D3F76}"/>
              </a:ext>
            </a:extLst>
          </p:cNvPr>
          <p:cNvGrpSpPr/>
          <p:nvPr/>
        </p:nvGrpSpPr>
        <p:grpSpPr>
          <a:xfrm>
            <a:off x="3020567" y="2952897"/>
            <a:ext cx="5130885" cy="517475"/>
            <a:chOff x="6190069" y="5834084"/>
            <a:chExt cx="10263105" cy="1035085"/>
          </a:xfrm>
        </p:grpSpPr>
        <p:grpSp>
          <p:nvGrpSpPr>
            <p:cNvPr id="31" name="Group 30">
              <a:extLst>
                <a:ext uri="{FF2B5EF4-FFF2-40B4-BE49-F238E27FC236}">
                  <a16:creationId xmlns:a16="http://schemas.microsoft.com/office/drawing/2014/main" id="{0B5883A9-CCBF-48CA-87EF-7C3E569D9B05}"/>
                </a:ext>
              </a:extLst>
            </p:cNvPr>
            <p:cNvGrpSpPr/>
            <p:nvPr/>
          </p:nvGrpSpPr>
          <p:grpSpPr>
            <a:xfrm>
              <a:off x="6190069" y="5995062"/>
              <a:ext cx="9612086" cy="711200"/>
              <a:chOff x="6190069" y="5995062"/>
              <a:chExt cx="9612086" cy="711200"/>
            </a:xfrm>
          </p:grpSpPr>
          <p:sp>
            <p:nvSpPr>
              <p:cNvPr id="10" name="Rectangle 9">
                <a:extLst>
                  <a:ext uri="{FF2B5EF4-FFF2-40B4-BE49-F238E27FC236}">
                    <a16:creationId xmlns:a16="http://schemas.microsoft.com/office/drawing/2014/main" id="{456E3047-62A1-476B-80E8-02B2E72E9E7C}"/>
                  </a:ext>
                </a:extLst>
              </p:cNvPr>
              <p:cNvSpPr/>
              <p:nvPr/>
            </p:nvSpPr>
            <p:spPr>
              <a:xfrm>
                <a:off x="6190069" y="5995062"/>
                <a:ext cx="9612086" cy="71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6" name="TextBox 25">
                <a:extLst>
                  <a:ext uri="{FF2B5EF4-FFF2-40B4-BE49-F238E27FC236}">
                    <a16:creationId xmlns:a16="http://schemas.microsoft.com/office/drawing/2014/main" id="{2F7AC62B-A2DF-4A17-9587-E97B7695DB2A}"/>
                  </a:ext>
                </a:extLst>
              </p:cNvPr>
              <p:cNvSpPr txBox="1"/>
              <p:nvPr/>
            </p:nvSpPr>
            <p:spPr>
              <a:xfrm>
                <a:off x="12643938" y="6023126"/>
                <a:ext cx="2784716" cy="554070"/>
              </a:xfrm>
              <a:prstGeom prst="rect">
                <a:avLst/>
              </a:prstGeom>
              <a:noFill/>
            </p:spPr>
            <p:txBody>
              <a:bodyPr wrap="none" rtlCol="0">
                <a:spAutoFit/>
              </a:bodyPr>
              <a:lstStyle/>
              <a:p>
                <a:pPr algn="r" defTabSz="228554"/>
                <a:r>
                  <a:rPr lang="en-US" sz="1200" dirty="0" smtClean="0">
                    <a:solidFill>
                      <a:srgbClr val="172144"/>
                    </a:solidFill>
                    <a:latin typeface="Open Sans Light"/>
                  </a:rPr>
                  <a:t>Virtual Honeypots</a:t>
                </a:r>
                <a:endParaRPr lang="en-US" sz="1200" dirty="0">
                  <a:solidFill>
                    <a:srgbClr val="172144"/>
                  </a:solidFill>
                  <a:latin typeface="Open Sans Light"/>
                </a:endParaRPr>
              </a:p>
            </p:txBody>
          </p:sp>
        </p:grpSp>
        <p:sp>
          <p:nvSpPr>
            <p:cNvPr id="21" name="Oval 20">
              <a:extLst>
                <a:ext uri="{FF2B5EF4-FFF2-40B4-BE49-F238E27FC236}">
                  <a16:creationId xmlns:a16="http://schemas.microsoft.com/office/drawing/2014/main" id="{1FCB5749-FB7C-4997-9177-81ABE3A8AF5F}"/>
                </a:ext>
              </a:extLst>
            </p:cNvPr>
            <p:cNvSpPr/>
            <p:nvPr/>
          </p:nvSpPr>
          <p:spPr>
            <a:xfrm>
              <a:off x="15418089" y="5834084"/>
              <a:ext cx="1035085" cy="1035085"/>
            </a:xfrm>
            <a:prstGeom prst="ellipse">
              <a:avLst/>
            </a:prstGeom>
            <a:solidFill>
              <a:schemeClr val="tx1"/>
            </a:solidFill>
            <a:ln>
              <a:noFill/>
            </a:ln>
            <a:effectLst>
              <a:outerShdw blurRad="2286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699">
                  <a:solidFill>
                    <a:srgbClr val="172144"/>
                  </a:solidFill>
                  <a:latin typeface="Designball-Finance-01" pitchFamily="2" charset="0"/>
                </a:rPr>
                <a:t>f</a:t>
              </a:r>
            </a:p>
          </p:txBody>
        </p:sp>
      </p:grpSp>
      <p:sp>
        <p:nvSpPr>
          <p:cNvPr id="14" name="TextBox 13">
            <a:extLst>
              <a:ext uri="{FF2B5EF4-FFF2-40B4-BE49-F238E27FC236}">
                <a16:creationId xmlns:a16="http://schemas.microsoft.com/office/drawing/2014/main" id="{DD7DBBC8-0F7B-4992-976A-64BA013C8B48}"/>
              </a:ext>
            </a:extLst>
          </p:cNvPr>
          <p:cNvSpPr txBox="1"/>
          <p:nvPr/>
        </p:nvSpPr>
        <p:spPr>
          <a:xfrm>
            <a:off x="8867775" y="1586345"/>
            <a:ext cx="2964185" cy="1969770"/>
          </a:xfrm>
          <a:prstGeom prst="rect">
            <a:avLst/>
          </a:prstGeom>
          <a:noFill/>
        </p:spPr>
        <p:txBody>
          <a:bodyPr wrap="square" rtlCol="0">
            <a:spAutoFit/>
          </a:bodyPr>
          <a:lstStyle/>
          <a:p>
            <a:pPr defTabSz="228554"/>
            <a:r>
              <a:rPr lang="en-US" sz="2400" dirty="0" smtClean="0">
                <a:solidFill>
                  <a:srgbClr val="FFFFFF"/>
                </a:solidFill>
              </a:rPr>
              <a:t>Physical Honeypots</a:t>
            </a:r>
          </a:p>
          <a:p>
            <a:pPr marL="285750" indent="-285750" defTabSz="228554">
              <a:buFont typeface="Arial" panose="020B0604020202020204" pitchFamily="34" charset="0"/>
              <a:buChar char="•"/>
            </a:pPr>
            <a:r>
              <a:rPr lang="en-US" sz="1600" b="1" dirty="0"/>
              <a:t>A physical honeypot is running on a real machine connected to the network using its own assigned IP address</a:t>
            </a:r>
          </a:p>
          <a:p>
            <a:pPr defTabSz="228554"/>
            <a:endParaRPr lang="en-US" dirty="0"/>
          </a:p>
        </p:txBody>
      </p:sp>
      <p:sp>
        <p:nvSpPr>
          <p:cNvPr id="15" name="TextBox 14">
            <a:extLst>
              <a:ext uri="{FF2B5EF4-FFF2-40B4-BE49-F238E27FC236}">
                <a16:creationId xmlns:a16="http://schemas.microsoft.com/office/drawing/2014/main" id="{C4D4E279-4AB7-4DF7-9AED-9C5A5AD2330F}"/>
              </a:ext>
            </a:extLst>
          </p:cNvPr>
          <p:cNvSpPr txBox="1"/>
          <p:nvPr/>
        </p:nvSpPr>
        <p:spPr>
          <a:xfrm>
            <a:off x="8867775" y="3974654"/>
            <a:ext cx="2695182" cy="1938992"/>
          </a:xfrm>
          <a:prstGeom prst="rect">
            <a:avLst/>
          </a:prstGeom>
          <a:noFill/>
        </p:spPr>
        <p:txBody>
          <a:bodyPr wrap="square" rtlCol="0">
            <a:spAutoFit/>
          </a:bodyPr>
          <a:lstStyle/>
          <a:p>
            <a:pPr defTabSz="228554"/>
            <a:r>
              <a:rPr lang="en-US" sz="2400" dirty="0"/>
              <a:t>Virtual Honeypots</a:t>
            </a:r>
          </a:p>
          <a:p>
            <a:pPr marL="285750" indent="-285750" defTabSz="228554">
              <a:buFont typeface="Arial" panose="020B0604020202020204" pitchFamily="34" charset="0"/>
              <a:buChar char="•"/>
            </a:pPr>
            <a:r>
              <a:rPr lang="en-US" sz="1600" b="1" dirty="0"/>
              <a:t>A virtual honeypot is a fake network designed by computer experts to catch hackers and examine their methods of attack.</a:t>
            </a:r>
            <a:endParaRPr lang="en-US" sz="1600" b="1" dirty="0" smtClean="0">
              <a:latin typeface="Open Sans Light"/>
            </a:endParaRPr>
          </a:p>
        </p:txBody>
      </p:sp>
      <p:sp>
        <p:nvSpPr>
          <p:cNvPr id="6" name="Oval 5">
            <a:extLst>
              <a:ext uri="{FF2B5EF4-FFF2-40B4-BE49-F238E27FC236}">
                <a16:creationId xmlns:a16="http://schemas.microsoft.com/office/drawing/2014/main" id="{46AFBC77-819B-40E0-8DC9-E4DDCBF01405}"/>
              </a:ext>
            </a:extLst>
          </p:cNvPr>
          <p:cNvSpPr/>
          <p:nvPr/>
        </p:nvSpPr>
        <p:spPr>
          <a:xfrm>
            <a:off x="1395339" y="2075787"/>
            <a:ext cx="2706427" cy="2706427"/>
          </a:xfrm>
          <a:prstGeom prst="ellipse">
            <a:avLst/>
          </a:prstGeom>
          <a:solidFill>
            <a:schemeClr val="tx1"/>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grpSp>
        <p:nvGrpSpPr>
          <p:cNvPr id="34" name="Group 33">
            <a:extLst>
              <a:ext uri="{FF2B5EF4-FFF2-40B4-BE49-F238E27FC236}">
                <a16:creationId xmlns:a16="http://schemas.microsoft.com/office/drawing/2014/main" id="{231E7610-A0AD-45A7-B3F0-28CB336EF5F6}"/>
              </a:ext>
            </a:extLst>
          </p:cNvPr>
          <p:cNvGrpSpPr/>
          <p:nvPr/>
        </p:nvGrpSpPr>
        <p:grpSpPr>
          <a:xfrm>
            <a:off x="3161362" y="2391896"/>
            <a:ext cx="3406948" cy="517475"/>
            <a:chOff x="6323546" y="4783520"/>
            <a:chExt cx="6814784" cy="1035085"/>
          </a:xfrm>
        </p:grpSpPr>
        <p:grpSp>
          <p:nvGrpSpPr>
            <p:cNvPr id="30" name="Group 29">
              <a:extLst>
                <a:ext uri="{FF2B5EF4-FFF2-40B4-BE49-F238E27FC236}">
                  <a16:creationId xmlns:a16="http://schemas.microsoft.com/office/drawing/2014/main" id="{28319242-746E-4E5B-98A4-632CCA846B48}"/>
                </a:ext>
              </a:extLst>
            </p:cNvPr>
            <p:cNvGrpSpPr/>
            <p:nvPr/>
          </p:nvGrpSpPr>
          <p:grpSpPr>
            <a:xfrm>
              <a:off x="6323546" y="4926692"/>
              <a:ext cx="5963630" cy="711200"/>
              <a:chOff x="6323546" y="4926692"/>
              <a:chExt cx="5963630" cy="711200"/>
            </a:xfrm>
          </p:grpSpPr>
          <p:sp>
            <p:nvSpPr>
              <p:cNvPr id="9" name="Rectangle 8">
                <a:extLst>
                  <a:ext uri="{FF2B5EF4-FFF2-40B4-BE49-F238E27FC236}">
                    <a16:creationId xmlns:a16="http://schemas.microsoft.com/office/drawing/2014/main" id="{707F96E8-3637-478B-AAA0-2ACB6E15B8F9}"/>
                  </a:ext>
                </a:extLst>
              </p:cNvPr>
              <p:cNvSpPr/>
              <p:nvPr/>
            </p:nvSpPr>
            <p:spPr>
              <a:xfrm>
                <a:off x="6323546" y="4926692"/>
                <a:ext cx="5963630" cy="711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5" name="TextBox 24">
                <a:extLst>
                  <a:ext uri="{FF2B5EF4-FFF2-40B4-BE49-F238E27FC236}">
                    <a16:creationId xmlns:a16="http://schemas.microsoft.com/office/drawing/2014/main" id="{1A568472-122C-4F30-8E71-BC4FAA74B6C5}"/>
                  </a:ext>
                </a:extLst>
              </p:cNvPr>
              <p:cNvSpPr txBox="1"/>
              <p:nvPr/>
            </p:nvSpPr>
            <p:spPr>
              <a:xfrm>
                <a:off x="9130108" y="5024025"/>
                <a:ext cx="3062776" cy="554070"/>
              </a:xfrm>
              <a:prstGeom prst="rect">
                <a:avLst/>
              </a:prstGeom>
              <a:noFill/>
            </p:spPr>
            <p:txBody>
              <a:bodyPr wrap="none" rtlCol="0">
                <a:spAutoFit/>
              </a:bodyPr>
              <a:lstStyle/>
              <a:p>
                <a:pPr algn="r" defTabSz="228554"/>
                <a:r>
                  <a:rPr lang="en-US" sz="1200" dirty="0" smtClean="0">
                    <a:solidFill>
                      <a:srgbClr val="FFFFFF"/>
                    </a:solidFill>
                    <a:latin typeface="Open Sans Light"/>
                  </a:rPr>
                  <a:t>Physical Honeypots</a:t>
                </a:r>
                <a:endParaRPr lang="en-US" sz="1200" dirty="0">
                  <a:solidFill>
                    <a:srgbClr val="FFFFFF"/>
                  </a:solidFill>
                  <a:latin typeface="Open Sans Light"/>
                </a:endParaRPr>
              </a:p>
            </p:txBody>
          </p:sp>
        </p:grpSp>
        <p:sp>
          <p:nvSpPr>
            <p:cNvPr id="20" name="Oval 19">
              <a:extLst>
                <a:ext uri="{FF2B5EF4-FFF2-40B4-BE49-F238E27FC236}">
                  <a16:creationId xmlns:a16="http://schemas.microsoft.com/office/drawing/2014/main" id="{326CE5EE-99CE-4D90-B94F-051E39E99E65}"/>
                </a:ext>
              </a:extLst>
            </p:cNvPr>
            <p:cNvSpPr/>
            <p:nvPr/>
          </p:nvSpPr>
          <p:spPr>
            <a:xfrm>
              <a:off x="12103245" y="4783520"/>
              <a:ext cx="1035085" cy="1035085"/>
            </a:xfrm>
            <a:prstGeom prst="ellipse">
              <a:avLst/>
            </a:prstGeom>
            <a:solidFill>
              <a:schemeClr val="bg2"/>
            </a:solidFill>
            <a:ln>
              <a:noFill/>
            </a:ln>
            <a:effectLst>
              <a:outerShdw blurRad="2286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699" dirty="0">
                  <a:solidFill>
                    <a:srgbClr val="FFFFFF"/>
                  </a:solidFill>
                  <a:latin typeface="Designball-Finance-01" pitchFamily="2" charset="0"/>
                </a:rPr>
                <a:t>C</a:t>
              </a:r>
            </a:p>
          </p:txBody>
        </p:sp>
      </p:grpSp>
      <p:sp>
        <p:nvSpPr>
          <p:cNvPr id="8" name="Oval 7">
            <a:extLst>
              <a:ext uri="{FF2B5EF4-FFF2-40B4-BE49-F238E27FC236}">
                <a16:creationId xmlns:a16="http://schemas.microsoft.com/office/drawing/2014/main" id="{98DFC1DF-E39B-4F46-96AD-8E897EC18FDD}"/>
              </a:ext>
            </a:extLst>
          </p:cNvPr>
          <p:cNvSpPr/>
          <p:nvPr/>
        </p:nvSpPr>
        <p:spPr>
          <a:xfrm>
            <a:off x="1655736" y="2336185"/>
            <a:ext cx="2185631" cy="2185631"/>
          </a:xfrm>
          <a:prstGeom prst="ellipse">
            <a:avLst/>
          </a:prstGeom>
          <a:solidFill>
            <a:schemeClr val="bg2"/>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19" name="TextBox 18">
            <a:extLst>
              <a:ext uri="{FF2B5EF4-FFF2-40B4-BE49-F238E27FC236}">
                <a16:creationId xmlns:a16="http://schemas.microsoft.com/office/drawing/2014/main" id="{B5911695-9B2C-4B17-B0ED-780DC4872968}"/>
              </a:ext>
            </a:extLst>
          </p:cNvPr>
          <p:cNvSpPr txBox="1"/>
          <p:nvPr/>
        </p:nvSpPr>
        <p:spPr>
          <a:xfrm>
            <a:off x="1884455" y="3079426"/>
            <a:ext cx="1956912" cy="707886"/>
          </a:xfrm>
          <a:prstGeom prst="rect">
            <a:avLst/>
          </a:prstGeom>
          <a:noFill/>
        </p:spPr>
        <p:txBody>
          <a:bodyPr wrap="square" rtlCol="0">
            <a:spAutoFit/>
          </a:bodyPr>
          <a:lstStyle/>
          <a:p>
            <a:pPr algn="ctr" defTabSz="228554"/>
            <a:r>
              <a:rPr lang="en-US" sz="2000" dirty="0" smtClean="0">
                <a:solidFill>
                  <a:srgbClr val="FFFFFF"/>
                </a:solidFill>
                <a:latin typeface="Open Sans Light"/>
              </a:rPr>
              <a:t>By Implementation</a:t>
            </a:r>
            <a:endParaRPr lang="en-US" dirty="0" smtClean="0">
              <a:solidFill>
                <a:srgbClr val="FFFFFF"/>
              </a:solidFill>
              <a:latin typeface="Open Sans Light"/>
            </a:endParaRPr>
          </a:p>
        </p:txBody>
      </p:sp>
    </p:spTree>
    <p:extLst>
      <p:ext uri="{BB962C8B-B14F-4D97-AF65-F5344CB8AC3E}">
        <p14:creationId xmlns:p14="http://schemas.microsoft.com/office/powerpoint/2010/main" val="680765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par>
                                <p:cTn id="29" presetID="22" presetClass="entr" presetSubtype="8" fill="hold" nodeType="withEffect">
                                  <p:stCondLst>
                                    <p:cond delay="50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nodeType="withEffect">
                                  <p:stCondLst>
                                    <p:cond delay="70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1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5" grpId="0"/>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brightnessContrast bright="-74000" contrast="-2000"/>
                    </a14:imgEffect>
                  </a14:imgLayer>
                </a14:imgProps>
              </a:ext>
            </a:extLst>
          </a:blip>
          <a:stretch>
            <a:fillRect/>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DC1F3B-A95C-46D8-B570-969B36B104EB}"/>
              </a:ext>
            </a:extLst>
          </p:cNvPr>
          <p:cNvSpPr/>
          <p:nvPr/>
        </p:nvSpPr>
        <p:spPr>
          <a:xfrm>
            <a:off x="943788" y="1624236"/>
            <a:ext cx="3609528" cy="3609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 name="Oval 4">
            <a:extLst>
              <a:ext uri="{FF2B5EF4-FFF2-40B4-BE49-F238E27FC236}">
                <a16:creationId xmlns:a16="http://schemas.microsoft.com/office/drawing/2014/main" id="{62C3452F-4660-411C-8211-14C2AEDDEA29}"/>
              </a:ext>
            </a:extLst>
          </p:cNvPr>
          <p:cNvSpPr/>
          <p:nvPr/>
        </p:nvSpPr>
        <p:spPr>
          <a:xfrm>
            <a:off x="1148560" y="1829009"/>
            <a:ext cx="3199983" cy="3199983"/>
          </a:xfrm>
          <a:prstGeom prst="ellipse">
            <a:avLst/>
          </a:prstGeom>
          <a:solidFill>
            <a:schemeClr val="accent3"/>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grpSp>
        <p:nvGrpSpPr>
          <p:cNvPr id="35" name="Group 34">
            <a:extLst>
              <a:ext uri="{FF2B5EF4-FFF2-40B4-BE49-F238E27FC236}">
                <a16:creationId xmlns:a16="http://schemas.microsoft.com/office/drawing/2014/main" id="{41323AE3-D62F-49C4-B538-F459C88D3F76}"/>
              </a:ext>
            </a:extLst>
          </p:cNvPr>
          <p:cNvGrpSpPr/>
          <p:nvPr/>
        </p:nvGrpSpPr>
        <p:grpSpPr>
          <a:xfrm>
            <a:off x="3020567" y="2952897"/>
            <a:ext cx="5130885" cy="517475"/>
            <a:chOff x="6190069" y="5834084"/>
            <a:chExt cx="10263105" cy="1035085"/>
          </a:xfrm>
        </p:grpSpPr>
        <p:grpSp>
          <p:nvGrpSpPr>
            <p:cNvPr id="31" name="Group 30">
              <a:extLst>
                <a:ext uri="{FF2B5EF4-FFF2-40B4-BE49-F238E27FC236}">
                  <a16:creationId xmlns:a16="http://schemas.microsoft.com/office/drawing/2014/main" id="{0B5883A9-CCBF-48CA-87EF-7C3E569D9B05}"/>
                </a:ext>
              </a:extLst>
            </p:cNvPr>
            <p:cNvGrpSpPr/>
            <p:nvPr/>
          </p:nvGrpSpPr>
          <p:grpSpPr>
            <a:xfrm>
              <a:off x="6190069" y="5995062"/>
              <a:ext cx="9612086" cy="711200"/>
              <a:chOff x="6190069" y="5995062"/>
              <a:chExt cx="9612086" cy="711200"/>
            </a:xfrm>
          </p:grpSpPr>
          <p:sp>
            <p:nvSpPr>
              <p:cNvPr id="10" name="Rectangle 9">
                <a:extLst>
                  <a:ext uri="{FF2B5EF4-FFF2-40B4-BE49-F238E27FC236}">
                    <a16:creationId xmlns:a16="http://schemas.microsoft.com/office/drawing/2014/main" id="{456E3047-62A1-476B-80E8-02B2E72E9E7C}"/>
                  </a:ext>
                </a:extLst>
              </p:cNvPr>
              <p:cNvSpPr/>
              <p:nvPr/>
            </p:nvSpPr>
            <p:spPr>
              <a:xfrm>
                <a:off x="6190069" y="5995062"/>
                <a:ext cx="9612086" cy="71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6" name="TextBox 25">
                <a:extLst>
                  <a:ext uri="{FF2B5EF4-FFF2-40B4-BE49-F238E27FC236}">
                    <a16:creationId xmlns:a16="http://schemas.microsoft.com/office/drawing/2014/main" id="{2F7AC62B-A2DF-4A17-9587-E97B7695DB2A}"/>
                  </a:ext>
                </a:extLst>
              </p:cNvPr>
              <p:cNvSpPr txBox="1"/>
              <p:nvPr/>
            </p:nvSpPr>
            <p:spPr>
              <a:xfrm>
                <a:off x="11445634" y="6023126"/>
                <a:ext cx="3983020" cy="554070"/>
              </a:xfrm>
              <a:prstGeom prst="rect">
                <a:avLst/>
              </a:prstGeom>
              <a:noFill/>
            </p:spPr>
            <p:txBody>
              <a:bodyPr wrap="none" rtlCol="0">
                <a:spAutoFit/>
              </a:bodyPr>
              <a:lstStyle/>
              <a:p>
                <a:pPr marL="0" marR="0" lvl="0" indent="0" algn="r"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72144"/>
                    </a:solidFill>
                    <a:effectLst/>
                    <a:uLnTx/>
                    <a:uFillTx/>
                    <a:latin typeface="Open Sans Light"/>
                    <a:ea typeface="+mn-ea"/>
                    <a:cs typeface="+mn-cs"/>
                  </a:rPr>
                  <a:t>Low interaction Honeypots</a:t>
                </a:r>
                <a:endParaRPr kumimoji="0" lang="en-US" sz="1200" b="0" i="0" u="none" strike="noStrike" kern="1200" cap="none" spc="0" normalizeH="0" baseline="0" noProof="0" dirty="0">
                  <a:ln>
                    <a:noFill/>
                  </a:ln>
                  <a:solidFill>
                    <a:srgbClr val="172144"/>
                  </a:solidFill>
                  <a:effectLst/>
                  <a:uLnTx/>
                  <a:uFillTx/>
                  <a:latin typeface="Open Sans Light"/>
                  <a:ea typeface="+mn-ea"/>
                  <a:cs typeface="+mn-cs"/>
                </a:endParaRPr>
              </a:p>
            </p:txBody>
          </p:sp>
        </p:grpSp>
        <p:sp>
          <p:nvSpPr>
            <p:cNvPr id="21" name="Oval 20">
              <a:extLst>
                <a:ext uri="{FF2B5EF4-FFF2-40B4-BE49-F238E27FC236}">
                  <a16:creationId xmlns:a16="http://schemas.microsoft.com/office/drawing/2014/main" id="{1FCB5749-FB7C-4997-9177-81ABE3A8AF5F}"/>
                </a:ext>
              </a:extLst>
            </p:cNvPr>
            <p:cNvSpPr/>
            <p:nvPr/>
          </p:nvSpPr>
          <p:spPr>
            <a:xfrm>
              <a:off x="15418089" y="5834084"/>
              <a:ext cx="1035085" cy="1035085"/>
            </a:xfrm>
            <a:prstGeom prst="ellipse">
              <a:avLst/>
            </a:prstGeom>
            <a:solidFill>
              <a:schemeClr val="tx1"/>
            </a:solidFill>
            <a:ln>
              <a:noFill/>
            </a:ln>
            <a:effectLst>
              <a:outerShdw blurRad="2286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699" b="0" i="0" u="none" strike="noStrike" kern="1200" cap="none" spc="0" normalizeH="0" baseline="0" noProof="0">
                  <a:ln>
                    <a:noFill/>
                  </a:ln>
                  <a:solidFill>
                    <a:srgbClr val="172144"/>
                  </a:solidFill>
                  <a:effectLst/>
                  <a:uLnTx/>
                  <a:uFillTx/>
                  <a:latin typeface="Designball-Finance-01" pitchFamily="2" charset="0"/>
                  <a:ea typeface="+mn-ea"/>
                  <a:cs typeface="+mn-cs"/>
                </a:rPr>
                <a:t>f</a:t>
              </a:r>
            </a:p>
          </p:txBody>
        </p:sp>
      </p:grpSp>
      <p:sp>
        <p:nvSpPr>
          <p:cNvPr id="14" name="TextBox 13">
            <a:extLst>
              <a:ext uri="{FF2B5EF4-FFF2-40B4-BE49-F238E27FC236}">
                <a16:creationId xmlns:a16="http://schemas.microsoft.com/office/drawing/2014/main" id="{DD7DBBC8-0F7B-4992-976A-64BA013C8B48}"/>
              </a:ext>
            </a:extLst>
          </p:cNvPr>
          <p:cNvSpPr txBox="1"/>
          <p:nvPr/>
        </p:nvSpPr>
        <p:spPr>
          <a:xfrm>
            <a:off x="9136778" y="1586345"/>
            <a:ext cx="2695182" cy="2062103"/>
          </a:xfrm>
          <a:prstGeom prst="rect">
            <a:avLst/>
          </a:prstGeom>
          <a:noFill/>
        </p:spPr>
        <p:txBody>
          <a:bodyPr wrap="squar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Open Sans Light"/>
                <a:ea typeface="+mn-ea"/>
                <a:cs typeface="+mn-cs"/>
              </a:rPr>
              <a:t>High Interaction Honeypots</a:t>
            </a: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FFFFFF"/>
                </a:solidFill>
                <a:effectLst/>
                <a:uLnTx/>
                <a:uFillTx/>
                <a:latin typeface="Open Sans Light"/>
                <a:ea typeface="+mn-ea"/>
                <a:cs typeface="+mn-cs"/>
              </a:rPr>
              <a:t>A high-interaction honeypot allows attackers to compromise or gain access to the system.</a:t>
            </a:r>
          </a:p>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FFFFFF"/>
              </a:solidFill>
              <a:effectLst/>
              <a:uLnTx/>
              <a:uFillTx/>
              <a:latin typeface="Open Sans Light"/>
              <a:ea typeface="+mn-ea"/>
              <a:cs typeface="+mn-cs"/>
            </a:endParaRPr>
          </a:p>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FFFFFF"/>
              </a:solidFill>
              <a:effectLst/>
              <a:uLnTx/>
              <a:uFillTx/>
              <a:latin typeface="Open Sans Light"/>
              <a:ea typeface="+mn-ea"/>
              <a:cs typeface="+mn-cs"/>
            </a:endParaRPr>
          </a:p>
        </p:txBody>
      </p:sp>
      <p:sp>
        <p:nvSpPr>
          <p:cNvPr id="15" name="TextBox 14">
            <a:extLst>
              <a:ext uri="{FF2B5EF4-FFF2-40B4-BE49-F238E27FC236}">
                <a16:creationId xmlns:a16="http://schemas.microsoft.com/office/drawing/2014/main" id="{C4D4E279-4AB7-4DF7-9AED-9C5A5AD2330F}"/>
              </a:ext>
            </a:extLst>
          </p:cNvPr>
          <p:cNvSpPr txBox="1"/>
          <p:nvPr/>
        </p:nvSpPr>
        <p:spPr>
          <a:xfrm>
            <a:off x="9063207" y="3984179"/>
            <a:ext cx="2695182" cy="2000548"/>
          </a:xfrm>
          <a:prstGeom prst="rect">
            <a:avLst/>
          </a:prstGeom>
          <a:noFill/>
        </p:spPr>
        <p:txBody>
          <a:bodyPr wrap="square"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Open Sans Light"/>
                <a:ea typeface="+mn-ea"/>
                <a:cs typeface="+mn-cs"/>
              </a:rPr>
              <a:t>Low interaction Honeypots</a:t>
            </a:r>
          </a:p>
          <a:p>
            <a:pPr marL="285750" marR="0" lvl="0" indent="-285750" algn="l" defTabSz="2285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FFFFFF"/>
                </a:solidFill>
                <a:effectLst/>
                <a:uLnTx/>
                <a:uFillTx/>
                <a:latin typeface="Open Sans Light"/>
                <a:ea typeface="+mn-ea"/>
                <a:cs typeface="+mn-cs"/>
              </a:rPr>
              <a:t>A low-interaction honeypot simply captures connection attempts and alerts the security team an intrusion has been attempted</a:t>
            </a:r>
          </a:p>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FFFFFF"/>
              </a:solidFill>
              <a:effectLst/>
              <a:uLnTx/>
              <a:uFillTx/>
              <a:latin typeface="Open Sans Light"/>
              <a:ea typeface="+mn-ea"/>
              <a:cs typeface="+mn-cs"/>
            </a:endParaRPr>
          </a:p>
        </p:txBody>
      </p:sp>
      <p:sp>
        <p:nvSpPr>
          <p:cNvPr id="6" name="Oval 5">
            <a:extLst>
              <a:ext uri="{FF2B5EF4-FFF2-40B4-BE49-F238E27FC236}">
                <a16:creationId xmlns:a16="http://schemas.microsoft.com/office/drawing/2014/main" id="{46AFBC77-819B-40E0-8DC9-E4DDCBF01405}"/>
              </a:ext>
            </a:extLst>
          </p:cNvPr>
          <p:cNvSpPr/>
          <p:nvPr/>
        </p:nvSpPr>
        <p:spPr>
          <a:xfrm>
            <a:off x="1395339" y="2075787"/>
            <a:ext cx="2706427" cy="2706427"/>
          </a:xfrm>
          <a:prstGeom prst="ellipse">
            <a:avLst/>
          </a:prstGeom>
          <a:solidFill>
            <a:schemeClr val="tx1"/>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grpSp>
        <p:nvGrpSpPr>
          <p:cNvPr id="34" name="Group 33">
            <a:extLst>
              <a:ext uri="{FF2B5EF4-FFF2-40B4-BE49-F238E27FC236}">
                <a16:creationId xmlns:a16="http://schemas.microsoft.com/office/drawing/2014/main" id="{231E7610-A0AD-45A7-B3F0-28CB336EF5F6}"/>
              </a:ext>
            </a:extLst>
          </p:cNvPr>
          <p:cNvGrpSpPr/>
          <p:nvPr/>
        </p:nvGrpSpPr>
        <p:grpSpPr>
          <a:xfrm>
            <a:off x="3161362" y="2391896"/>
            <a:ext cx="3406948" cy="517475"/>
            <a:chOff x="6323546" y="4783520"/>
            <a:chExt cx="6814784" cy="1035085"/>
          </a:xfrm>
        </p:grpSpPr>
        <p:grpSp>
          <p:nvGrpSpPr>
            <p:cNvPr id="30" name="Group 29">
              <a:extLst>
                <a:ext uri="{FF2B5EF4-FFF2-40B4-BE49-F238E27FC236}">
                  <a16:creationId xmlns:a16="http://schemas.microsoft.com/office/drawing/2014/main" id="{28319242-746E-4E5B-98A4-632CCA846B48}"/>
                </a:ext>
              </a:extLst>
            </p:cNvPr>
            <p:cNvGrpSpPr/>
            <p:nvPr/>
          </p:nvGrpSpPr>
          <p:grpSpPr>
            <a:xfrm>
              <a:off x="6323546" y="4926692"/>
              <a:ext cx="5963630" cy="711200"/>
              <a:chOff x="6323546" y="4926692"/>
              <a:chExt cx="5963630" cy="711200"/>
            </a:xfrm>
          </p:grpSpPr>
          <p:sp>
            <p:nvSpPr>
              <p:cNvPr id="9" name="Rectangle 8">
                <a:extLst>
                  <a:ext uri="{FF2B5EF4-FFF2-40B4-BE49-F238E27FC236}">
                    <a16:creationId xmlns:a16="http://schemas.microsoft.com/office/drawing/2014/main" id="{707F96E8-3637-478B-AAA0-2ACB6E15B8F9}"/>
                  </a:ext>
                </a:extLst>
              </p:cNvPr>
              <p:cNvSpPr/>
              <p:nvPr/>
            </p:nvSpPr>
            <p:spPr>
              <a:xfrm>
                <a:off x="6323546" y="4926692"/>
                <a:ext cx="5963630" cy="711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5" name="TextBox 24">
                <a:extLst>
                  <a:ext uri="{FF2B5EF4-FFF2-40B4-BE49-F238E27FC236}">
                    <a16:creationId xmlns:a16="http://schemas.microsoft.com/office/drawing/2014/main" id="{1A568472-122C-4F30-8E71-BC4FAA74B6C5}"/>
                  </a:ext>
                </a:extLst>
              </p:cNvPr>
              <p:cNvSpPr txBox="1"/>
              <p:nvPr/>
            </p:nvSpPr>
            <p:spPr>
              <a:xfrm>
                <a:off x="8123289" y="5024025"/>
                <a:ext cx="4069595" cy="554070"/>
              </a:xfrm>
              <a:prstGeom prst="rect">
                <a:avLst/>
              </a:prstGeom>
              <a:noFill/>
            </p:spPr>
            <p:txBody>
              <a:bodyPr wrap="none" rtlCol="0">
                <a:spAutoFit/>
              </a:bodyPr>
              <a:lstStyle/>
              <a:p>
                <a:pPr marL="0" marR="0" lvl="0" indent="0" algn="r"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Open Sans Light"/>
                    <a:ea typeface="+mn-ea"/>
                    <a:cs typeface="+mn-cs"/>
                  </a:rPr>
                  <a:t>High Interaction Honeypots</a:t>
                </a:r>
                <a:endParaRPr kumimoji="0" lang="en-US" sz="1200" b="0" i="0" u="none" strike="noStrike" kern="1200" cap="none" spc="0" normalizeH="0" baseline="0" noProof="0" dirty="0">
                  <a:ln>
                    <a:noFill/>
                  </a:ln>
                  <a:solidFill>
                    <a:srgbClr val="FFFFFF"/>
                  </a:solidFill>
                  <a:effectLst/>
                  <a:uLnTx/>
                  <a:uFillTx/>
                  <a:latin typeface="Open Sans Light"/>
                  <a:ea typeface="+mn-ea"/>
                  <a:cs typeface="+mn-cs"/>
                </a:endParaRPr>
              </a:p>
            </p:txBody>
          </p:sp>
        </p:grpSp>
        <p:sp>
          <p:nvSpPr>
            <p:cNvPr id="20" name="Oval 19">
              <a:extLst>
                <a:ext uri="{FF2B5EF4-FFF2-40B4-BE49-F238E27FC236}">
                  <a16:creationId xmlns:a16="http://schemas.microsoft.com/office/drawing/2014/main" id="{326CE5EE-99CE-4D90-B94F-051E39E99E65}"/>
                </a:ext>
              </a:extLst>
            </p:cNvPr>
            <p:cNvSpPr/>
            <p:nvPr/>
          </p:nvSpPr>
          <p:spPr>
            <a:xfrm>
              <a:off x="12103245" y="4783520"/>
              <a:ext cx="1035085" cy="1035085"/>
            </a:xfrm>
            <a:prstGeom prst="ellipse">
              <a:avLst/>
            </a:prstGeom>
            <a:solidFill>
              <a:schemeClr val="bg2"/>
            </a:solidFill>
            <a:ln>
              <a:noFill/>
            </a:ln>
            <a:effectLst>
              <a:outerShdw blurRad="2286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699" b="0" i="0" u="none" strike="noStrike" kern="1200" cap="none" spc="0" normalizeH="0" baseline="0" noProof="0" dirty="0">
                  <a:ln>
                    <a:noFill/>
                  </a:ln>
                  <a:solidFill>
                    <a:srgbClr val="FFFFFF"/>
                  </a:solidFill>
                  <a:effectLst/>
                  <a:uLnTx/>
                  <a:uFillTx/>
                  <a:latin typeface="Designball-Finance-01" pitchFamily="2" charset="0"/>
                  <a:ea typeface="+mn-ea"/>
                  <a:cs typeface="+mn-cs"/>
                </a:rPr>
                <a:t>C</a:t>
              </a:r>
            </a:p>
          </p:txBody>
        </p:sp>
      </p:grpSp>
      <p:sp>
        <p:nvSpPr>
          <p:cNvPr id="8" name="Oval 7">
            <a:extLst>
              <a:ext uri="{FF2B5EF4-FFF2-40B4-BE49-F238E27FC236}">
                <a16:creationId xmlns:a16="http://schemas.microsoft.com/office/drawing/2014/main" id="{98DFC1DF-E39B-4F46-96AD-8E897EC18FDD}"/>
              </a:ext>
            </a:extLst>
          </p:cNvPr>
          <p:cNvSpPr/>
          <p:nvPr/>
        </p:nvSpPr>
        <p:spPr>
          <a:xfrm>
            <a:off x="1655736" y="2336185"/>
            <a:ext cx="2185631" cy="2185631"/>
          </a:xfrm>
          <a:prstGeom prst="ellipse">
            <a:avLst/>
          </a:prstGeom>
          <a:solidFill>
            <a:schemeClr val="bg2"/>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9" name="TextBox 18">
            <a:extLst>
              <a:ext uri="{FF2B5EF4-FFF2-40B4-BE49-F238E27FC236}">
                <a16:creationId xmlns:a16="http://schemas.microsoft.com/office/drawing/2014/main" id="{B5911695-9B2C-4B17-B0ED-780DC4872968}"/>
              </a:ext>
            </a:extLst>
          </p:cNvPr>
          <p:cNvSpPr txBox="1"/>
          <p:nvPr/>
        </p:nvSpPr>
        <p:spPr>
          <a:xfrm>
            <a:off x="1770095" y="2970462"/>
            <a:ext cx="1956912" cy="707886"/>
          </a:xfrm>
          <a:prstGeom prst="rect">
            <a:avLst/>
          </a:prstGeom>
          <a:noFill/>
        </p:spPr>
        <p:txBody>
          <a:bodyPr wrap="square" rtlCol="0">
            <a:spAutoFit/>
          </a:bodyPr>
          <a:lstStyle/>
          <a:p>
            <a:pPr algn="ctr" defTabSz="228554"/>
            <a:r>
              <a:rPr lang="en-US" sz="2000" dirty="0">
                <a:solidFill>
                  <a:srgbClr val="FFFFFF"/>
                </a:solidFill>
              </a:rPr>
              <a:t>By Level of interaction</a:t>
            </a:r>
          </a:p>
        </p:txBody>
      </p:sp>
    </p:spTree>
    <p:extLst>
      <p:ext uri="{BB962C8B-B14F-4D97-AF65-F5344CB8AC3E}">
        <p14:creationId xmlns:p14="http://schemas.microsoft.com/office/powerpoint/2010/main" val="472840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par>
                                <p:cTn id="29" presetID="22" presetClass="entr" presetSubtype="8" fill="hold" nodeType="withEffect">
                                  <p:stCondLst>
                                    <p:cond delay="50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nodeType="withEffect">
                                  <p:stCondLst>
                                    <p:cond delay="70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1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5" grpId="0"/>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62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DC1F3B-A95C-46D8-B570-969B36B104EB}"/>
              </a:ext>
            </a:extLst>
          </p:cNvPr>
          <p:cNvSpPr/>
          <p:nvPr/>
        </p:nvSpPr>
        <p:spPr>
          <a:xfrm>
            <a:off x="943788" y="1624236"/>
            <a:ext cx="3609528" cy="3609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5" name="Oval 4">
            <a:extLst>
              <a:ext uri="{FF2B5EF4-FFF2-40B4-BE49-F238E27FC236}">
                <a16:creationId xmlns:a16="http://schemas.microsoft.com/office/drawing/2014/main" id="{62C3452F-4660-411C-8211-14C2AEDDEA29}"/>
              </a:ext>
            </a:extLst>
          </p:cNvPr>
          <p:cNvSpPr/>
          <p:nvPr/>
        </p:nvSpPr>
        <p:spPr>
          <a:xfrm>
            <a:off x="1148560" y="1829009"/>
            <a:ext cx="3199983" cy="3199983"/>
          </a:xfrm>
          <a:prstGeom prst="ellipse">
            <a:avLst/>
          </a:prstGeom>
          <a:solidFill>
            <a:schemeClr val="accent3"/>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grpSp>
        <p:nvGrpSpPr>
          <p:cNvPr id="35" name="Group 34">
            <a:extLst>
              <a:ext uri="{FF2B5EF4-FFF2-40B4-BE49-F238E27FC236}">
                <a16:creationId xmlns:a16="http://schemas.microsoft.com/office/drawing/2014/main" id="{41323AE3-D62F-49C4-B538-F459C88D3F76}"/>
              </a:ext>
            </a:extLst>
          </p:cNvPr>
          <p:cNvGrpSpPr/>
          <p:nvPr/>
        </p:nvGrpSpPr>
        <p:grpSpPr>
          <a:xfrm>
            <a:off x="3020567" y="2952897"/>
            <a:ext cx="5130885" cy="517475"/>
            <a:chOff x="6190069" y="5834084"/>
            <a:chExt cx="10263105" cy="1035085"/>
          </a:xfrm>
        </p:grpSpPr>
        <p:grpSp>
          <p:nvGrpSpPr>
            <p:cNvPr id="31" name="Group 30">
              <a:extLst>
                <a:ext uri="{FF2B5EF4-FFF2-40B4-BE49-F238E27FC236}">
                  <a16:creationId xmlns:a16="http://schemas.microsoft.com/office/drawing/2014/main" id="{0B5883A9-CCBF-48CA-87EF-7C3E569D9B05}"/>
                </a:ext>
              </a:extLst>
            </p:cNvPr>
            <p:cNvGrpSpPr/>
            <p:nvPr/>
          </p:nvGrpSpPr>
          <p:grpSpPr>
            <a:xfrm>
              <a:off x="6190069" y="5995062"/>
              <a:ext cx="9612086" cy="711200"/>
              <a:chOff x="6190069" y="5995062"/>
              <a:chExt cx="9612086" cy="711200"/>
            </a:xfrm>
          </p:grpSpPr>
          <p:sp>
            <p:nvSpPr>
              <p:cNvPr id="10" name="Rectangle 9">
                <a:extLst>
                  <a:ext uri="{FF2B5EF4-FFF2-40B4-BE49-F238E27FC236}">
                    <a16:creationId xmlns:a16="http://schemas.microsoft.com/office/drawing/2014/main" id="{456E3047-62A1-476B-80E8-02B2E72E9E7C}"/>
                  </a:ext>
                </a:extLst>
              </p:cNvPr>
              <p:cNvSpPr/>
              <p:nvPr/>
            </p:nvSpPr>
            <p:spPr>
              <a:xfrm>
                <a:off x="6190069" y="5995062"/>
                <a:ext cx="9612086" cy="71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6" name="TextBox 25">
                <a:extLst>
                  <a:ext uri="{FF2B5EF4-FFF2-40B4-BE49-F238E27FC236}">
                    <a16:creationId xmlns:a16="http://schemas.microsoft.com/office/drawing/2014/main" id="{2F7AC62B-A2DF-4A17-9587-E97B7695DB2A}"/>
                  </a:ext>
                </a:extLst>
              </p:cNvPr>
              <p:cNvSpPr txBox="1"/>
              <p:nvPr/>
            </p:nvSpPr>
            <p:spPr>
              <a:xfrm>
                <a:off x="12519786" y="6023126"/>
                <a:ext cx="2908868" cy="554070"/>
              </a:xfrm>
              <a:prstGeom prst="rect">
                <a:avLst/>
              </a:prstGeom>
              <a:noFill/>
            </p:spPr>
            <p:txBody>
              <a:bodyPr wrap="none" rtlCol="0">
                <a:spAutoFit/>
              </a:bodyPr>
              <a:lstStyle/>
              <a:p>
                <a:pPr marL="0" marR="0" lvl="0" indent="0" algn="r"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72144"/>
                    </a:solidFill>
                    <a:effectLst/>
                    <a:uLnTx/>
                    <a:uFillTx/>
                    <a:latin typeface="Open Sans Light"/>
                    <a:ea typeface="+mn-ea"/>
                    <a:cs typeface="+mn-cs"/>
                  </a:rPr>
                  <a:t>Research Purpose</a:t>
                </a:r>
                <a:endParaRPr kumimoji="0" lang="en-US" sz="1200" b="0" i="0" u="none" strike="noStrike" kern="1200" cap="none" spc="0" normalizeH="0" baseline="0" noProof="0" dirty="0">
                  <a:ln>
                    <a:noFill/>
                  </a:ln>
                  <a:solidFill>
                    <a:srgbClr val="172144"/>
                  </a:solidFill>
                  <a:effectLst/>
                  <a:uLnTx/>
                  <a:uFillTx/>
                  <a:latin typeface="Open Sans Light"/>
                  <a:ea typeface="+mn-ea"/>
                  <a:cs typeface="+mn-cs"/>
                </a:endParaRPr>
              </a:p>
            </p:txBody>
          </p:sp>
        </p:grpSp>
        <p:sp>
          <p:nvSpPr>
            <p:cNvPr id="21" name="Oval 20">
              <a:extLst>
                <a:ext uri="{FF2B5EF4-FFF2-40B4-BE49-F238E27FC236}">
                  <a16:creationId xmlns:a16="http://schemas.microsoft.com/office/drawing/2014/main" id="{1FCB5749-FB7C-4997-9177-81ABE3A8AF5F}"/>
                </a:ext>
              </a:extLst>
            </p:cNvPr>
            <p:cNvSpPr/>
            <p:nvPr/>
          </p:nvSpPr>
          <p:spPr>
            <a:xfrm>
              <a:off x="15418089" y="5834084"/>
              <a:ext cx="1035085" cy="1035085"/>
            </a:xfrm>
            <a:prstGeom prst="ellipse">
              <a:avLst/>
            </a:prstGeom>
            <a:solidFill>
              <a:schemeClr val="tx1"/>
            </a:solidFill>
            <a:ln>
              <a:noFill/>
            </a:ln>
            <a:effectLst>
              <a:outerShdw blurRad="2286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699" b="0" i="0" u="none" strike="noStrike" kern="1200" cap="none" spc="0" normalizeH="0" baseline="0" noProof="0">
                  <a:ln>
                    <a:noFill/>
                  </a:ln>
                  <a:solidFill>
                    <a:srgbClr val="172144"/>
                  </a:solidFill>
                  <a:effectLst/>
                  <a:uLnTx/>
                  <a:uFillTx/>
                  <a:latin typeface="Designball-Finance-01" pitchFamily="2" charset="0"/>
                  <a:ea typeface="+mn-ea"/>
                  <a:cs typeface="+mn-cs"/>
                </a:rPr>
                <a:t>f</a:t>
              </a:r>
            </a:p>
          </p:txBody>
        </p:sp>
      </p:grpSp>
      <p:sp>
        <p:nvSpPr>
          <p:cNvPr id="14" name="TextBox 13">
            <a:extLst>
              <a:ext uri="{FF2B5EF4-FFF2-40B4-BE49-F238E27FC236}">
                <a16:creationId xmlns:a16="http://schemas.microsoft.com/office/drawing/2014/main" id="{DD7DBBC8-0F7B-4992-976A-64BA013C8B48}"/>
              </a:ext>
            </a:extLst>
          </p:cNvPr>
          <p:cNvSpPr txBox="1"/>
          <p:nvPr/>
        </p:nvSpPr>
        <p:spPr>
          <a:xfrm>
            <a:off x="8151452" y="1100492"/>
            <a:ext cx="3421385" cy="2369880"/>
          </a:xfrm>
          <a:prstGeom prst="rect">
            <a:avLst/>
          </a:prstGeom>
          <a:noFill/>
        </p:spPr>
        <p:txBody>
          <a:bodyPr wrap="square" rtlCol="0">
            <a:spAutoFit/>
          </a:bodyPr>
          <a:lstStyle/>
          <a:p>
            <a:pPr lvl="0" defTabSz="228554">
              <a:defRPr/>
            </a:pPr>
            <a:r>
              <a:rPr lang="en-US" sz="2000" dirty="0">
                <a:solidFill>
                  <a:srgbClr val="FFFFFF"/>
                </a:solidFill>
              </a:rPr>
              <a:t>Production Purpose</a:t>
            </a:r>
          </a:p>
          <a:p>
            <a:pPr marL="285750" lvl="0" indent="-285750" defTabSz="228554">
              <a:buFont typeface="Arial" panose="020B0604020202020204" pitchFamily="34" charset="0"/>
              <a:buChar char="•"/>
            </a:pPr>
            <a:r>
              <a:rPr kumimoji="0" lang="en-US" b="0" i="0" u="none" strike="noStrike" kern="1200" cap="none" spc="0" normalizeH="0" baseline="0" noProof="0" dirty="0" smtClean="0">
                <a:ln>
                  <a:noFill/>
                </a:ln>
                <a:solidFill>
                  <a:srgbClr val="FFFFFF"/>
                </a:solidFill>
                <a:effectLst/>
                <a:uLnTx/>
                <a:uFillTx/>
                <a:latin typeface="Open Sans Light"/>
              </a:rPr>
              <a:t>A </a:t>
            </a:r>
            <a:r>
              <a:rPr lang="en-US" dirty="0"/>
              <a:t>production honeypot is a type of honeypot that’s used to collect cybersecurity-related information within a business’s or organization’s production network.</a:t>
            </a:r>
            <a:endParaRPr kumimoji="0" lang="en-US" b="0" i="0" u="none" strike="noStrike" kern="1200" cap="none" spc="0" normalizeH="0" baseline="0" noProof="0" dirty="0" smtClean="0">
              <a:ln>
                <a:noFill/>
              </a:ln>
              <a:solidFill>
                <a:srgbClr val="FFFFFF"/>
              </a:solidFill>
              <a:effectLst/>
              <a:uLnTx/>
              <a:uFillTx/>
              <a:latin typeface="Open Sans Light"/>
            </a:endParaRPr>
          </a:p>
          <a:p>
            <a:pPr marL="0" marR="0" lvl="0" indent="0" algn="l" defTabSz="22855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srgbClr val="FFFFFF"/>
              </a:solidFill>
              <a:effectLst/>
              <a:uLnTx/>
              <a:uFillTx/>
              <a:latin typeface="Open Sans Light"/>
              <a:ea typeface="+mn-ea"/>
              <a:cs typeface="+mn-cs"/>
            </a:endParaRPr>
          </a:p>
        </p:txBody>
      </p:sp>
      <p:sp>
        <p:nvSpPr>
          <p:cNvPr id="15" name="TextBox 14">
            <a:extLst>
              <a:ext uri="{FF2B5EF4-FFF2-40B4-BE49-F238E27FC236}">
                <a16:creationId xmlns:a16="http://schemas.microsoft.com/office/drawing/2014/main" id="{C4D4E279-4AB7-4DF7-9AED-9C5A5AD2330F}"/>
              </a:ext>
            </a:extLst>
          </p:cNvPr>
          <p:cNvSpPr txBox="1"/>
          <p:nvPr/>
        </p:nvSpPr>
        <p:spPr>
          <a:xfrm>
            <a:off x="8151452" y="3863573"/>
            <a:ext cx="3314700" cy="2062103"/>
          </a:xfrm>
          <a:prstGeom prst="rect">
            <a:avLst/>
          </a:prstGeom>
          <a:noFill/>
        </p:spPr>
        <p:txBody>
          <a:bodyPr wrap="square" rtlCol="0">
            <a:spAutoFit/>
          </a:bodyPr>
          <a:lstStyle/>
          <a:p>
            <a:pPr lvl="0" defTabSz="228554">
              <a:defRPr/>
            </a:pPr>
            <a:r>
              <a:rPr lang="en-US" sz="2000" dirty="0"/>
              <a:t>Research Purpose</a:t>
            </a:r>
          </a:p>
          <a:p>
            <a:pPr marL="285750" lvl="0" indent="-285750" defTabSz="228554">
              <a:buFont typeface="Arial" panose="020B0604020202020204" pitchFamily="34" charset="0"/>
              <a:buChar char="•"/>
            </a:pPr>
            <a:r>
              <a:rPr kumimoji="0" lang="en-US" b="0" i="0" u="none" strike="noStrike" kern="1200" cap="none" spc="0" normalizeH="0" baseline="0" noProof="0" dirty="0" smtClean="0">
                <a:ln>
                  <a:noFill/>
                </a:ln>
                <a:solidFill>
                  <a:srgbClr val="FFFFFF"/>
                </a:solidFill>
                <a:effectLst/>
                <a:uLnTx/>
                <a:uFillTx/>
                <a:latin typeface="Open Sans Light"/>
              </a:rPr>
              <a:t>A </a:t>
            </a:r>
            <a:r>
              <a:rPr lang="en-US" dirty="0"/>
              <a:t> type of honeypot that’s used to collect information about the specific methods and tactics hackers </a:t>
            </a:r>
            <a:r>
              <a:rPr lang="en-US" dirty="0" smtClean="0"/>
              <a:t>use.</a:t>
            </a:r>
          </a:p>
          <a:p>
            <a:pPr lvl="0" defTabSz="228554"/>
            <a:r>
              <a:rPr lang="en-US" dirty="0" smtClean="0">
                <a:solidFill>
                  <a:srgbClr val="FFFFFF"/>
                </a:solidFill>
                <a:latin typeface="Open Sans Light"/>
              </a:rPr>
              <a:t>     </a:t>
            </a:r>
            <a:r>
              <a:rPr lang="en-US" dirty="0" err="1" smtClean="0">
                <a:solidFill>
                  <a:srgbClr val="FFFFFF"/>
                </a:solidFill>
                <a:latin typeface="Open Sans Light"/>
              </a:rPr>
              <a:t>e.g</a:t>
            </a:r>
            <a:r>
              <a:rPr lang="en-US" dirty="0" smtClean="0">
                <a:solidFill>
                  <a:srgbClr val="FFFFFF"/>
                </a:solidFill>
                <a:latin typeface="Open Sans Light"/>
              </a:rPr>
              <a:t> military, researcher ,    </a:t>
            </a:r>
          </a:p>
          <a:p>
            <a:pPr lvl="0" defTabSz="228554"/>
            <a:r>
              <a:rPr lang="en-US" dirty="0">
                <a:solidFill>
                  <a:srgbClr val="FFFFFF"/>
                </a:solidFill>
                <a:latin typeface="Open Sans Light"/>
              </a:rPr>
              <a:t> </a:t>
            </a:r>
            <a:r>
              <a:rPr lang="en-US" dirty="0" smtClean="0">
                <a:solidFill>
                  <a:srgbClr val="FFFFFF"/>
                </a:solidFill>
                <a:latin typeface="Open Sans Light"/>
              </a:rPr>
              <a:t>    government organization</a:t>
            </a:r>
            <a:endParaRPr kumimoji="0" lang="en-US" b="0" i="0" u="none" strike="noStrike" kern="1200" cap="none" spc="0" normalizeH="0" baseline="0" noProof="0" dirty="0" smtClean="0">
              <a:ln>
                <a:noFill/>
              </a:ln>
              <a:solidFill>
                <a:srgbClr val="FFFFFF"/>
              </a:solidFill>
              <a:effectLst/>
              <a:uLnTx/>
              <a:uFillTx/>
              <a:latin typeface="Open Sans Light"/>
            </a:endParaRPr>
          </a:p>
        </p:txBody>
      </p:sp>
      <p:sp>
        <p:nvSpPr>
          <p:cNvPr id="6" name="Oval 5">
            <a:extLst>
              <a:ext uri="{FF2B5EF4-FFF2-40B4-BE49-F238E27FC236}">
                <a16:creationId xmlns:a16="http://schemas.microsoft.com/office/drawing/2014/main" id="{46AFBC77-819B-40E0-8DC9-E4DDCBF01405}"/>
              </a:ext>
            </a:extLst>
          </p:cNvPr>
          <p:cNvSpPr/>
          <p:nvPr/>
        </p:nvSpPr>
        <p:spPr>
          <a:xfrm>
            <a:off x="1395339" y="2075787"/>
            <a:ext cx="2706427" cy="2706427"/>
          </a:xfrm>
          <a:prstGeom prst="ellipse">
            <a:avLst/>
          </a:prstGeom>
          <a:solidFill>
            <a:schemeClr val="tx1"/>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grpSp>
        <p:nvGrpSpPr>
          <p:cNvPr id="34" name="Group 33">
            <a:extLst>
              <a:ext uri="{FF2B5EF4-FFF2-40B4-BE49-F238E27FC236}">
                <a16:creationId xmlns:a16="http://schemas.microsoft.com/office/drawing/2014/main" id="{231E7610-A0AD-45A7-B3F0-28CB336EF5F6}"/>
              </a:ext>
            </a:extLst>
          </p:cNvPr>
          <p:cNvGrpSpPr/>
          <p:nvPr/>
        </p:nvGrpSpPr>
        <p:grpSpPr>
          <a:xfrm>
            <a:off x="3161362" y="2391896"/>
            <a:ext cx="3406948" cy="517475"/>
            <a:chOff x="6323546" y="4783520"/>
            <a:chExt cx="6814784" cy="1035085"/>
          </a:xfrm>
        </p:grpSpPr>
        <p:grpSp>
          <p:nvGrpSpPr>
            <p:cNvPr id="30" name="Group 29">
              <a:extLst>
                <a:ext uri="{FF2B5EF4-FFF2-40B4-BE49-F238E27FC236}">
                  <a16:creationId xmlns:a16="http://schemas.microsoft.com/office/drawing/2014/main" id="{28319242-746E-4E5B-98A4-632CCA846B48}"/>
                </a:ext>
              </a:extLst>
            </p:cNvPr>
            <p:cNvGrpSpPr/>
            <p:nvPr/>
          </p:nvGrpSpPr>
          <p:grpSpPr>
            <a:xfrm>
              <a:off x="6323546" y="4926692"/>
              <a:ext cx="5963630" cy="711200"/>
              <a:chOff x="6323546" y="4926692"/>
              <a:chExt cx="5963630" cy="711200"/>
            </a:xfrm>
          </p:grpSpPr>
          <p:sp>
            <p:nvSpPr>
              <p:cNvPr id="9" name="Rectangle 8">
                <a:extLst>
                  <a:ext uri="{FF2B5EF4-FFF2-40B4-BE49-F238E27FC236}">
                    <a16:creationId xmlns:a16="http://schemas.microsoft.com/office/drawing/2014/main" id="{707F96E8-3637-478B-AAA0-2ACB6E15B8F9}"/>
                  </a:ext>
                </a:extLst>
              </p:cNvPr>
              <p:cNvSpPr/>
              <p:nvPr/>
            </p:nvSpPr>
            <p:spPr>
              <a:xfrm>
                <a:off x="6323546" y="4926692"/>
                <a:ext cx="5963630" cy="711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25" name="TextBox 24">
                <a:extLst>
                  <a:ext uri="{FF2B5EF4-FFF2-40B4-BE49-F238E27FC236}">
                    <a16:creationId xmlns:a16="http://schemas.microsoft.com/office/drawing/2014/main" id="{1A568472-122C-4F30-8E71-BC4FAA74B6C5}"/>
                  </a:ext>
                </a:extLst>
              </p:cNvPr>
              <p:cNvSpPr txBox="1"/>
              <p:nvPr/>
            </p:nvSpPr>
            <p:spPr>
              <a:xfrm>
                <a:off x="9130106" y="5024025"/>
                <a:ext cx="3062778" cy="554070"/>
              </a:xfrm>
              <a:prstGeom prst="rect">
                <a:avLst/>
              </a:prstGeom>
              <a:noFill/>
            </p:spPr>
            <p:txBody>
              <a:bodyPr wrap="none" rtlCol="0">
                <a:spAutoFit/>
              </a:bodyPr>
              <a:lstStyle/>
              <a:p>
                <a:pPr marL="0" marR="0" lvl="0" indent="0" algn="r" defTabSz="2285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Open Sans Light"/>
                    <a:ea typeface="+mn-ea"/>
                    <a:cs typeface="+mn-cs"/>
                  </a:rPr>
                  <a:t>Production Purpose</a:t>
                </a:r>
                <a:endParaRPr kumimoji="0" lang="en-US" sz="1200" b="0" i="0" u="none" strike="noStrike" kern="1200" cap="none" spc="0" normalizeH="0" baseline="0" noProof="0" dirty="0">
                  <a:ln>
                    <a:noFill/>
                  </a:ln>
                  <a:solidFill>
                    <a:srgbClr val="FFFFFF"/>
                  </a:solidFill>
                  <a:effectLst/>
                  <a:uLnTx/>
                  <a:uFillTx/>
                  <a:latin typeface="Open Sans Light"/>
                  <a:ea typeface="+mn-ea"/>
                  <a:cs typeface="+mn-cs"/>
                </a:endParaRPr>
              </a:p>
            </p:txBody>
          </p:sp>
        </p:grpSp>
        <p:sp>
          <p:nvSpPr>
            <p:cNvPr id="20" name="Oval 19">
              <a:extLst>
                <a:ext uri="{FF2B5EF4-FFF2-40B4-BE49-F238E27FC236}">
                  <a16:creationId xmlns:a16="http://schemas.microsoft.com/office/drawing/2014/main" id="{326CE5EE-99CE-4D90-B94F-051E39E99E65}"/>
                </a:ext>
              </a:extLst>
            </p:cNvPr>
            <p:cNvSpPr/>
            <p:nvPr/>
          </p:nvSpPr>
          <p:spPr>
            <a:xfrm>
              <a:off x="12103245" y="4783520"/>
              <a:ext cx="1035085" cy="1035085"/>
            </a:xfrm>
            <a:prstGeom prst="ellipse">
              <a:avLst/>
            </a:prstGeom>
            <a:solidFill>
              <a:schemeClr val="bg2"/>
            </a:solidFill>
            <a:ln>
              <a:noFill/>
            </a:ln>
            <a:effectLst>
              <a:outerShdw blurRad="2286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699" b="0" i="0" u="none" strike="noStrike" kern="1200" cap="none" spc="0" normalizeH="0" baseline="0" noProof="0" dirty="0">
                  <a:ln>
                    <a:noFill/>
                  </a:ln>
                  <a:solidFill>
                    <a:srgbClr val="FFFFFF"/>
                  </a:solidFill>
                  <a:effectLst/>
                  <a:uLnTx/>
                  <a:uFillTx/>
                  <a:latin typeface="Designball-Finance-01" pitchFamily="2" charset="0"/>
                  <a:ea typeface="+mn-ea"/>
                  <a:cs typeface="+mn-cs"/>
                </a:rPr>
                <a:t>C</a:t>
              </a:r>
            </a:p>
          </p:txBody>
        </p:sp>
      </p:grpSp>
      <p:sp>
        <p:nvSpPr>
          <p:cNvPr id="8" name="Oval 7">
            <a:extLst>
              <a:ext uri="{FF2B5EF4-FFF2-40B4-BE49-F238E27FC236}">
                <a16:creationId xmlns:a16="http://schemas.microsoft.com/office/drawing/2014/main" id="{98DFC1DF-E39B-4F46-96AD-8E897EC18FDD}"/>
              </a:ext>
            </a:extLst>
          </p:cNvPr>
          <p:cNvSpPr/>
          <p:nvPr/>
        </p:nvSpPr>
        <p:spPr>
          <a:xfrm>
            <a:off x="1655736" y="2336185"/>
            <a:ext cx="2185631" cy="2185631"/>
          </a:xfrm>
          <a:prstGeom prst="ellipse">
            <a:avLst/>
          </a:prstGeom>
          <a:solidFill>
            <a:schemeClr val="bg2"/>
          </a:solidFill>
          <a:ln>
            <a:noFill/>
          </a:ln>
          <a:effectLst>
            <a:outerShdw blurRad="546100" sx="102000" sy="102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9" name="TextBox 18">
            <a:extLst>
              <a:ext uri="{FF2B5EF4-FFF2-40B4-BE49-F238E27FC236}">
                <a16:creationId xmlns:a16="http://schemas.microsoft.com/office/drawing/2014/main" id="{B5911695-9B2C-4B17-B0ED-780DC4872968}"/>
              </a:ext>
            </a:extLst>
          </p:cNvPr>
          <p:cNvSpPr txBox="1"/>
          <p:nvPr/>
        </p:nvSpPr>
        <p:spPr>
          <a:xfrm>
            <a:off x="1655736" y="3267535"/>
            <a:ext cx="1956912" cy="400110"/>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Open Sans Light"/>
                <a:ea typeface="+mn-ea"/>
                <a:cs typeface="+mn-cs"/>
              </a:rPr>
              <a:t>By Purpose</a:t>
            </a:r>
            <a:endParaRPr kumimoji="0" lang="en-US" sz="1800" b="0" i="0" u="none" strike="noStrike" kern="1200" cap="none" spc="0" normalizeH="0" baseline="0" noProof="0" dirty="0" smtClean="0">
              <a:ln>
                <a:noFill/>
              </a:ln>
              <a:solidFill>
                <a:srgbClr val="FFFFFF"/>
              </a:solidFill>
              <a:effectLst/>
              <a:uLnTx/>
              <a:uFillTx/>
              <a:latin typeface="Open Sans Light"/>
              <a:ea typeface="+mn-ea"/>
              <a:cs typeface="+mn-cs"/>
            </a:endParaRPr>
          </a:p>
        </p:txBody>
      </p:sp>
    </p:spTree>
    <p:extLst>
      <p:ext uri="{BB962C8B-B14F-4D97-AF65-F5344CB8AC3E}">
        <p14:creationId xmlns:p14="http://schemas.microsoft.com/office/powerpoint/2010/main" val="37737813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par>
                                <p:cTn id="29" presetID="22" presetClass="entr" presetSubtype="8" fill="hold" nodeType="withEffect">
                                  <p:stCondLst>
                                    <p:cond delay="50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nodeType="withEffect">
                                  <p:stCondLst>
                                    <p:cond delay="70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1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5" grpId="0"/>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C1F0A66-5FF7-47C8-BC1F-48DE36FC160F}"/>
              </a:ext>
            </a:extLst>
          </p:cNvPr>
          <p:cNvGrpSpPr/>
          <p:nvPr/>
        </p:nvGrpSpPr>
        <p:grpSpPr>
          <a:xfrm>
            <a:off x="4980903" y="527695"/>
            <a:ext cx="2230195" cy="1791376"/>
            <a:chOff x="9963102" y="3978728"/>
            <a:chExt cx="4460970" cy="3583218"/>
          </a:xfrm>
        </p:grpSpPr>
        <p:sp>
          <p:nvSpPr>
            <p:cNvPr id="7" name="Rectangle: Rounded Corners 6">
              <a:extLst>
                <a:ext uri="{FF2B5EF4-FFF2-40B4-BE49-F238E27FC236}">
                  <a16:creationId xmlns:a16="http://schemas.microsoft.com/office/drawing/2014/main" id="{5891D3DC-320E-4EC7-B491-DC49334E6C5C}"/>
                </a:ext>
              </a:extLst>
            </p:cNvPr>
            <p:cNvSpPr/>
            <p:nvPr/>
          </p:nvSpPr>
          <p:spPr>
            <a:xfrm>
              <a:off x="9963102" y="4198260"/>
              <a:ext cx="4460970" cy="3363686"/>
            </a:xfrm>
            <a:prstGeom prst="roundRect">
              <a:avLst>
                <a:gd name="adj" fmla="val 50000"/>
              </a:avLst>
            </a:prstGeom>
            <a:gradFill>
              <a:gsLst>
                <a:gs pos="100000">
                  <a:srgbClr val="272E3A">
                    <a:alpha val="0"/>
                  </a:srgbClr>
                </a:gs>
                <a:gs pos="0">
                  <a:srgbClr val="272E3A">
                    <a:alpha val="17000"/>
                  </a:srgbClr>
                </a:gs>
                <a:gs pos="42000">
                  <a:srgbClr val="272E3A">
                    <a:alpha val="27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6" name="Rectangle: Rounded Corners 5">
              <a:extLst>
                <a:ext uri="{FF2B5EF4-FFF2-40B4-BE49-F238E27FC236}">
                  <a16:creationId xmlns:a16="http://schemas.microsoft.com/office/drawing/2014/main" id="{774BAA8D-469B-402D-B99C-F2816DB9B7B9}"/>
                </a:ext>
              </a:extLst>
            </p:cNvPr>
            <p:cNvSpPr/>
            <p:nvPr/>
          </p:nvSpPr>
          <p:spPr>
            <a:xfrm>
              <a:off x="9963102" y="3978728"/>
              <a:ext cx="4460970" cy="3048394"/>
            </a:xfrm>
            <a:prstGeom prst="roundRect">
              <a:avLst>
                <a:gd name="adj" fmla="val 50000"/>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 name="Rectangle: Rounded Corners 1">
              <a:extLst>
                <a:ext uri="{FF2B5EF4-FFF2-40B4-BE49-F238E27FC236}">
                  <a16:creationId xmlns:a16="http://schemas.microsoft.com/office/drawing/2014/main" id="{DE6691C2-07A2-4A6B-AB3A-88BEB4A81299}"/>
                </a:ext>
              </a:extLst>
            </p:cNvPr>
            <p:cNvSpPr/>
            <p:nvPr/>
          </p:nvSpPr>
          <p:spPr>
            <a:xfrm>
              <a:off x="10165874" y="4343400"/>
              <a:ext cx="4055427" cy="2057400"/>
            </a:xfrm>
            <a:prstGeom prst="roundRect">
              <a:avLst>
                <a:gd name="adj" fmla="val 50000"/>
              </a:avLst>
            </a:prstGeom>
            <a:gradFill>
              <a:gsLst>
                <a:gs pos="100000">
                  <a:schemeClr val="accent1">
                    <a:lumMod val="50000"/>
                  </a:schemeClr>
                </a:gs>
                <a:gs pos="0">
                  <a:schemeClr val="accent1"/>
                </a:gs>
              </a:gsLst>
              <a:lin ang="5400000" scaled="1"/>
            </a:gradFill>
            <a:ln>
              <a:noFill/>
            </a:ln>
            <a:effectLst>
              <a:innerShdw blurRad="685800">
                <a:prstClr val="black">
                  <a:alpha val="2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5" name="Rectangle: Rounded Corners 4">
              <a:extLst>
                <a:ext uri="{FF2B5EF4-FFF2-40B4-BE49-F238E27FC236}">
                  <a16:creationId xmlns:a16="http://schemas.microsoft.com/office/drawing/2014/main" id="{343C5861-D19B-4C53-83E2-276CDC0A631B}"/>
                </a:ext>
              </a:extLst>
            </p:cNvPr>
            <p:cNvSpPr/>
            <p:nvPr/>
          </p:nvSpPr>
          <p:spPr>
            <a:xfrm>
              <a:off x="11048995" y="5940601"/>
              <a:ext cx="2289184" cy="300280"/>
            </a:xfrm>
            <a:prstGeom prst="roundRect">
              <a:avLst>
                <a:gd name="adj" fmla="val 50000"/>
              </a:avLst>
            </a:prstGeom>
            <a:solidFill>
              <a:schemeClr val="accent1">
                <a:lumMod val="20000"/>
                <a:lumOff val="80000"/>
                <a:alpha val="3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8" name="TextBox 7">
              <a:extLst>
                <a:ext uri="{FF2B5EF4-FFF2-40B4-BE49-F238E27FC236}">
                  <a16:creationId xmlns:a16="http://schemas.microsoft.com/office/drawing/2014/main" id="{BC446F15-AAB8-49A9-8CA6-A05A8DE9FE54}"/>
                </a:ext>
              </a:extLst>
            </p:cNvPr>
            <p:cNvSpPr txBox="1"/>
            <p:nvPr/>
          </p:nvSpPr>
          <p:spPr>
            <a:xfrm>
              <a:off x="11524729" y="4873588"/>
              <a:ext cx="1337722" cy="1200228"/>
            </a:xfrm>
            <a:prstGeom prst="rect">
              <a:avLst/>
            </a:prstGeom>
            <a:noFill/>
          </p:spPr>
          <p:txBody>
            <a:bodyPr wrap="none" rtlCol="0" anchor="ctr">
              <a:spAutoFit/>
            </a:bodyPr>
            <a:lstStyle/>
            <a:p>
              <a:pPr algn="ctr" defTabSz="228554"/>
              <a:r>
                <a:rPr lang="en-US" sz="3299" dirty="0">
                  <a:solidFill>
                    <a:srgbClr val="1FA2FF">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sp>
          <p:nvSpPr>
            <p:cNvPr id="4" name="Rectangle: Rounded Corners 3">
              <a:extLst>
                <a:ext uri="{FF2B5EF4-FFF2-40B4-BE49-F238E27FC236}">
                  <a16:creationId xmlns:a16="http://schemas.microsoft.com/office/drawing/2014/main" id="{15DF0386-8031-46AF-9DD1-9E9B6C70CC9F}"/>
                </a:ext>
              </a:extLst>
            </p:cNvPr>
            <p:cNvSpPr/>
            <p:nvPr/>
          </p:nvSpPr>
          <p:spPr>
            <a:xfrm>
              <a:off x="10808631" y="4579004"/>
              <a:ext cx="2769912" cy="399673"/>
            </a:xfrm>
            <a:prstGeom prst="roundRect">
              <a:avLst>
                <a:gd name="adj" fmla="val 50000"/>
              </a:avLst>
            </a:prstGeom>
            <a:solidFill>
              <a:schemeClr val="accent1">
                <a:lumMod val="20000"/>
                <a:lumOff val="80000"/>
                <a:alpha val="61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grpSp>
      <p:grpSp>
        <p:nvGrpSpPr>
          <p:cNvPr id="11" name="Group 10">
            <a:extLst>
              <a:ext uri="{FF2B5EF4-FFF2-40B4-BE49-F238E27FC236}">
                <a16:creationId xmlns:a16="http://schemas.microsoft.com/office/drawing/2014/main" id="{D9609EA5-2C75-4E2B-98D6-E470B613762B}"/>
              </a:ext>
            </a:extLst>
          </p:cNvPr>
          <p:cNvGrpSpPr/>
          <p:nvPr/>
        </p:nvGrpSpPr>
        <p:grpSpPr>
          <a:xfrm>
            <a:off x="4980903" y="2040523"/>
            <a:ext cx="2230195" cy="1791376"/>
            <a:chOff x="9963102" y="3978728"/>
            <a:chExt cx="4460970" cy="3583218"/>
          </a:xfrm>
        </p:grpSpPr>
        <p:sp>
          <p:nvSpPr>
            <p:cNvPr id="12" name="Rectangle: Rounded Corners 11">
              <a:extLst>
                <a:ext uri="{FF2B5EF4-FFF2-40B4-BE49-F238E27FC236}">
                  <a16:creationId xmlns:a16="http://schemas.microsoft.com/office/drawing/2014/main" id="{5A6A0C62-7744-4177-9135-002653CCF467}"/>
                </a:ext>
              </a:extLst>
            </p:cNvPr>
            <p:cNvSpPr/>
            <p:nvPr/>
          </p:nvSpPr>
          <p:spPr>
            <a:xfrm>
              <a:off x="9963102" y="4198260"/>
              <a:ext cx="4460970" cy="3363686"/>
            </a:xfrm>
            <a:prstGeom prst="roundRect">
              <a:avLst>
                <a:gd name="adj" fmla="val 50000"/>
              </a:avLst>
            </a:prstGeom>
            <a:gradFill>
              <a:gsLst>
                <a:gs pos="100000">
                  <a:srgbClr val="272E3A">
                    <a:alpha val="0"/>
                  </a:srgbClr>
                </a:gs>
                <a:gs pos="0">
                  <a:srgbClr val="272E3A">
                    <a:alpha val="17000"/>
                  </a:srgbClr>
                </a:gs>
                <a:gs pos="42000">
                  <a:srgbClr val="272E3A">
                    <a:alpha val="27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13" name="Rectangle: Rounded Corners 12">
              <a:extLst>
                <a:ext uri="{FF2B5EF4-FFF2-40B4-BE49-F238E27FC236}">
                  <a16:creationId xmlns:a16="http://schemas.microsoft.com/office/drawing/2014/main" id="{2E6E2AC2-F264-4401-AA97-2BF317EE79EF}"/>
                </a:ext>
              </a:extLst>
            </p:cNvPr>
            <p:cNvSpPr/>
            <p:nvPr/>
          </p:nvSpPr>
          <p:spPr>
            <a:xfrm>
              <a:off x="9963102" y="3978728"/>
              <a:ext cx="4460970" cy="3048394"/>
            </a:xfrm>
            <a:prstGeom prst="roundRect">
              <a:avLst>
                <a:gd name="adj" fmla="val 50000"/>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14" name="Rectangle: Rounded Corners 13">
              <a:extLst>
                <a:ext uri="{FF2B5EF4-FFF2-40B4-BE49-F238E27FC236}">
                  <a16:creationId xmlns:a16="http://schemas.microsoft.com/office/drawing/2014/main" id="{FB23C706-40A4-43B9-87EF-1BD01C392F7E}"/>
                </a:ext>
              </a:extLst>
            </p:cNvPr>
            <p:cNvSpPr/>
            <p:nvPr/>
          </p:nvSpPr>
          <p:spPr>
            <a:xfrm>
              <a:off x="10165874" y="4343400"/>
              <a:ext cx="4055427" cy="2057400"/>
            </a:xfrm>
            <a:prstGeom prst="roundRect">
              <a:avLst>
                <a:gd name="adj" fmla="val 50000"/>
              </a:avLst>
            </a:prstGeom>
            <a:gradFill>
              <a:gsLst>
                <a:gs pos="100000">
                  <a:schemeClr val="accent3">
                    <a:lumMod val="50000"/>
                  </a:schemeClr>
                </a:gs>
                <a:gs pos="0">
                  <a:schemeClr val="accent3"/>
                </a:gs>
              </a:gsLst>
              <a:lin ang="5400000" scaled="1"/>
            </a:gradFill>
            <a:ln>
              <a:noFill/>
            </a:ln>
            <a:effectLst>
              <a:innerShdw blurRad="685800">
                <a:prstClr val="black">
                  <a:alpha val="2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15" name="Rectangle: Rounded Corners 14">
              <a:extLst>
                <a:ext uri="{FF2B5EF4-FFF2-40B4-BE49-F238E27FC236}">
                  <a16:creationId xmlns:a16="http://schemas.microsoft.com/office/drawing/2014/main" id="{8A6AE139-97B6-4B06-A671-4D8B7D654C89}"/>
                </a:ext>
              </a:extLst>
            </p:cNvPr>
            <p:cNvSpPr/>
            <p:nvPr/>
          </p:nvSpPr>
          <p:spPr>
            <a:xfrm>
              <a:off x="11048995" y="5940601"/>
              <a:ext cx="2289184" cy="300280"/>
            </a:xfrm>
            <a:prstGeom prst="roundRect">
              <a:avLst>
                <a:gd name="adj" fmla="val 50000"/>
              </a:avLst>
            </a:prstGeom>
            <a:solidFill>
              <a:schemeClr val="accent1">
                <a:lumMod val="20000"/>
                <a:lumOff val="80000"/>
                <a:alpha val="3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16" name="TextBox 15">
              <a:extLst>
                <a:ext uri="{FF2B5EF4-FFF2-40B4-BE49-F238E27FC236}">
                  <a16:creationId xmlns:a16="http://schemas.microsoft.com/office/drawing/2014/main" id="{7CCE4C3C-EECF-4DBA-9EBB-FEE4A63F5953}"/>
                </a:ext>
              </a:extLst>
            </p:cNvPr>
            <p:cNvSpPr txBox="1"/>
            <p:nvPr/>
          </p:nvSpPr>
          <p:spPr>
            <a:xfrm>
              <a:off x="11524727" y="4873588"/>
              <a:ext cx="1337722" cy="1200228"/>
            </a:xfrm>
            <a:prstGeom prst="rect">
              <a:avLst/>
            </a:prstGeom>
            <a:noFill/>
          </p:spPr>
          <p:txBody>
            <a:bodyPr wrap="none" rtlCol="0" anchor="ctr">
              <a:spAutoFit/>
            </a:bodyPr>
            <a:lstStyle/>
            <a:p>
              <a:pPr algn="ctr" defTabSz="228554"/>
              <a:r>
                <a:rPr lang="en-US" sz="3299">
                  <a:solidFill>
                    <a:srgbClr val="16C6FB">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17" name="Rectangle: Rounded Corners 16">
              <a:extLst>
                <a:ext uri="{FF2B5EF4-FFF2-40B4-BE49-F238E27FC236}">
                  <a16:creationId xmlns:a16="http://schemas.microsoft.com/office/drawing/2014/main" id="{C0C2A6AD-FEF8-493D-AC49-91C26D5EC189}"/>
                </a:ext>
              </a:extLst>
            </p:cNvPr>
            <p:cNvSpPr/>
            <p:nvPr/>
          </p:nvSpPr>
          <p:spPr>
            <a:xfrm>
              <a:off x="10808631" y="4579004"/>
              <a:ext cx="2769912" cy="399673"/>
            </a:xfrm>
            <a:prstGeom prst="roundRect">
              <a:avLst>
                <a:gd name="adj" fmla="val 50000"/>
              </a:avLst>
            </a:prstGeom>
            <a:solidFill>
              <a:schemeClr val="accent1">
                <a:lumMod val="20000"/>
                <a:lumOff val="80000"/>
                <a:alpha val="61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grpSp>
      <p:grpSp>
        <p:nvGrpSpPr>
          <p:cNvPr id="18" name="Group 17">
            <a:extLst>
              <a:ext uri="{FF2B5EF4-FFF2-40B4-BE49-F238E27FC236}">
                <a16:creationId xmlns:a16="http://schemas.microsoft.com/office/drawing/2014/main" id="{681AE47F-3589-4D37-96EF-68F5AD058D74}"/>
              </a:ext>
            </a:extLst>
          </p:cNvPr>
          <p:cNvGrpSpPr/>
          <p:nvPr/>
        </p:nvGrpSpPr>
        <p:grpSpPr>
          <a:xfrm>
            <a:off x="4980903" y="3553350"/>
            <a:ext cx="2230195" cy="1791376"/>
            <a:chOff x="9963102" y="3978728"/>
            <a:chExt cx="4460970" cy="3583218"/>
          </a:xfrm>
        </p:grpSpPr>
        <p:sp>
          <p:nvSpPr>
            <p:cNvPr id="19" name="Rectangle: Rounded Corners 18">
              <a:extLst>
                <a:ext uri="{FF2B5EF4-FFF2-40B4-BE49-F238E27FC236}">
                  <a16:creationId xmlns:a16="http://schemas.microsoft.com/office/drawing/2014/main" id="{9DC1854A-8901-4D35-B8D3-FA16C3B98E2F}"/>
                </a:ext>
              </a:extLst>
            </p:cNvPr>
            <p:cNvSpPr/>
            <p:nvPr/>
          </p:nvSpPr>
          <p:spPr>
            <a:xfrm>
              <a:off x="9963102" y="4198260"/>
              <a:ext cx="4460970" cy="3363686"/>
            </a:xfrm>
            <a:prstGeom prst="roundRect">
              <a:avLst>
                <a:gd name="adj" fmla="val 50000"/>
              </a:avLst>
            </a:prstGeom>
            <a:gradFill>
              <a:gsLst>
                <a:gs pos="100000">
                  <a:srgbClr val="272E3A">
                    <a:alpha val="0"/>
                  </a:srgbClr>
                </a:gs>
                <a:gs pos="0">
                  <a:srgbClr val="272E3A">
                    <a:alpha val="17000"/>
                  </a:srgbClr>
                </a:gs>
                <a:gs pos="42000">
                  <a:srgbClr val="272E3A">
                    <a:alpha val="27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0" name="Rectangle: Rounded Corners 19">
              <a:extLst>
                <a:ext uri="{FF2B5EF4-FFF2-40B4-BE49-F238E27FC236}">
                  <a16:creationId xmlns:a16="http://schemas.microsoft.com/office/drawing/2014/main" id="{93B5698D-C06D-4E5D-952C-BE6E75F47074}"/>
                </a:ext>
              </a:extLst>
            </p:cNvPr>
            <p:cNvSpPr/>
            <p:nvPr/>
          </p:nvSpPr>
          <p:spPr>
            <a:xfrm>
              <a:off x="9963102" y="3978728"/>
              <a:ext cx="4460970" cy="3048394"/>
            </a:xfrm>
            <a:prstGeom prst="roundRect">
              <a:avLst>
                <a:gd name="adj" fmla="val 50000"/>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1" name="Rectangle: Rounded Corners 20">
              <a:extLst>
                <a:ext uri="{FF2B5EF4-FFF2-40B4-BE49-F238E27FC236}">
                  <a16:creationId xmlns:a16="http://schemas.microsoft.com/office/drawing/2014/main" id="{45CDE705-49F4-43E8-A826-642FD0A938DB}"/>
                </a:ext>
              </a:extLst>
            </p:cNvPr>
            <p:cNvSpPr/>
            <p:nvPr/>
          </p:nvSpPr>
          <p:spPr>
            <a:xfrm>
              <a:off x="10165874" y="4343400"/>
              <a:ext cx="4055427" cy="2057400"/>
            </a:xfrm>
            <a:prstGeom prst="roundRect">
              <a:avLst>
                <a:gd name="adj" fmla="val 50000"/>
              </a:avLst>
            </a:prstGeom>
            <a:gradFill>
              <a:gsLst>
                <a:gs pos="100000">
                  <a:schemeClr val="accent5">
                    <a:lumMod val="50000"/>
                  </a:schemeClr>
                </a:gs>
                <a:gs pos="0">
                  <a:schemeClr val="accent5"/>
                </a:gs>
              </a:gsLst>
              <a:lin ang="5400000" scaled="1"/>
            </a:gradFill>
            <a:ln>
              <a:noFill/>
            </a:ln>
            <a:effectLst>
              <a:innerShdw blurRad="685800">
                <a:prstClr val="black">
                  <a:alpha val="2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2" name="Rectangle: Rounded Corners 21">
              <a:extLst>
                <a:ext uri="{FF2B5EF4-FFF2-40B4-BE49-F238E27FC236}">
                  <a16:creationId xmlns:a16="http://schemas.microsoft.com/office/drawing/2014/main" id="{257EC800-F03B-45FF-8660-1D7DE7784B44}"/>
                </a:ext>
              </a:extLst>
            </p:cNvPr>
            <p:cNvSpPr/>
            <p:nvPr/>
          </p:nvSpPr>
          <p:spPr>
            <a:xfrm>
              <a:off x="11048995" y="5940601"/>
              <a:ext cx="2289184" cy="300280"/>
            </a:xfrm>
            <a:prstGeom prst="roundRect">
              <a:avLst>
                <a:gd name="adj" fmla="val 50000"/>
              </a:avLst>
            </a:prstGeom>
            <a:solidFill>
              <a:schemeClr val="accent1">
                <a:lumMod val="20000"/>
                <a:lumOff val="80000"/>
                <a:alpha val="3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3" name="TextBox 22">
              <a:extLst>
                <a:ext uri="{FF2B5EF4-FFF2-40B4-BE49-F238E27FC236}">
                  <a16:creationId xmlns:a16="http://schemas.microsoft.com/office/drawing/2014/main" id="{856E9393-893C-4CB4-8F6F-448149FF4931}"/>
                </a:ext>
              </a:extLst>
            </p:cNvPr>
            <p:cNvSpPr txBox="1"/>
            <p:nvPr/>
          </p:nvSpPr>
          <p:spPr>
            <a:xfrm>
              <a:off x="11524727" y="4873588"/>
              <a:ext cx="1337722" cy="1200228"/>
            </a:xfrm>
            <a:prstGeom prst="rect">
              <a:avLst/>
            </a:prstGeom>
            <a:noFill/>
          </p:spPr>
          <p:txBody>
            <a:bodyPr wrap="none" rtlCol="0" anchor="ctr">
              <a:spAutoFit/>
            </a:bodyPr>
            <a:lstStyle/>
            <a:p>
              <a:pPr algn="ctr" defTabSz="228554"/>
              <a:r>
                <a:rPr lang="en-US" sz="3299">
                  <a:solidFill>
                    <a:srgbClr val="37E1EE">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sp>
          <p:nvSpPr>
            <p:cNvPr id="24" name="Rectangle: Rounded Corners 23">
              <a:extLst>
                <a:ext uri="{FF2B5EF4-FFF2-40B4-BE49-F238E27FC236}">
                  <a16:creationId xmlns:a16="http://schemas.microsoft.com/office/drawing/2014/main" id="{1DA86B21-C046-40DB-A3AC-77C0FE532E60}"/>
                </a:ext>
              </a:extLst>
            </p:cNvPr>
            <p:cNvSpPr/>
            <p:nvPr/>
          </p:nvSpPr>
          <p:spPr>
            <a:xfrm>
              <a:off x="10808631" y="4579004"/>
              <a:ext cx="2769912" cy="399673"/>
            </a:xfrm>
            <a:prstGeom prst="roundRect">
              <a:avLst>
                <a:gd name="adj" fmla="val 50000"/>
              </a:avLst>
            </a:prstGeom>
            <a:solidFill>
              <a:schemeClr val="accent1">
                <a:lumMod val="20000"/>
                <a:lumOff val="80000"/>
                <a:alpha val="61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grpSp>
      <p:grpSp>
        <p:nvGrpSpPr>
          <p:cNvPr id="25" name="Group 24">
            <a:extLst>
              <a:ext uri="{FF2B5EF4-FFF2-40B4-BE49-F238E27FC236}">
                <a16:creationId xmlns:a16="http://schemas.microsoft.com/office/drawing/2014/main" id="{3CB5D7FF-EC29-4D27-8696-B5259B08A4D3}"/>
              </a:ext>
            </a:extLst>
          </p:cNvPr>
          <p:cNvGrpSpPr/>
          <p:nvPr/>
        </p:nvGrpSpPr>
        <p:grpSpPr>
          <a:xfrm>
            <a:off x="4980903" y="5066178"/>
            <a:ext cx="2230195" cy="1791376"/>
            <a:chOff x="9963102" y="3978728"/>
            <a:chExt cx="4460970" cy="3583218"/>
          </a:xfrm>
        </p:grpSpPr>
        <p:sp>
          <p:nvSpPr>
            <p:cNvPr id="26" name="Rectangle: Rounded Corners 25">
              <a:extLst>
                <a:ext uri="{FF2B5EF4-FFF2-40B4-BE49-F238E27FC236}">
                  <a16:creationId xmlns:a16="http://schemas.microsoft.com/office/drawing/2014/main" id="{759F75AB-4ED9-4B4E-ABC4-9768480D4F03}"/>
                </a:ext>
              </a:extLst>
            </p:cNvPr>
            <p:cNvSpPr/>
            <p:nvPr/>
          </p:nvSpPr>
          <p:spPr>
            <a:xfrm>
              <a:off x="9963102" y="4198260"/>
              <a:ext cx="4460970" cy="3363686"/>
            </a:xfrm>
            <a:prstGeom prst="roundRect">
              <a:avLst>
                <a:gd name="adj" fmla="val 50000"/>
              </a:avLst>
            </a:prstGeom>
            <a:gradFill>
              <a:gsLst>
                <a:gs pos="100000">
                  <a:srgbClr val="272E3A">
                    <a:alpha val="0"/>
                  </a:srgbClr>
                </a:gs>
                <a:gs pos="0">
                  <a:srgbClr val="272E3A">
                    <a:alpha val="17000"/>
                  </a:srgbClr>
                </a:gs>
                <a:gs pos="42000">
                  <a:srgbClr val="272E3A">
                    <a:alpha val="27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7" name="Rectangle: Rounded Corners 26">
              <a:extLst>
                <a:ext uri="{FF2B5EF4-FFF2-40B4-BE49-F238E27FC236}">
                  <a16:creationId xmlns:a16="http://schemas.microsoft.com/office/drawing/2014/main" id="{04FD65F0-C91B-472E-94C5-1D878298684D}"/>
                </a:ext>
              </a:extLst>
            </p:cNvPr>
            <p:cNvSpPr/>
            <p:nvPr/>
          </p:nvSpPr>
          <p:spPr>
            <a:xfrm>
              <a:off x="9963102" y="3978728"/>
              <a:ext cx="4460970" cy="3048394"/>
            </a:xfrm>
            <a:prstGeom prst="roundRect">
              <a:avLst>
                <a:gd name="adj" fmla="val 50000"/>
              </a:avLst>
            </a:prstGeom>
            <a:gradFill>
              <a:gsLst>
                <a:gs pos="100000">
                  <a:srgbClr val="272E3A">
                    <a:alpha val="0"/>
                  </a:srgbClr>
                </a:gs>
                <a:gs pos="0">
                  <a:srgbClr val="272E3A">
                    <a:alpha val="17000"/>
                  </a:srgbClr>
                </a:gs>
                <a:gs pos="42000">
                  <a:srgbClr val="272E3A">
                    <a:alpha val="55000"/>
                  </a:srgbClr>
                </a:gs>
              </a:gsLst>
              <a:lin ang="5400000" scaled="1"/>
            </a:gradFill>
            <a:ln>
              <a:noFill/>
            </a:ln>
            <a:effectLst>
              <a:innerShdw blurRad="685800">
                <a:prstClr val="black">
                  <a:alpha val="24000"/>
                </a:prstClr>
              </a:innerShdw>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8" name="Rectangle: Rounded Corners 27">
              <a:extLst>
                <a:ext uri="{FF2B5EF4-FFF2-40B4-BE49-F238E27FC236}">
                  <a16:creationId xmlns:a16="http://schemas.microsoft.com/office/drawing/2014/main" id="{A6858951-4695-405F-B13F-2BA20EFC31C3}"/>
                </a:ext>
              </a:extLst>
            </p:cNvPr>
            <p:cNvSpPr/>
            <p:nvPr/>
          </p:nvSpPr>
          <p:spPr>
            <a:xfrm>
              <a:off x="10165874" y="4343400"/>
              <a:ext cx="4055427" cy="2057400"/>
            </a:xfrm>
            <a:prstGeom prst="roundRect">
              <a:avLst>
                <a:gd name="adj" fmla="val 50000"/>
              </a:avLst>
            </a:prstGeom>
            <a:gradFill>
              <a:gsLst>
                <a:gs pos="100000">
                  <a:schemeClr val="tx2">
                    <a:lumMod val="50000"/>
                  </a:schemeClr>
                </a:gs>
                <a:gs pos="0">
                  <a:schemeClr val="tx2"/>
                </a:gs>
              </a:gsLst>
              <a:lin ang="5400000" scaled="1"/>
            </a:gradFill>
            <a:ln>
              <a:noFill/>
            </a:ln>
            <a:effectLst>
              <a:innerShdw blurRad="685800">
                <a:prstClr val="black">
                  <a:alpha val="2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29" name="Rectangle: Rounded Corners 28">
              <a:extLst>
                <a:ext uri="{FF2B5EF4-FFF2-40B4-BE49-F238E27FC236}">
                  <a16:creationId xmlns:a16="http://schemas.microsoft.com/office/drawing/2014/main" id="{667BB55C-EF4D-454A-88BE-8D7756572A7C}"/>
                </a:ext>
              </a:extLst>
            </p:cNvPr>
            <p:cNvSpPr/>
            <p:nvPr/>
          </p:nvSpPr>
          <p:spPr>
            <a:xfrm>
              <a:off x="11048995" y="5940601"/>
              <a:ext cx="2289184" cy="300280"/>
            </a:xfrm>
            <a:prstGeom prst="roundRect">
              <a:avLst>
                <a:gd name="adj" fmla="val 50000"/>
              </a:avLst>
            </a:prstGeom>
            <a:solidFill>
              <a:schemeClr val="accent1">
                <a:lumMod val="20000"/>
                <a:lumOff val="80000"/>
                <a:alpha val="3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
          <p:nvSpPr>
            <p:cNvPr id="30" name="TextBox 29">
              <a:extLst>
                <a:ext uri="{FF2B5EF4-FFF2-40B4-BE49-F238E27FC236}">
                  <a16:creationId xmlns:a16="http://schemas.microsoft.com/office/drawing/2014/main" id="{43D230FE-5AB2-4121-8C0F-26D2513C3EA7}"/>
                </a:ext>
              </a:extLst>
            </p:cNvPr>
            <p:cNvSpPr txBox="1"/>
            <p:nvPr/>
          </p:nvSpPr>
          <p:spPr>
            <a:xfrm>
              <a:off x="11524727" y="4873588"/>
              <a:ext cx="1337722" cy="1200228"/>
            </a:xfrm>
            <a:prstGeom prst="rect">
              <a:avLst/>
            </a:prstGeom>
            <a:noFill/>
          </p:spPr>
          <p:txBody>
            <a:bodyPr wrap="none" rtlCol="0" anchor="ctr">
              <a:spAutoFit/>
            </a:bodyPr>
            <a:lstStyle/>
            <a:p>
              <a:pPr algn="ctr" defTabSz="228554"/>
              <a:r>
                <a:rPr lang="en-US" sz="3299">
                  <a:solidFill>
                    <a:srgbClr val="A6FFCB">
                      <a:lumMod val="50000"/>
                    </a:srgbClr>
                  </a:solidFill>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sp>
          <p:nvSpPr>
            <p:cNvPr id="31" name="Rectangle: Rounded Corners 30">
              <a:extLst>
                <a:ext uri="{FF2B5EF4-FFF2-40B4-BE49-F238E27FC236}">
                  <a16:creationId xmlns:a16="http://schemas.microsoft.com/office/drawing/2014/main" id="{53E84F5E-44B0-4660-86D3-FAE9B8994C42}"/>
                </a:ext>
              </a:extLst>
            </p:cNvPr>
            <p:cNvSpPr/>
            <p:nvPr/>
          </p:nvSpPr>
          <p:spPr>
            <a:xfrm>
              <a:off x="10808631" y="4579004"/>
              <a:ext cx="2769912" cy="399673"/>
            </a:xfrm>
            <a:prstGeom prst="roundRect">
              <a:avLst>
                <a:gd name="adj" fmla="val 50000"/>
              </a:avLst>
            </a:prstGeom>
            <a:solidFill>
              <a:schemeClr val="accent1">
                <a:lumMod val="20000"/>
                <a:lumOff val="80000"/>
                <a:alpha val="61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grpSp>
      <p:cxnSp>
        <p:nvCxnSpPr>
          <p:cNvPr id="33" name="Straight Connector 32">
            <a:extLst>
              <a:ext uri="{FF2B5EF4-FFF2-40B4-BE49-F238E27FC236}">
                <a16:creationId xmlns:a16="http://schemas.microsoft.com/office/drawing/2014/main" id="{5B499094-5FCC-4D69-A6E9-F394E2B1896A}"/>
              </a:ext>
            </a:extLst>
          </p:cNvPr>
          <p:cNvCxnSpPr>
            <a:cxnSpLocks/>
          </p:cNvCxnSpPr>
          <p:nvPr/>
        </p:nvCxnSpPr>
        <p:spPr>
          <a:xfrm flipH="1">
            <a:off x="7211099" y="1213338"/>
            <a:ext cx="772316" cy="4606"/>
          </a:xfrm>
          <a:prstGeom prst="line">
            <a:avLst/>
          </a:prstGeom>
          <a:ln>
            <a:solidFill>
              <a:schemeClr val="tx1">
                <a:alpha val="65000"/>
              </a:schemeClr>
            </a:solidFill>
            <a:headEnd type="oval"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3027067-5678-4E68-9314-6326542BB396}"/>
              </a:ext>
            </a:extLst>
          </p:cNvPr>
          <p:cNvSpPr txBox="1"/>
          <p:nvPr/>
        </p:nvSpPr>
        <p:spPr>
          <a:xfrm>
            <a:off x="7983415" y="544116"/>
            <a:ext cx="3095249" cy="1338443"/>
          </a:xfrm>
          <a:prstGeom prst="rect">
            <a:avLst/>
          </a:prstGeom>
          <a:noFill/>
        </p:spPr>
        <p:txBody>
          <a:bodyPr wrap="square" rtlCol="0">
            <a:spAutoFit/>
          </a:bodyPr>
          <a:lstStyle/>
          <a:p>
            <a:pPr defTabSz="228554"/>
            <a:r>
              <a:rPr lang="en-US" sz="2699" dirty="0" smtClean="0">
                <a:solidFill>
                  <a:srgbClr val="FFFFFF"/>
                </a:solidFill>
                <a:latin typeface="Open Sans Light"/>
              </a:rPr>
              <a:t>Divert Malicious Traffics from important system</a:t>
            </a:r>
            <a:endParaRPr lang="en-US" sz="2699" dirty="0">
              <a:solidFill>
                <a:srgbClr val="FFFFFF"/>
              </a:solidFill>
              <a:latin typeface="Open Sans Light"/>
            </a:endParaRPr>
          </a:p>
        </p:txBody>
      </p:sp>
      <p:cxnSp>
        <p:nvCxnSpPr>
          <p:cNvPr id="37" name="Straight Connector 36">
            <a:extLst>
              <a:ext uri="{FF2B5EF4-FFF2-40B4-BE49-F238E27FC236}">
                <a16:creationId xmlns:a16="http://schemas.microsoft.com/office/drawing/2014/main" id="{D712DDDA-7371-4180-A50D-25231459D5C4}"/>
              </a:ext>
            </a:extLst>
          </p:cNvPr>
          <p:cNvCxnSpPr>
            <a:cxnSpLocks/>
          </p:cNvCxnSpPr>
          <p:nvPr/>
        </p:nvCxnSpPr>
        <p:spPr>
          <a:xfrm flipH="1">
            <a:off x="7211098" y="2732275"/>
            <a:ext cx="618560" cy="0"/>
          </a:xfrm>
          <a:prstGeom prst="line">
            <a:avLst/>
          </a:prstGeom>
          <a:ln>
            <a:solidFill>
              <a:schemeClr val="tx1">
                <a:alpha val="65000"/>
              </a:schemeClr>
            </a:solidFill>
            <a:headEnd type="oval"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A8EA52-13BB-4944-98DE-0FDA2B595FF7}"/>
              </a:ext>
            </a:extLst>
          </p:cNvPr>
          <p:cNvSpPr txBox="1"/>
          <p:nvPr/>
        </p:nvSpPr>
        <p:spPr>
          <a:xfrm>
            <a:off x="7947436" y="2160656"/>
            <a:ext cx="3167205" cy="1200329"/>
          </a:xfrm>
          <a:prstGeom prst="rect">
            <a:avLst/>
          </a:prstGeom>
          <a:noFill/>
        </p:spPr>
        <p:txBody>
          <a:bodyPr wrap="square" rtlCol="0">
            <a:spAutoFit/>
          </a:bodyPr>
          <a:lstStyle/>
          <a:p>
            <a:pPr defTabSz="228554"/>
            <a:r>
              <a:rPr lang="en-US" sz="2400" dirty="0" smtClean="0">
                <a:solidFill>
                  <a:srgbClr val="FFFFFF"/>
                </a:solidFill>
                <a:latin typeface="Open Sans Light"/>
              </a:rPr>
              <a:t>Get an early warning before critical system are hit</a:t>
            </a:r>
            <a:endParaRPr lang="en-US" sz="2400" dirty="0">
              <a:solidFill>
                <a:srgbClr val="FFFFFF"/>
              </a:solidFill>
              <a:latin typeface="Open Sans Light"/>
            </a:endParaRPr>
          </a:p>
        </p:txBody>
      </p:sp>
      <p:cxnSp>
        <p:nvCxnSpPr>
          <p:cNvPr id="40" name="Straight Connector 39">
            <a:extLst>
              <a:ext uri="{FF2B5EF4-FFF2-40B4-BE49-F238E27FC236}">
                <a16:creationId xmlns:a16="http://schemas.microsoft.com/office/drawing/2014/main" id="{5BAA65B7-353F-413A-846C-5B02E1C98246}"/>
              </a:ext>
            </a:extLst>
          </p:cNvPr>
          <p:cNvCxnSpPr>
            <a:cxnSpLocks/>
          </p:cNvCxnSpPr>
          <p:nvPr/>
        </p:nvCxnSpPr>
        <p:spPr>
          <a:xfrm flipH="1">
            <a:off x="7211099" y="4207604"/>
            <a:ext cx="577965" cy="1"/>
          </a:xfrm>
          <a:prstGeom prst="line">
            <a:avLst/>
          </a:prstGeom>
          <a:ln>
            <a:solidFill>
              <a:schemeClr val="tx1">
                <a:alpha val="65000"/>
              </a:schemeClr>
            </a:solidFill>
            <a:headEnd type="oval"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2C37FB8-D67F-41DD-860C-1C623020D6DA}"/>
              </a:ext>
            </a:extLst>
          </p:cNvPr>
          <p:cNvSpPr txBox="1"/>
          <p:nvPr/>
        </p:nvSpPr>
        <p:spPr>
          <a:xfrm>
            <a:off x="7947436" y="3598470"/>
            <a:ext cx="3339623" cy="1200329"/>
          </a:xfrm>
          <a:prstGeom prst="rect">
            <a:avLst/>
          </a:prstGeom>
          <a:noFill/>
        </p:spPr>
        <p:txBody>
          <a:bodyPr wrap="square" rtlCol="0">
            <a:spAutoFit/>
          </a:bodyPr>
          <a:lstStyle/>
          <a:p>
            <a:pPr defTabSz="228554"/>
            <a:r>
              <a:rPr lang="en-US" sz="2400" dirty="0" smtClean="0">
                <a:solidFill>
                  <a:srgbClr val="FFFFFF"/>
                </a:solidFill>
                <a:latin typeface="Open Sans Light"/>
              </a:rPr>
              <a:t>Gather information about attacker and their method</a:t>
            </a:r>
            <a:endParaRPr lang="en-US" sz="2400" dirty="0">
              <a:solidFill>
                <a:srgbClr val="FFFFFF"/>
              </a:solidFill>
              <a:latin typeface="Open Sans Light"/>
            </a:endParaRPr>
          </a:p>
        </p:txBody>
      </p:sp>
      <p:cxnSp>
        <p:nvCxnSpPr>
          <p:cNvPr id="42" name="Straight Connector 41">
            <a:extLst>
              <a:ext uri="{FF2B5EF4-FFF2-40B4-BE49-F238E27FC236}">
                <a16:creationId xmlns:a16="http://schemas.microsoft.com/office/drawing/2014/main" id="{62B24AA1-233F-4A9D-8E39-6EA8763DEB64}"/>
              </a:ext>
            </a:extLst>
          </p:cNvPr>
          <p:cNvCxnSpPr>
            <a:cxnSpLocks/>
          </p:cNvCxnSpPr>
          <p:nvPr/>
        </p:nvCxnSpPr>
        <p:spPr>
          <a:xfrm flipH="1">
            <a:off x="7211098" y="5721936"/>
            <a:ext cx="618560" cy="0"/>
          </a:xfrm>
          <a:prstGeom prst="line">
            <a:avLst/>
          </a:prstGeom>
          <a:ln>
            <a:solidFill>
              <a:schemeClr val="tx1">
                <a:alpha val="65000"/>
              </a:schemeClr>
            </a:solidFill>
            <a:headEnd type="oval"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8807DDE-24CB-4DEB-ACA6-EAE06C00C5C2}"/>
              </a:ext>
            </a:extLst>
          </p:cNvPr>
          <p:cNvSpPr txBox="1"/>
          <p:nvPr/>
        </p:nvSpPr>
        <p:spPr>
          <a:xfrm>
            <a:off x="7983415" y="5450793"/>
            <a:ext cx="3167205" cy="461665"/>
          </a:xfrm>
          <a:prstGeom prst="rect">
            <a:avLst/>
          </a:prstGeom>
          <a:noFill/>
        </p:spPr>
        <p:txBody>
          <a:bodyPr wrap="square" rtlCol="0" anchor="ctr">
            <a:spAutoFit/>
          </a:bodyPr>
          <a:lstStyle/>
          <a:p>
            <a:pPr defTabSz="228554"/>
            <a:r>
              <a:rPr lang="en-US" sz="2400" dirty="0" smtClean="0">
                <a:solidFill>
                  <a:srgbClr val="FFFFFF"/>
                </a:solidFill>
                <a:latin typeface="Open Sans Light"/>
              </a:rPr>
              <a:t>Cost Effective</a:t>
            </a:r>
            <a:endParaRPr lang="en-US" sz="2400" dirty="0">
              <a:solidFill>
                <a:srgbClr val="FFFFFF"/>
              </a:solidFill>
              <a:latin typeface="Open Sans Light"/>
            </a:endParaRPr>
          </a:p>
        </p:txBody>
      </p:sp>
      <p:sp>
        <p:nvSpPr>
          <p:cNvPr id="46" name="TextBox 45">
            <a:extLst>
              <a:ext uri="{FF2B5EF4-FFF2-40B4-BE49-F238E27FC236}">
                <a16:creationId xmlns:a16="http://schemas.microsoft.com/office/drawing/2014/main" id="{E00C2A78-95D1-4B3E-AE9D-42C7C328B767}"/>
              </a:ext>
            </a:extLst>
          </p:cNvPr>
          <p:cNvSpPr txBox="1"/>
          <p:nvPr/>
        </p:nvSpPr>
        <p:spPr>
          <a:xfrm>
            <a:off x="747104" y="1063349"/>
            <a:ext cx="3461482" cy="2554545"/>
          </a:xfrm>
          <a:prstGeom prst="rect">
            <a:avLst/>
          </a:prstGeom>
          <a:noFill/>
        </p:spPr>
        <p:txBody>
          <a:bodyPr wrap="square" rtlCol="0">
            <a:spAutoFit/>
          </a:bodyPr>
          <a:lstStyle/>
          <a:p>
            <a:pPr defTabSz="228554"/>
            <a:r>
              <a:rPr lang="en-US" sz="4000" dirty="0" smtClean="0">
                <a:solidFill>
                  <a:srgbClr val="00FDEB"/>
                </a:solidFill>
                <a:latin typeface="Open Sans Extrabold" panose="020B0906030804020204" pitchFamily="34" charset="0"/>
                <a:ea typeface="Open Sans Extrabold" panose="020B0906030804020204" pitchFamily="34" charset="0"/>
                <a:cs typeface="Open Sans Extrabold" panose="020B0906030804020204" pitchFamily="34" charset="0"/>
              </a:rPr>
              <a:t>Why an organization use honeypots ?</a:t>
            </a:r>
            <a:endParaRPr lang="en-US" sz="3200" dirty="0">
              <a:solidFill>
                <a:srgbClr val="FFFFFF"/>
              </a:solidFill>
              <a:latin typeface="Open Sans Light"/>
            </a:endParaRPr>
          </a:p>
        </p:txBody>
      </p:sp>
      <p:sp>
        <p:nvSpPr>
          <p:cNvPr id="45" name="Rectangle 44"/>
          <p:cNvSpPr/>
          <p:nvPr/>
        </p:nvSpPr>
        <p:spPr>
          <a:xfrm>
            <a:off x="123993" y="6350646"/>
            <a:ext cx="11943431" cy="386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Open Sans Light"/>
            </a:endParaRPr>
          </a:p>
        </p:txBody>
      </p:sp>
    </p:spTree>
    <p:extLst>
      <p:ext uri="{BB962C8B-B14F-4D97-AF65-F5344CB8AC3E}">
        <p14:creationId xmlns:p14="http://schemas.microsoft.com/office/powerpoint/2010/main" val="3510505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1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14:presetBounceEnd="60000">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14:bounceEnd="60000">
                                          <p:cBhvr additive="base">
                                            <p:cTn id="11" dur="1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14:presetBounceEnd="60000">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14:bounceEnd="60000">
                                          <p:cBhvr additive="base">
                                            <p:cTn id="15" dur="15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14:presetBounceEnd="60000">
                                      <p:stCondLst>
                                        <p:cond delay="300"/>
                                      </p:stCondLst>
                                      <p:childTnLst>
                                        <p:set>
                                          <p:cBhvr>
                                            <p:cTn id="18" dur="1" fill="hold">
                                              <p:stCondLst>
                                                <p:cond delay="0"/>
                                              </p:stCondLst>
                                            </p:cTn>
                                            <p:tgtEl>
                                              <p:spTgt spid="25"/>
                                            </p:tgtEl>
                                            <p:attrNameLst>
                                              <p:attrName>style.visibility</p:attrName>
                                            </p:attrNameLst>
                                          </p:cBhvr>
                                          <p:to>
                                            <p:strVal val="visible"/>
                                          </p:to>
                                        </p:set>
                                        <p:anim calcmode="lin" valueType="num" p14:bounceEnd="60000">
                                          <p:cBhvr additive="base">
                                            <p:cTn id="19" dur="1500" fill="hold"/>
                                            <p:tgtEl>
                                              <p:spTgt spid="25"/>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25"/>
                                            </p:tgtEl>
                                            <p:attrNameLst>
                                              <p:attrName>ppt_y</p:attrName>
                                            </p:attrNameLst>
                                          </p:cBhvr>
                                          <p:tavLst>
                                            <p:tav tm="0">
                                              <p:val>
                                                <p:strVal val="1+#ppt_h/2"/>
                                              </p:val>
                                            </p:tav>
                                            <p:tav tm="100000">
                                              <p:val>
                                                <p:strVal val="#ppt_y"/>
                                              </p:val>
                                            </p:tav>
                                          </p:tavLst>
                                        </p:anim>
                                      </p:childTnLst>
                                    </p:cTn>
                                  </p:par>
                                  <p:par>
                                    <p:cTn id="21" presetID="22" presetClass="entr" presetSubtype="8" fill="hold" nodeType="withEffect">
                                      <p:stCondLst>
                                        <p:cond delay="70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300"/>
                                            <p:tgtEl>
                                              <p:spTgt spid="33"/>
                                            </p:tgtEl>
                                          </p:cBhvr>
                                        </p:animEffect>
                                      </p:childTnLst>
                                    </p:cTn>
                                  </p:par>
                                  <p:par>
                                    <p:cTn id="24" presetID="22" presetClass="entr" presetSubtype="8" fill="hold" nodeType="withEffect">
                                      <p:stCondLst>
                                        <p:cond delay="80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300"/>
                                            <p:tgtEl>
                                              <p:spTgt spid="37"/>
                                            </p:tgtEl>
                                          </p:cBhvr>
                                        </p:animEffect>
                                      </p:childTnLst>
                                    </p:cTn>
                                  </p:par>
                                  <p:par>
                                    <p:cTn id="27" presetID="22" presetClass="entr" presetSubtype="8" fill="hold" nodeType="withEffect">
                                      <p:stCondLst>
                                        <p:cond delay="90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300"/>
                                            <p:tgtEl>
                                              <p:spTgt spid="40"/>
                                            </p:tgtEl>
                                          </p:cBhvr>
                                        </p:animEffect>
                                      </p:childTnLst>
                                    </p:cTn>
                                  </p:par>
                                  <p:par>
                                    <p:cTn id="30" presetID="22" presetClass="entr" presetSubtype="8" fill="hold" nodeType="withEffect">
                                      <p:stCondLst>
                                        <p:cond delay="100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
                                            <p:tgtEl>
                                              <p:spTgt spid="42"/>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300"/>
                                            <p:tgtEl>
                                              <p:spTgt spid="36"/>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300"/>
                                            <p:tgtEl>
                                              <p:spTgt spid="38"/>
                                            </p:tgtEl>
                                          </p:cBhvr>
                                        </p:animEffect>
                                      </p:childTnLst>
                                    </p:cTn>
                                  </p:par>
                                  <p:par>
                                    <p:cTn id="39" presetID="10" presetClass="entr" presetSubtype="0" fill="hold" grpId="0" nodeType="withEffect">
                                      <p:stCondLst>
                                        <p:cond delay="110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300"/>
                                            <p:tgtEl>
                                              <p:spTgt spid="41"/>
                                            </p:tgtEl>
                                          </p:cBhvr>
                                        </p:animEffect>
                                      </p:childTnLst>
                                    </p:cTn>
                                  </p:par>
                                  <p:par>
                                    <p:cTn id="42" presetID="10" presetClass="entr" presetSubtype="0" fill="hold" grpId="0" nodeType="withEffect">
                                      <p:stCondLst>
                                        <p:cond delay="120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3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1"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accel="20000" fill="hold"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500" fill="hold"/>
                                            <p:tgtEl>
                                              <p:spTgt spid="11"/>
                                            </p:tgtEl>
                                            <p:attrNameLst>
                                              <p:attrName>ppt_x</p:attrName>
                                            </p:attrNameLst>
                                          </p:cBhvr>
                                          <p:tavLst>
                                            <p:tav tm="0">
                                              <p:val>
                                                <p:strVal val="#ppt_x"/>
                                              </p:val>
                                            </p:tav>
                                            <p:tav tm="100000">
                                              <p:val>
                                                <p:strVal val="#ppt_x"/>
                                              </p:val>
                                            </p:tav>
                                          </p:tavLst>
                                        </p:anim>
                                        <p:anim calcmode="lin" valueType="num">
                                          <p:cBhvr additive="base">
                                            <p:cTn id="12" dur="1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accel="20000" fill="hold" nodeType="withEffect">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ppt_x"/>
                                              </p:val>
                                            </p:tav>
                                            <p:tav tm="100000">
                                              <p:val>
                                                <p:strVal val="#ppt_x"/>
                                              </p:val>
                                            </p:tav>
                                          </p:tavLst>
                                        </p:anim>
                                        <p:anim calcmode="lin" valueType="num">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accel="20000" fill="hold" nodeType="withEffect">
                                      <p:stCondLst>
                                        <p:cond delay="3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500" fill="hold"/>
                                            <p:tgtEl>
                                              <p:spTgt spid="25"/>
                                            </p:tgtEl>
                                            <p:attrNameLst>
                                              <p:attrName>ppt_x</p:attrName>
                                            </p:attrNameLst>
                                          </p:cBhvr>
                                          <p:tavLst>
                                            <p:tav tm="0">
                                              <p:val>
                                                <p:strVal val="#ppt_x"/>
                                              </p:val>
                                            </p:tav>
                                            <p:tav tm="100000">
                                              <p:val>
                                                <p:strVal val="#ppt_x"/>
                                              </p:val>
                                            </p:tav>
                                          </p:tavLst>
                                        </p:anim>
                                        <p:anim calcmode="lin" valueType="num">
                                          <p:cBhvr additive="base">
                                            <p:cTn id="20" dur="1500" fill="hold"/>
                                            <p:tgtEl>
                                              <p:spTgt spid="25"/>
                                            </p:tgtEl>
                                            <p:attrNameLst>
                                              <p:attrName>ppt_y</p:attrName>
                                            </p:attrNameLst>
                                          </p:cBhvr>
                                          <p:tavLst>
                                            <p:tav tm="0">
                                              <p:val>
                                                <p:strVal val="1+#ppt_h/2"/>
                                              </p:val>
                                            </p:tav>
                                            <p:tav tm="100000">
                                              <p:val>
                                                <p:strVal val="#ppt_y"/>
                                              </p:val>
                                            </p:tav>
                                          </p:tavLst>
                                        </p:anim>
                                      </p:childTnLst>
                                    </p:cTn>
                                  </p:par>
                                  <p:par>
                                    <p:cTn id="21" presetID="22" presetClass="entr" presetSubtype="8" fill="hold" nodeType="withEffect">
                                      <p:stCondLst>
                                        <p:cond delay="70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300"/>
                                            <p:tgtEl>
                                              <p:spTgt spid="33"/>
                                            </p:tgtEl>
                                          </p:cBhvr>
                                        </p:animEffect>
                                      </p:childTnLst>
                                    </p:cTn>
                                  </p:par>
                                  <p:par>
                                    <p:cTn id="24" presetID="22" presetClass="entr" presetSubtype="8" fill="hold" nodeType="withEffect">
                                      <p:stCondLst>
                                        <p:cond delay="80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300"/>
                                            <p:tgtEl>
                                              <p:spTgt spid="37"/>
                                            </p:tgtEl>
                                          </p:cBhvr>
                                        </p:animEffect>
                                      </p:childTnLst>
                                    </p:cTn>
                                  </p:par>
                                  <p:par>
                                    <p:cTn id="27" presetID="22" presetClass="entr" presetSubtype="8" fill="hold" nodeType="withEffect">
                                      <p:stCondLst>
                                        <p:cond delay="90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300"/>
                                            <p:tgtEl>
                                              <p:spTgt spid="40"/>
                                            </p:tgtEl>
                                          </p:cBhvr>
                                        </p:animEffect>
                                      </p:childTnLst>
                                    </p:cTn>
                                  </p:par>
                                  <p:par>
                                    <p:cTn id="30" presetID="22" presetClass="entr" presetSubtype="8" fill="hold" nodeType="withEffect">
                                      <p:stCondLst>
                                        <p:cond delay="100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
                                            <p:tgtEl>
                                              <p:spTgt spid="42"/>
                                            </p:tgtEl>
                                          </p:cBhvr>
                                        </p:animEffect>
                                      </p:childTnLst>
                                    </p:cTn>
                                  </p:par>
                                  <p:par>
                                    <p:cTn id="33" presetID="10" presetClass="entr" presetSubtype="0" fill="hold" grpId="0" nodeType="withEffect">
                                      <p:stCondLst>
                                        <p:cond delay="90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300"/>
                                            <p:tgtEl>
                                              <p:spTgt spid="36"/>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300"/>
                                            <p:tgtEl>
                                              <p:spTgt spid="38"/>
                                            </p:tgtEl>
                                          </p:cBhvr>
                                        </p:animEffect>
                                      </p:childTnLst>
                                    </p:cTn>
                                  </p:par>
                                  <p:par>
                                    <p:cTn id="39" presetID="10" presetClass="entr" presetSubtype="0" fill="hold" grpId="0" nodeType="withEffect">
                                      <p:stCondLst>
                                        <p:cond delay="110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300"/>
                                            <p:tgtEl>
                                              <p:spTgt spid="41"/>
                                            </p:tgtEl>
                                          </p:cBhvr>
                                        </p:animEffect>
                                      </p:childTnLst>
                                    </p:cTn>
                                  </p:par>
                                  <p:par>
                                    <p:cTn id="42" presetID="10" presetClass="entr" presetSubtype="0" fill="hold" grpId="0" nodeType="withEffect">
                                      <p:stCondLst>
                                        <p:cond delay="120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3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1" grpId="0"/>
          <p:bldP spid="4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908A2A8-FACB-41E9-93BD-EB0B130185CD}"/>
              </a:ext>
            </a:extLst>
          </p:cNvPr>
          <p:cNvSpPr/>
          <p:nvPr/>
        </p:nvSpPr>
        <p:spPr>
          <a:xfrm>
            <a:off x="1267918" y="-2521733"/>
            <a:ext cx="11721773" cy="11721773"/>
          </a:xfrm>
          <a:prstGeom prst="ellipse">
            <a:avLst/>
          </a:prstGeom>
          <a:gradFill flip="none" rotWithShape="1">
            <a:gsLst>
              <a:gs pos="0">
                <a:schemeClr val="accent3">
                  <a:alpha val="98000"/>
                  <a:lumMod val="100000"/>
                </a:schemeClr>
              </a:gs>
              <a:gs pos="100000">
                <a:schemeClr val="accent3">
                  <a:lumMod val="50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3" name="Oval 2">
            <a:extLst>
              <a:ext uri="{FF2B5EF4-FFF2-40B4-BE49-F238E27FC236}">
                <a16:creationId xmlns:a16="http://schemas.microsoft.com/office/drawing/2014/main" id="{6DB6ED6C-D4B9-45DD-9F4A-7F0D977507FB}"/>
              </a:ext>
            </a:extLst>
          </p:cNvPr>
          <p:cNvSpPr/>
          <p:nvPr/>
        </p:nvSpPr>
        <p:spPr>
          <a:xfrm>
            <a:off x="2975727" y="648062"/>
            <a:ext cx="5382182" cy="5382182"/>
          </a:xfrm>
          <a:prstGeom prst="ellipse">
            <a:avLst/>
          </a:prstGeom>
          <a:gradFill flip="none" rotWithShape="1">
            <a:gsLst>
              <a:gs pos="3000">
                <a:schemeClr val="accent2">
                  <a:alpha val="54000"/>
                  <a:lumMod val="36000"/>
                </a:schemeClr>
              </a:gs>
              <a:gs pos="100000">
                <a:schemeClr val="accent2">
                  <a:lumMod val="75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 name="Oval 1">
            <a:extLst>
              <a:ext uri="{FF2B5EF4-FFF2-40B4-BE49-F238E27FC236}">
                <a16:creationId xmlns:a16="http://schemas.microsoft.com/office/drawing/2014/main" id="{2250BD8C-6A29-4EA7-AC76-831A6C5B54E8}"/>
              </a:ext>
            </a:extLst>
          </p:cNvPr>
          <p:cNvSpPr/>
          <p:nvPr/>
        </p:nvSpPr>
        <p:spPr>
          <a:xfrm>
            <a:off x="577895" y="751566"/>
            <a:ext cx="6460343" cy="6460343"/>
          </a:xfrm>
          <a:prstGeom prst="ellipse">
            <a:avLst/>
          </a:prstGeom>
          <a:gradFill flip="none" rotWithShape="1">
            <a:gsLst>
              <a:gs pos="0">
                <a:schemeClr val="accent3">
                  <a:alpha val="98000"/>
                  <a:lumMod val="100000"/>
                </a:schemeClr>
              </a:gs>
              <a:gs pos="100000">
                <a:schemeClr val="accent3">
                  <a:lumMod val="50000"/>
                  <a:alpha val="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5" name="Oval 4">
            <a:extLst>
              <a:ext uri="{FF2B5EF4-FFF2-40B4-BE49-F238E27FC236}">
                <a16:creationId xmlns:a16="http://schemas.microsoft.com/office/drawing/2014/main" id="{1DC67B81-FE11-4163-9C51-525D6060E636}"/>
              </a:ext>
            </a:extLst>
          </p:cNvPr>
          <p:cNvSpPr/>
          <p:nvPr/>
        </p:nvSpPr>
        <p:spPr>
          <a:xfrm>
            <a:off x="4912104" y="997386"/>
            <a:ext cx="6214523" cy="6214523"/>
          </a:xfrm>
          <a:prstGeom prst="ellipse">
            <a:avLst/>
          </a:prstGeom>
          <a:gradFill flip="none" rotWithShape="1">
            <a:gsLst>
              <a:gs pos="3000">
                <a:schemeClr val="accent1">
                  <a:alpha val="54000"/>
                </a:schemeClr>
              </a:gs>
              <a:gs pos="59000">
                <a:schemeClr val="accent3"/>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Oval 5">
            <a:extLst>
              <a:ext uri="{FF2B5EF4-FFF2-40B4-BE49-F238E27FC236}">
                <a16:creationId xmlns:a16="http://schemas.microsoft.com/office/drawing/2014/main" id="{E27F512B-14A1-498B-B67E-388CE95C5D52}"/>
              </a:ext>
            </a:extLst>
          </p:cNvPr>
          <p:cNvSpPr/>
          <p:nvPr/>
        </p:nvSpPr>
        <p:spPr>
          <a:xfrm>
            <a:off x="-2382737" y="-2211223"/>
            <a:ext cx="10863555" cy="10863555"/>
          </a:xfrm>
          <a:prstGeom prst="ellipse">
            <a:avLst/>
          </a:prstGeom>
          <a:gradFill flip="none" rotWithShape="1">
            <a:gsLst>
              <a:gs pos="3000">
                <a:schemeClr val="accent1">
                  <a:alpha val="54000"/>
                </a:schemeClr>
              </a:gs>
              <a:gs pos="59000">
                <a:schemeClr val="accent3">
                  <a:lumMod val="75000"/>
                  <a:alpha val="32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7" name="Rectangle 6">
            <a:extLst>
              <a:ext uri="{FF2B5EF4-FFF2-40B4-BE49-F238E27FC236}">
                <a16:creationId xmlns:a16="http://schemas.microsoft.com/office/drawing/2014/main" id="{1B366B78-8068-490F-8065-FB46D2BCCBD0}"/>
              </a:ext>
            </a:extLst>
          </p:cNvPr>
          <p:cNvSpPr/>
          <p:nvPr/>
        </p:nvSpPr>
        <p:spPr>
          <a:xfrm>
            <a:off x="0" y="447"/>
            <a:ext cx="12192000" cy="6857107"/>
          </a:xfrm>
          <a:prstGeom prst="rect">
            <a:avLst/>
          </a:prstGeom>
          <a:gradFill>
            <a:gsLst>
              <a:gs pos="100000">
                <a:schemeClr val="tx1">
                  <a:alpha val="30000"/>
                </a:schemeClr>
              </a:gs>
              <a:gs pos="0">
                <a:schemeClr val="tx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TextBox 8">
            <a:extLst>
              <a:ext uri="{FF2B5EF4-FFF2-40B4-BE49-F238E27FC236}">
                <a16:creationId xmlns:a16="http://schemas.microsoft.com/office/drawing/2014/main" id="{9A9CCF5A-7DB7-4A4B-B0FF-622DE6DAE190}"/>
              </a:ext>
            </a:extLst>
          </p:cNvPr>
          <p:cNvSpPr txBox="1"/>
          <p:nvPr/>
        </p:nvSpPr>
        <p:spPr>
          <a:xfrm>
            <a:off x="938325" y="751566"/>
            <a:ext cx="1154483" cy="338554"/>
          </a:xfrm>
          <a:prstGeom prst="rect">
            <a:avLst/>
          </a:prstGeom>
          <a:noFill/>
        </p:spPr>
        <p:txBody>
          <a:bodyPr wrap="none" rtlCol="0">
            <a:spAutoFit/>
          </a:bodyPr>
          <a:lstStyle/>
          <a:p>
            <a:pPr defTabSz="228554">
              <a:defRPr/>
            </a:pPr>
            <a:r>
              <a:rPr lang="en-US" sz="1600" b="1" dirty="0" smtClean="0">
                <a:solidFill>
                  <a:srgbClr val="D8E2FF"/>
                </a:solidFill>
                <a:latin typeface="Century Gothic"/>
              </a:rPr>
              <a:t>Detecting</a:t>
            </a:r>
            <a:endParaRPr lang="en-US" sz="800" dirty="0">
              <a:solidFill>
                <a:srgbClr val="D8E2FF"/>
              </a:solidFill>
              <a:latin typeface="Century Gothic"/>
            </a:endParaRPr>
          </a:p>
        </p:txBody>
      </p:sp>
      <p:sp>
        <p:nvSpPr>
          <p:cNvPr id="10" name="Freeform 5">
            <a:extLst>
              <a:ext uri="{FF2B5EF4-FFF2-40B4-BE49-F238E27FC236}">
                <a16:creationId xmlns:a16="http://schemas.microsoft.com/office/drawing/2014/main" id="{C2833469-A99C-4AF0-A25C-CA75CE370CA8}"/>
              </a:ext>
            </a:extLst>
          </p:cNvPr>
          <p:cNvSpPr>
            <a:spLocks noEditPoints="1"/>
          </p:cNvSpPr>
          <p:nvPr/>
        </p:nvSpPr>
        <p:spPr bwMode="auto">
          <a:xfrm>
            <a:off x="2176198" y="815436"/>
            <a:ext cx="231084" cy="210814"/>
          </a:xfrm>
          <a:custGeom>
            <a:avLst/>
            <a:gdLst>
              <a:gd name="T0" fmla="*/ 0 w 456"/>
              <a:gd name="T1" fmla="*/ 356 h 416"/>
              <a:gd name="T2" fmla="*/ 147 w 456"/>
              <a:gd name="T3" fmla="*/ 208 h 416"/>
              <a:gd name="T4" fmla="*/ 0 w 456"/>
              <a:gd name="T5" fmla="*/ 58 h 416"/>
              <a:gd name="T6" fmla="*/ 59 w 456"/>
              <a:gd name="T7" fmla="*/ 0 h 416"/>
              <a:gd name="T8" fmla="*/ 265 w 456"/>
              <a:gd name="T9" fmla="*/ 208 h 416"/>
              <a:gd name="T10" fmla="*/ 59 w 456"/>
              <a:gd name="T11" fmla="*/ 416 h 416"/>
              <a:gd name="T12" fmla="*/ 0 w 456"/>
              <a:gd name="T13" fmla="*/ 356 h 416"/>
              <a:gd name="T14" fmla="*/ 248 w 456"/>
              <a:gd name="T15" fmla="*/ 0 h 416"/>
              <a:gd name="T16" fmla="*/ 456 w 456"/>
              <a:gd name="T17" fmla="*/ 208 h 416"/>
              <a:gd name="T18" fmla="*/ 248 w 456"/>
              <a:gd name="T19" fmla="*/ 416 h 416"/>
              <a:gd name="T20" fmla="*/ 191 w 456"/>
              <a:gd name="T21" fmla="*/ 356 h 416"/>
              <a:gd name="T22" fmla="*/ 338 w 456"/>
              <a:gd name="T23" fmla="*/ 208 h 416"/>
              <a:gd name="T24" fmla="*/ 191 w 456"/>
              <a:gd name="T25" fmla="*/ 58 h 416"/>
              <a:gd name="T26" fmla="*/ 248 w 456"/>
              <a:gd name="T2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6" h="416">
                <a:moveTo>
                  <a:pt x="0" y="356"/>
                </a:moveTo>
                <a:lnTo>
                  <a:pt x="147" y="208"/>
                </a:lnTo>
                <a:lnTo>
                  <a:pt x="0" y="58"/>
                </a:lnTo>
                <a:lnTo>
                  <a:pt x="59" y="0"/>
                </a:lnTo>
                <a:lnTo>
                  <a:pt x="265" y="208"/>
                </a:lnTo>
                <a:lnTo>
                  <a:pt x="59" y="416"/>
                </a:lnTo>
                <a:lnTo>
                  <a:pt x="0" y="356"/>
                </a:lnTo>
                <a:close/>
                <a:moveTo>
                  <a:pt x="248" y="0"/>
                </a:moveTo>
                <a:lnTo>
                  <a:pt x="456" y="208"/>
                </a:lnTo>
                <a:lnTo>
                  <a:pt x="248" y="416"/>
                </a:lnTo>
                <a:lnTo>
                  <a:pt x="191" y="356"/>
                </a:lnTo>
                <a:lnTo>
                  <a:pt x="338" y="208"/>
                </a:lnTo>
                <a:lnTo>
                  <a:pt x="191" y="58"/>
                </a:lnTo>
                <a:lnTo>
                  <a:pt x="248" y="0"/>
                </a:lnTo>
                <a:close/>
              </a:path>
            </a:pathLst>
          </a:custGeom>
          <a:solidFill>
            <a:schemeClr val="bg1"/>
          </a:solidFill>
          <a:ln w="152400">
            <a:noFill/>
          </a:ln>
          <a:effectLst>
            <a:outerShdw blurRad="596900" dist="419100" dir="2700000" algn="tl" rotWithShape="0">
              <a:schemeClr val="accent3">
                <a:lumMod val="50000"/>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228554">
              <a:defRPr/>
            </a:pPr>
            <a:endParaRPr lang="en-US" sz="900">
              <a:solidFill>
                <a:srgbClr val="FFFFFF"/>
              </a:solidFill>
              <a:latin typeface="Calibri"/>
            </a:endParaRPr>
          </a:p>
        </p:txBody>
      </p:sp>
      <p:sp>
        <p:nvSpPr>
          <p:cNvPr id="11" name="TextBox 10">
            <a:extLst>
              <a:ext uri="{FF2B5EF4-FFF2-40B4-BE49-F238E27FC236}">
                <a16:creationId xmlns:a16="http://schemas.microsoft.com/office/drawing/2014/main" id="{2466DDA2-7994-453C-B75D-5CD6F98B94F9}"/>
              </a:ext>
            </a:extLst>
          </p:cNvPr>
          <p:cNvSpPr txBox="1"/>
          <p:nvPr/>
        </p:nvSpPr>
        <p:spPr>
          <a:xfrm>
            <a:off x="6563754" y="805407"/>
            <a:ext cx="184731" cy="184666"/>
          </a:xfrm>
          <a:prstGeom prst="rect">
            <a:avLst/>
          </a:prstGeom>
          <a:noFill/>
        </p:spPr>
        <p:txBody>
          <a:bodyPr wrap="none" rtlCol="0" anchor="ctr">
            <a:spAutoFit/>
          </a:bodyPr>
          <a:lstStyle/>
          <a:p>
            <a:pPr defTabSz="228554">
              <a:defRPr/>
            </a:pPr>
            <a:endParaRPr lang="en-US" sz="600" dirty="0">
              <a:solidFill>
                <a:srgbClr val="D8E2FF"/>
              </a:solidFill>
              <a:latin typeface="Century Gothic"/>
            </a:endParaRPr>
          </a:p>
        </p:txBody>
      </p:sp>
      <p:sp>
        <p:nvSpPr>
          <p:cNvPr id="12" name="TextBox 11">
            <a:extLst>
              <a:ext uri="{FF2B5EF4-FFF2-40B4-BE49-F238E27FC236}">
                <a16:creationId xmlns:a16="http://schemas.microsoft.com/office/drawing/2014/main" id="{30302722-7A83-47C4-8BC4-6443576088FA}"/>
              </a:ext>
            </a:extLst>
          </p:cNvPr>
          <p:cNvSpPr txBox="1"/>
          <p:nvPr/>
        </p:nvSpPr>
        <p:spPr>
          <a:xfrm>
            <a:off x="7900768" y="805407"/>
            <a:ext cx="184731" cy="184666"/>
          </a:xfrm>
          <a:prstGeom prst="rect">
            <a:avLst/>
          </a:prstGeom>
          <a:noFill/>
        </p:spPr>
        <p:txBody>
          <a:bodyPr wrap="none" rtlCol="0" anchor="ctr">
            <a:spAutoFit/>
          </a:bodyPr>
          <a:lstStyle/>
          <a:p>
            <a:pPr defTabSz="228554">
              <a:defRPr/>
            </a:pPr>
            <a:endParaRPr lang="en-US" sz="600" dirty="0">
              <a:solidFill>
                <a:srgbClr val="D8E2FF"/>
              </a:solidFill>
              <a:latin typeface="Century Gothic"/>
            </a:endParaRPr>
          </a:p>
        </p:txBody>
      </p:sp>
      <p:sp>
        <p:nvSpPr>
          <p:cNvPr id="13" name="TextBox 12">
            <a:extLst>
              <a:ext uri="{FF2B5EF4-FFF2-40B4-BE49-F238E27FC236}">
                <a16:creationId xmlns:a16="http://schemas.microsoft.com/office/drawing/2014/main" id="{AF951687-2182-4D64-AD09-27DDCC232DD0}"/>
              </a:ext>
            </a:extLst>
          </p:cNvPr>
          <p:cNvSpPr txBox="1"/>
          <p:nvPr/>
        </p:nvSpPr>
        <p:spPr>
          <a:xfrm>
            <a:off x="9038381" y="805407"/>
            <a:ext cx="184731" cy="184666"/>
          </a:xfrm>
          <a:prstGeom prst="rect">
            <a:avLst/>
          </a:prstGeom>
          <a:noFill/>
        </p:spPr>
        <p:txBody>
          <a:bodyPr wrap="none" rtlCol="0" anchor="ctr">
            <a:spAutoFit/>
          </a:bodyPr>
          <a:lstStyle/>
          <a:p>
            <a:pPr defTabSz="228554">
              <a:defRPr/>
            </a:pPr>
            <a:endParaRPr lang="en-US" sz="600" dirty="0">
              <a:solidFill>
                <a:srgbClr val="D8E2FF"/>
              </a:solidFill>
              <a:latin typeface="Century Gothic"/>
            </a:endParaRPr>
          </a:p>
        </p:txBody>
      </p:sp>
      <p:sp>
        <p:nvSpPr>
          <p:cNvPr id="14" name="TextBox 13">
            <a:extLst>
              <a:ext uri="{FF2B5EF4-FFF2-40B4-BE49-F238E27FC236}">
                <a16:creationId xmlns:a16="http://schemas.microsoft.com/office/drawing/2014/main" id="{EA54867F-0A14-4B93-85E4-D2E587674DDE}"/>
              </a:ext>
            </a:extLst>
          </p:cNvPr>
          <p:cNvSpPr txBox="1"/>
          <p:nvPr/>
        </p:nvSpPr>
        <p:spPr>
          <a:xfrm>
            <a:off x="10313396" y="805407"/>
            <a:ext cx="184731" cy="184666"/>
          </a:xfrm>
          <a:prstGeom prst="rect">
            <a:avLst/>
          </a:prstGeom>
          <a:noFill/>
        </p:spPr>
        <p:txBody>
          <a:bodyPr wrap="none" rtlCol="0" anchor="ctr">
            <a:spAutoFit/>
          </a:bodyPr>
          <a:lstStyle/>
          <a:p>
            <a:pPr defTabSz="228554">
              <a:defRPr/>
            </a:pPr>
            <a:endParaRPr lang="en-US" sz="600" dirty="0">
              <a:solidFill>
                <a:srgbClr val="D8E2FF"/>
              </a:solidFill>
              <a:latin typeface="Century Gothic"/>
            </a:endParaRPr>
          </a:p>
        </p:txBody>
      </p:sp>
      <p:sp>
        <p:nvSpPr>
          <p:cNvPr id="15" name="TextBox 14">
            <a:extLst>
              <a:ext uri="{FF2B5EF4-FFF2-40B4-BE49-F238E27FC236}">
                <a16:creationId xmlns:a16="http://schemas.microsoft.com/office/drawing/2014/main" id="{590C0324-4664-4FA2-BB21-B0409FC63FF6}"/>
              </a:ext>
            </a:extLst>
          </p:cNvPr>
          <p:cNvSpPr txBox="1"/>
          <p:nvPr/>
        </p:nvSpPr>
        <p:spPr>
          <a:xfrm>
            <a:off x="3099782" y="4163721"/>
            <a:ext cx="3463972" cy="646331"/>
          </a:xfrm>
          <a:prstGeom prst="rect">
            <a:avLst/>
          </a:prstGeom>
          <a:noFill/>
        </p:spPr>
        <p:txBody>
          <a:bodyPr wrap="square" rtlCol="0">
            <a:spAutoFit/>
          </a:bodyPr>
          <a:lstStyle/>
          <a:p>
            <a:pPr defTabSz="228554">
              <a:defRPr/>
            </a:pPr>
            <a:r>
              <a:rPr lang="en-US" sz="1200" dirty="0">
                <a:solidFill>
                  <a:srgbClr val="FFFFFF"/>
                </a:solidFill>
              </a:rPr>
              <a:t>Honeypot is designed primarily for tracking or attacking attackers during their attempts to break into an organization system. </a:t>
            </a:r>
            <a:endParaRPr lang="en-US" sz="1200" dirty="0">
              <a:solidFill>
                <a:srgbClr val="FFFFFF"/>
              </a:solidFill>
              <a:latin typeface="Calibri"/>
            </a:endParaRPr>
          </a:p>
        </p:txBody>
      </p:sp>
      <p:sp>
        <p:nvSpPr>
          <p:cNvPr id="16" name="Rectangle 15">
            <a:extLst>
              <a:ext uri="{FF2B5EF4-FFF2-40B4-BE49-F238E27FC236}">
                <a16:creationId xmlns:a16="http://schemas.microsoft.com/office/drawing/2014/main" id="{67FDE6B2-738F-4505-A829-770CDECCAD4D}"/>
              </a:ext>
            </a:extLst>
          </p:cNvPr>
          <p:cNvSpPr/>
          <p:nvPr/>
        </p:nvSpPr>
        <p:spPr>
          <a:xfrm>
            <a:off x="2968331" y="4228996"/>
            <a:ext cx="71159" cy="4776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8" name="TextBox 7">
            <a:extLst>
              <a:ext uri="{FF2B5EF4-FFF2-40B4-BE49-F238E27FC236}">
                <a16:creationId xmlns:a16="http://schemas.microsoft.com/office/drawing/2014/main" id="{57CDDEBC-5BDD-4161-8C06-92B3908F6224}"/>
              </a:ext>
            </a:extLst>
          </p:cNvPr>
          <p:cNvSpPr txBox="1"/>
          <p:nvPr/>
        </p:nvSpPr>
        <p:spPr>
          <a:xfrm>
            <a:off x="1609349" y="1455688"/>
            <a:ext cx="8704047" cy="2800767"/>
          </a:xfrm>
          <a:prstGeom prst="rect">
            <a:avLst/>
          </a:prstGeom>
          <a:noFill/>
        </p:spPr>
        <p:txBody>
          <a:bodyPr wrap="square" rtlCol="0">
            <a:spAutoFit/>
          </a:bodyPr>
          <a:lstStyle/>
          <a:p>
            <a:pPr algn="ctr" defTabSz="228554">
              <a:defRPr/>
            </a:pPr>
            <a:r>
              <a:rPr lang="en-US" sz="8800" b="1" dirty="0" smtClean="0">
                <a:solidFill>
                  <a:srgbClr val="D8E2FF"/>
                </a:solidFill>
                <a:latin typeface="Century Gothic"/>
              </a:rPr>
              <a:t>Detecting Honeypots</a:t>
            </a:r>
            <a:endParaRPr lang="en-US" sz="8800" dirty="0">
              <a:solidFill>
                <a:srgbClr val="D8E2FF"/>
              </a:solidFill>
              <a:latin typeface="Century Gothic"/>
            </a:endParaRPr>
          </a:p>
        </p:txBody>
      </p:sp>
    </p:spTree>
    <p:extLst>
      <p:ext uri="{BB962C8B-B14F-4D97-AF65-F5344CB8AC3E}">
        <p14:creationId xmlns:p14="http://schemas.microsoft.com/office/powerpoint/2010/main" val="1451395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4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0-#ppt_w/2"/>
                                          </p:val>
                                        </p:tav>
                                        <p:tav tm="100000">
                                          <p:val>
                                            <p:strVal val="#ppt_x"/>
                                          </p:val>
                                        </p:tav>
                                      </p:tavLst>
                                    </p:anim>
                                    <p:anim calcmode="lin" valueType="num">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nodePh="1">
                                  <p:stCondLst>
                                    <p:cond delay="500"/>
                                  </p:stCondLst>
                                  <p:endCondLst>
                                    <p:cond evt="begin" delay="0">
                                      <p:tn val="25"/>
                                    </p:cond>
                                  </p:end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1+#ppt_w/2"/>
                                          </p:val>
                                        </p:tav>
                                        <p:tav tm="100000">
                                          <p:val>
                                            <p:strVal val="#ppt_x"/>
                                          </p:val>
                                        </p:tav>
                                      </p:tavLst>
                                    </p:anim>
                                    <p:anim calcmode="lin" valueType="num">
                                      <p:cBhvr additive="base">
                                        <p:cTn id="28" dur="10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nodePh="1">
                                  <p:stCondLst>
                                    <p:cond delay="600"/>
                                  </p:stCondLst>
                                  <p:endCondLst>
                                    <p:cond evt="begin" delay="0">
                                      <p:tn val="29"/>
                                    </p:cond>
                                  </p:end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nodePh="1">
                                  <p:stCondLst>
                                    <p:cond delay="700"/>
                                  </p:stCondLst>
                                  <p:endCondLst>
                                    <p:cond evt="begin" delay="0">
                                      <p:tn val="33"/>
                                    </p:cond>
                                  </p:end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nodePh="1">
                                  <p:stCondLst>
                                    <p:cond delay="900"/>
                                  </p:stCondLst>
                                  <p:endCondLst>
                                    <p:cond evt="begin" delay="0">
                                      <p:tn val="37"/>
                                    </p:cond>
                                  </p:end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1000" fill="hold"/>
                                        <p:tgtEl>
                                          <p:spTgt spid="14"/>
                                        </p:tgtEl>
                                        <p:attrNameLst>
                                          <p:attrName>ppt_x</p:attrName>
                                        </p:attrNameLst>
                                      </p:cBhvr>
                                      <p:tavLst>
                                        <p:tav tm="0">
                                          <p:val>
                                            <p:strVal val="1+#ppt_w/2"/>
                                          </p:val>
                                        </p:tav>
                                        <p:tav tm="100000">
                                          <p:val>
                                            <p:strVal val="#ppt_x"/>
                                          </p:val>
                                        </p:tav>
                                      </p:tavLst>
                                    </p:anim>
                                    <p:anim calcmode="lin" valueType="num">
                                      <p:cBhvr additive="base">
                                        <p:cTn id="40" dur="10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1900"/>
                            </p:stCondLst>
                            <p:childTnLst>
                              <p:par>
                                <p:cTn id="42" presetID="49" presetClass="entr" presetSubtype="0" decel="10000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1250" fill="hold"/>
                                        <p:tgtEl>
                                          <p:spTgt spid="4"/>
                                        </p:tgtEl>
                                        <p:attrNameLst>
                                          <p:attrName>ppt_w</p:attrName>
                                        </p:attrNameLst>
                                      </p:cBhvr>
                                      <p:tavLst>
                                        <p:tav tm="0">
                                          <p:val>
                                            <p:fltVal val="0"/>
                                          </p:val>
                                        </p:tav>
                                        <p:tav tm="100000">
                                          <p:val>
                                            <p:strVal val="#ppt_w"/>
                                          </p:val>
                                        </p:tav>
                                      </p:tavLst>
                                    </p:anim>
                                    <p:anim calcmode="lin" valueType="num">
                                      <p:cBhvr>
                                        <p:cTn id="45" dur="1250" fill="hold"/>
                                        <p:tgtEl>
                                          <p:spTgt spid="4"/>
                                        </p:tgtEl>
                                        <p:attrNameLst>
                                          <p:attrName>ppt_h</p:attrName>
                                        </p:attrNameLst>
                                      </p:cBhvr>
                                      <p:tavLst>
                                        <p:tav tm="0">
                                          <p:val>
                                            <p:fltVal val="0"/>
                                          </p:val>
                                        </p:tav>
                                        <p:tav tm="100000">
                                          <p:val>
                                            <p:strVal val="#ppt_h"/>
                                          </p:val>
                                        </p:tav>
                                      </p:tavLst>
                                    </p:anim>
                                    <p:anim calcmode="lin" valueType="num">
                                      <p:cBhvr>
                                        <p:cTn id="46" dur="1250" fill="hold"/>
                                        <p:tgtEl>
                                          <p:spTgt spid="4"/>
                                        </p:tgtEl>
                                        <p:attrNameLst>
                                          <p:attrName>style.rotation</p:attrName>
                                        </p:attrNameLst>
                                      </p:cBhvr>
                                      <p:tavLst>
                                        <p:tav tm="0">
                                          <p:val>
                                            <p:fltVal val="360"/>
                                          </p:val>
                                        </p:tav>
                                        <p:tav tm="100000">
                                          <p:val>
                                            <p:fltVal val="0"/>
                                          </p:val>
                                        </p:tav>
                                      </p:tavLst>
                                    </p:anim>
                                    <p:animEffect transition="in" filter="fade">
                                      <p:cBhvr>
                                        <p:cTn id="47" dur="1250"/>
                                        <p:tgtEl>
                                          <p:spTgt spid="4"/>
                                        </p:tgtEl>
                                      </p:cBhvr>
                                    </p:animEffect>
                                  </p:childTnLst>
                                </p:cTn>
                              </p:par>
                              <p:par>
                                <p:cTn id="48" presetID="49" presetClass="entr" presetSubtype="0" decel="100000" fill="hold" grpId="0" nodeType="withEffect">
                                  <p:stCondLst>
                                    <p:cond delay="100"/>
                                  </p:stCondLst>
                                  <p:childTnLst>
                                    <p:set>
                                      <p:cBhvr>
                                        <p:cTn id="49" dur="1" fill="hold">
                                          <p:stCondLst>
                                            <p:cond delay="0"/>
                                          </p:stCondLst>
                                        </p:cTn>
                                        <p:tgtEl>
                                          <p:spTgt spid="6"/>
                                        </p:tgtEl>
                                        <p:attrNameLst>
                                          <p:attrName>style.visibility</p:attrName>
                                        </p:attrNameLst>
                                      </p:cBhvr>
                                      <p:to>
                                        <p:strVal val="visible"/>
                                      </p:to>
                                    </p:set>
                                    <p:anim calcmode="lin" valueType="num">
                                      <p:cBhvr>
                                        <p:cTn id="50" dur="1250" fill="hold"/>
                                        <p:tgtEl>
                                          <p:spTgt spid="6"/>
                                        </p:tgtEl>
                                        <p:attrNameLst>
                                          <p:attrName>ppt_w</p:attrName>
                                        </p:attrNameLst>
                                      </p:cBhvr>
                                      <p:tavLst>
                                        <p:tav tm="0">
                                          <p:val>
                                            <p:fltVal val="0"/>
                                          </p:val>
                                        </p:tav>
                                        <p:tav tm="100000">
                                          <p:val>
                                            <p:strVal val="#ppt_w"/>
                                          </p:val>
                                        </p:tav>
                                      </p:tavLst>
                                    </p:anim>
                                    <p:anim calcmode="lin" valueType="num">
                                      <p:cBhvr>
                                        <p:cTn id="51" dur="1250" fill="hold"/>
                                        <p:tgtEl>
                                          <p:spTgt spid="6"/>
                                        </p:tgtEl>
                                        <p:attrNameLst>
                                          <p:attrName>ppt_h</p:attrName>
                                        </p:attrNameLst>
                                      </p:cBhvr>
                                      <p:tavLst>
                                        <p:tav tm="0">
                                          <p:val>
                                            <p:fltVal val="0"/>
                                          </p:val>
                                        </p:tav>
                                        <p:tav tm="100000">
                                          <p:val>
                                            <p:strVal val="#ppt_h"/>
                                          </p:val>
                                        </p:tav>
                                      </p:tavLst>
                                    </p:anim>
                                    <p:anim calcmode="lin" valueType="num">
                                      <p:cBhvr>
                                        <p:cTn id="52" dur="1250" fill="hold"/>
                                        <p:tgtEl>
                                          <p:spTgt spid="6"/>
                                        </p:tgtEl>
                                        <p:attrNameLst>
                                          <p:attrName>style.rotation</p:attrName>
                                        </p:attrNameLst>
                                      </p:cBhvr>
                                      <p:tavLst>
                                        <p:tav tm="0">
                                          <p:val>
                                            <p:fltVal val="360"/>
                                          </p:val>
                                        </p:tav>
                                        <p:tav tm="100000">
                                          <p:val>
                                            <p:fltVal val="0"/>
                                          </p:val>
                                        </p:tav>
                                      </p:tavLst>
                                    </p:anim>
                                    <p:animEffect transition="in" filter="fade">
                                      <p:cBhvr>
                                        <p:cTn id="53" dur="1250"/>
                                        <p:tgtEl>
                                          <p:spTgt spid="6"/>
                                        </p:tgtEl>
                                      </p:cBhvr>
                                    </p:animEffect>
                                  </p:childTnLst>
                                </p:cTn>
                              </p:par>
                              <p:par>
                                <p:cTn id="54" presetID="49" presetClass="entr" presetSubtype="0" decel="100000" fill="hold" grpId="0" nodeType="withEffect">
                                  <p:stCondLst>
                                    <p:cond delay="200"/>
                                  </p:stCondLst>
                                  <p:childTnLst>
                                    <p:set>
                                      <p:cBhvr>
                                        <p:cTn id="55" dur="1" fill="hold">
                                          <p:stCondLst>
                                            <p:cond delay="0"/>
                                          </p:stCondLst>
                                        </p:cTn>
                                        <p:tgtEl>
                                          <p:spTgt spid="2"/>
                                        </p:tgtEl>
                                        <p:attrNameLst>
                                          <p:attrName>style.visibility</p:attrName>
                                        </p:attrNameLst>
                                      </p:cBhvr>
                                      <p:to>
                                        <p:strVal val="visible"/>
                                      </p:to>
                                    </p:set>
                                    <p:anim calcmode="lin" valueType="num">
                                      <p:cBhvr>
                                        <p:cTn id="56" dur="1250" fill="hold"/>
                                        <p:tgtEl>
                                          <p:spTgt spid="2"/>
                                        </p:tgtEl>
                                        <p:attrNameLst>
                                          <p:attrName>ppt_w</p:attrName>
                                        </p:attrNameLst>
                                      </p:cBhvr>
                                      <p:tavLst>
                                        <p:tav tm="0">
                                          <p:val>
                                            <p:fltVal val="0"/>
                                          </p:val>
                                        </p:tav>
                                        <p:tav tm="100000">
                                          <p:val>
                                            <p:strVal val="#ppt_w"/>
                                          </p:val>
                                        </p:tav>
                                      </p:tavLst>
                                    </p:anim>
                                    <p:anim calcmode="lin" valueType="num">
                                      <p:cBhvr>
                                        <p:cTn id="57" dur="1250" fill="hold"/>
                                        <p:tgtEl>
                                          <p:spTgt spid="2"/>
                                        </p:tgtEl>
                                        <p:attrNameLst>
                                          <p:attrName>ppt_h</p:attrName>
                                        </p:attrNameLst>
                                      </p:cBhvr>
                                      <p:tavLst>
                                        <p:tav tm="0">
                                          <p:val>
                                            <p:fltVal val="0"/>
                                          </p:val>
                                        </p:tav>
                                        <p:tav tm="100000">
                                          <p:val>
                                            <p:strVal val="#ppt_h"/>
                                          </p:val>
                                        </p:tav>
                                      </p:tavLst>
                                    </p:anim>
                                    <p:anim calcmode="lin" valueType="num">
                                      <p:cBhvr>
                                        <p:cTn id="58" dur="1250" fill="hold"/>
                                        <p:tgtEl>
                                          <p:spTgt spid="2"/>
                                        </p:tgtEl>
                                        <p:attrNameLst>
                                          <p:attrName>style.rotation</p:attrName>
                                        </p:attrNameLst>
                                      </p:cBhvr>
                                      <p:tavLst>
                                        <p:tav tm="0">
                                          <p:val>
                                            <p:fltVal val="360"/>
                                          </p:val>
                                        </p:tav>
                                        <p:tav tm="100000">
                                          <p:val>
                                            <p:fltVal val="0"/>
                                          </p:val>
                                        </p:tav>
                                      </p:tavLst>
                                    </p:anim>
                                    <p:animEffect transition="in" filter="fade">
                                      <p:cBhvr>
                                        <p:cTn id="59" dur="1250"/>
                                        <p:tgtEl>
                                          <p:spTgt spid="2"/>
                                        </p:tgtEl>
                                      </p:cBhvr>
                                    </p:animEffect>
                                  </p:childTnLst>
                                </p:cTn>
                              </p:par>
                              <p:par>
                                <p:cTn id="60" presetID="49" presetClass="entr" presetSubtype="0" decel="10000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 calcmode="lin" valueType="num">
                                      <p:cBhvr>
                                        <p:cTn id="62" dur="1250" fill="hold"/>
                                        <p:tgtEl>
                                          <p:spTgt spid="5"/>
                                        </p:tgtEl>
                                        <p:attrNameLst>
                                          <p:attrName>ppt_w</p:attrName>
                                        </p:attrNameLst>
                                      </p:cBhvr>
                                      <p:tavLst>
                                        <p:tav tm="0">
                                          <p:val>
                                            <p:fltVal val="0"/>
                                          </p:val>
                                        </p:tav>
                                        <p:tav tm="100000">
                                          <p:val>
                                            <p:strVal val="#ppt_w"/>
                                          </p:val>
                                        </p:tav>
                                      </p:tavLst>
                                    </p:anim>
                                    <p:anim calcmode="lin" valueType="num">
                                      <p:cBhvr>
                                        <p:cTn id="63" dur="1250" fill="hold"/>
                                        <p:tgtEl>
                                          <p:spTgt spid="5"/>
                                        </p:tgtEl>
                                        <p:attrNameLst>
                                          <p:attrName>ppt_h</p:attrName>
                                        </p:attrNameLst>
                                      </p:cBhvr>
                                      <p:tavLst>
                                        <p:tav tm="0">
                                          <p:val>
                                            <p:fltVal val="0"/>
                                          </p:val>
                                        </p:tav>
                                        <p:tav tm="100000">
                                          <p:val>
                                            <p:strVal val="#ppt_h"/>
                                          </p:val>
                                        </p:tav>
                                      </p:tavLst>
                                    </p:anim>
                                    <p:anim calcmode="lin" valueType="num">
                                      <p:cBhvr>
                                        <p:cTn id="64" dur="1250" fill="hold"/>
                                        <p:tgtEl>
                                          <p:spTgt spid="5"/>
                                        </p:tgtEl>
                                        <p:attrNameLst>
                                          <p:attrName>style.rotation</p:attrName>
                                        </p:attrNameLst>
                                      </p:cBhvr>
                                      <p:tavLst>
                                        <p:tav tm="0">
                                          <p:val>
                                            <p:fltVal val="360"/>
                                          </p:val>
                                        </p:tav>
                                        <p:tav tm="100000">
                                          <p:val>
                                            <p:fltVal val="0"/>
                                          </p:val>
                                        </p:tav>
                                      </p:tavLst>
                                    </p:anim>
                                    <p:animEffect transition="in" filter="fade">
                                      <p:cBhvr>
                                        <p:cTn id="65" dur="1250"/>
                                        <p:tgtEl>
                                          <p:spTgt spid="5"/>
                                        </p:tgtEl>
                                      </p:cBhvr>
                                    </p:animEffect>
                                  </p:childTnLst>
                                </p:cTn>
                              </p:par>
                              <p:par>
                                <p:cTn id="66" presetID="49" presetClass="entr" presetSubtype="0" decel="100000" fill="hold" grpId="0" nodeType="withEffect">
                                  <p:stCondLst>
                                    <p:cond delay="400"/>
                                  </p:stCondLst>
                                  <p:childTnLst>
                                    <p:set>
                                      <p:cBhvr>
                                        <p:cTn id="67" dur="1" fill="hold">
                                          <p:stCondLst>
                                            <p:cond delay="0"/>
                                          </p:stCondLst>
                                        </p:cTn>
                                        <p:tgtEl>
                                          <p:spTgt spid="3"/>
                                        </p:tgtEl>
                                        <p:attrNameLst>
                                          <p:attrName>style.visibility</p:attrName>
                                        </p:attrNameLst>
                                      </p:cBhvr>
                                      <p:to>
                                        <p:strVal val="visible"/>
                                      </p:to>
                                    </p:set>
                                    <p:anim calcmode="lin" valueType="num">
                                      <p:cBhvr>
                                        <p:cTn id="68" dur="1250" fill="hold"/>
                                        <p:tgtEl>
                                          <p:spTgt spid="3"/>
                                        </p:tgtEl>
                                        <p:attrNameLst>
                                          <p:attrName>ppt_w</p:attrName>
                                        </p:attrNameLst>
                                      </p:cBhvr>
                                      <p:tavLst>
                                        <p:tav tm="0">
                                          <p:val>
                                            <p:fltVal val="0"/>
                                          </p:val>
                                        </p:tav>
                                        <p:tav tm="100000">
                                          <p:val>
                                            <p:strVal val="#ppt_w"/>
                                          </p:val>
                                        </p:tav>
                                      </p:tavLst>
                                    </p:anim>
                                    <p:anim calcmode="lin" valueType="num">
                                      <p:cBhvr>
                                        <p:cTn id="69" dur="1250" fill="hold"/>
                                        <p:tgtEl>
                                          <p:spTgt spid="3"/>
                                        </p:tgtEl>
                                        <p:attrNameLst>
                                          <p:attrName>ppt_h</p:attrName>
                                        </p:attrNameLst>
                                      </p:cBhvr>
                                      <p:tavLst>
                                        <p:tav tm="0">
                                          <p:val>
                                            <p:fltVal val="0"/>
                                          </p:val>
                                        </p:tav>
                                        <p:tav tm="100000">
                                          <p:val>
                                            <p:strVal val="#ppt_h"/>
                                          </p:val>
                                        </p:tav>
                                      </p:tavLst>
                                    </p:anim>
                                    <p:anim calcmode="lin" valueType="num">
                                      <p:cBhvr>
                                        <p:cTn id="70" dur="1250" fill="hold"/>
                                        <p:tgtEl>
                                          <p:spTgt spid="3"/>
                                        </p:tgtEl>
                                        <p:attrNameLst>
                                          <p:attrName>style.rotation</p:attrName>
                                        </p:attrNameLst>
                                      </p:cBhvr>
                                      <p:tavLst>
                                        <p:tav tm="0">
                                          <p:val>
                                            <p:fltVal val="360"/>
                                          </p:val>
                                        </p:tav>
                                        <p:tav tm="100000">
                                          <p:val>
                                            <p:fltVal val="0"/>
                                          </p:val>
                                        </p:tav>
                                      </p:tavLst>
                                    </p:anim>
                                    <p:animEffect transition="in" filter="fade">
                                      <p:cBhvr>
                                        <p:cTn id="71" dur="1250"/>
                                        <p:tgtEl>
                                          <p:spTgt spid="3"/>
                                        </p:tgtEl>
                                      </p:cBhvr>
                                    </p:animEffect>
                                  </p:childTnLst>
                                </p:cTn>
                              </p:par>
                              <p:par>
                                <p:cTn id="72" presetID="10" presetClass="entr" presetSubtype="0" fill="hold" grpId="0" nodeType="withEffect">
                                  <p:stCondLst>
                                    <p:cond delay="70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1200"/>
                                        <p:tgtEl>
                                          <p:spTgt spid="7"/>
                                        </p:tgtEl>
                                      </p:cBhvr>
                                    </p:animEffect>
                                  </p:childTnLst>
                                </p:cTn>
                              </p:par>
                              <p:par>
                                <p:cTn id="75" presetID="6" presetClass="emph" presetSubtype="0" repeatCount="indefinite" accel="29000" decel="43000" autoRev="1" fill="hold" grpId="1" nodeType="withEffect">
                                  <p:stCondLst>
                                    <p:cond delay="400"/>
                                  </p:stCondLst>
                                  <p:childTnLst>
                                    <p:animScale>
                                      <p:cBhvr>
                                        <p:cTn id="76" dur="5000" fill="hold"/>
                                        <p:tgtEl>
                                          <p:spTgt spid="4"/>
                                        </p:tgtEl>
                                      </p:cBhvr>
                                      <p:by x="120000" y="120000"/>
                                    </p:animScale>
                                  </p:childTnLst>
                                </p:cTn>
                              </p:par>
                              <p:par>
                                <p:cTn id="77" presetID="6" presetClass="emph" presetSubtype="0" repeatCount="indefinite" accel="29000" decel="43000" autoRev="1" fill="hold" grpId="1" nodeType="withEffect">
                                  <p:stCondLst>
                                    <p:cond delay="600"/>
                                  </p:stCondLst>
                                  <p:childTnLst>
                                    <p:animScale>
                                      <p:cBhvr>
                                        <p:cTn id="78" dur="5000" fill="hold"/>
                                        <p:tgtEl>
                                          <p:spTgt spid="6"/>
                                        </p:tgtEl>
                                      </p:cBhvr>
                                      <p:by x="120000" y="120000"/>
                                    </p:animScale>
                                  </p:childTnLst>
                                </p:cTn>
                              </p:par>
                              <p:par>
                                <p:cTn id="79" presetID="6" presetClass="emph" presetSubtype="0" repeatCount="indefinite" accel="29000" decel="43000" autoRev="1" fill="hold" grpId="1" nodeType="withEffect">
                                  <p:stCondLst>
                                    <p:cond delay="800"/>
                                  </p:stCondLst>
                                  <p:childTnLst>
                                    <p:animScale>
                                      <p:cBhvr>
                                        <p:cTn id="80" dur="5000" fill="hold"/>
                                        <p:tgtEl>
                                          <p:spTgt spid="2"/>
                                        </p:tgtEl>
                                      </p:cBhvr>
                                      <p:by x="120000" y="120000"/>
                                    </p:animScale>
                                  </p:childTnLst>
                                </p:cTn>
                              </p:par>
                              <p:par>
                                <p:cTn id="81" presetID="6" presetClass="emph" presetSubtype="0" repeatCount="indefinite" accel="29000" decel="43000" autoRev="1" fill="hold" grpId="1" nodeType="withEffect">
                                  <p:stCondLst>
                                    <p:cond delay="1000"/>
                                  </p:stCondLst>
                                  <p:childTnLst>
                                    <p:animScale>
                                      <p:cBhvr>
                                        <p:cTn id="82" dur="5000" fill="hold"/>
                                        <p:tgtEl>
                                          <p:spTgt spid="5"/>
                                        </p:tgtEl>
                                      </p:cBhvr>
                                      <p:by x="120000" y="120000"/>
                                    </p:animScale>
                                  </p:childTnLst>
                                </p:cTn>
                              </p:par>
                              <p:par>
                                <p:cTn id="83" presetID="6" presetClass="emph" presetSubtype="0" repeatCount="indefinite" accel="29000" decel="43000" autoRev="1" fill="hold" grpId="1" nodeType="withEffect">
                                  <p:stCondLst>
                                    <p:cond delay="1100"/>
                                  </p:stCondLst>
                                  <p:childTnLst>
                                    <p:animScale>
                                      <p:cBhvr>
                                        <p:cTn id="84" dur="5000" fill="hold"/>
                                        <p:tgtEl>
                                          <p:spTgt spid="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P spid="3" grpId="1" animBg="1"/>
      <p:bldP spid="2" grpId="0" animBg="1"/>
      <p:bldP spid="2" grpId="1" animBg="1"/>
      <p:bldP spid="5" grpId="0" animBg="1"/>
      <p:bldP spid="5" grpId="1" animBg="1"/>
      <p:bldP spid="6" grpId="0" animBg="1"/>
      <p:bldP spid="6" grpId="1" animBg="1"/>
      <p:bldP spid="7" grpId="0" animBg="1"/>
      <p:bldP spid="9" grpId="0"/>
      <p:bldP spid="10" grpId="0" animBg="1"/>
      <p:bldP spid="11" grpId="0"/>
      <p:bldP spid="12" grpId="0"/>
      <p:bldP spid="13" grpId="0"/>
      <p:bldP spid="14" grpId="0"/>
      <p:bldP spid="15" grpId="0"/>
      <p:bldP spid="16" grpId="0" animBg="1"/>
      <p:bldP spid="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3_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Office Theme">
  <a:themeElements>
    <a:clrScheme name="Massive X new Blue color">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7.xml><?xml version="1.0" encoding="utf-8"?>
<a:theme xmlns:a="http://schemas.openxmlformats.org/drawingml/2006/main" name="4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2.xml><?xml version="1.0" encoding="utf-8"?>
<a:themeOverride xmlns:a="http://schemas.openxmlformats.org/drawingml/2006/main">
  <a:clrScheme name="Model X">
    <a:dk1>
      <a:srgbClr val="172144"/>
    </a:dk1>
    <a:lt1>
      <a:srgbClr val="FFFFFF"/>
    </a:lt1>
    <a:dk2>
      <a:srgbClr val="7264F4"/>
    </a:dk2>
    <a:lt2>
      <a:srgbClr val="7264F4"/>
    </a:lt2>
    <a:accent1>
      <a:srgbClr val="7264F4"/>
    </a:accent1>
    <a:accent2>
      <a:srgbClr val="7264F4"/>
    </a:accent2>
    <a:accent3>
      <a:srgbClr val="7264F4"/>
    </a:accent3>
    <a:accent4>
      <a:srgbClr val="7264F4"/>
    </a:accent4>
    <a:accent5>
      <a:srgbClr val="7264F4"/>
    </a:accent5>
    <a:accent6>
      <a:srgbClr val="7264F4"/>
    </a:accent6>
    <a:hlink>
      <a:srgbClr val="2F8299"/>
    </a:hlink>
    <a:folHlink>
      <a:srgbClr val="8C8C8C"/>
    </a:folHlink>
  </a:clrScheme>
</a:themeOverride>
</file>

<file path=ppt/theme/themeOverride3.xml><?xml version="1.0" encoding="utf-8"?>
<a:themeOverride xmlns:a="http://schemas.openxmlformats.org/drawingml/2006/main">
  <a:clrScheme name="Model X">
    <a:dk1>
      <a:srgbClr val="172144"/>
    </a:dk1>
    <a:lt1>
      <a:srgbClr val="FFFFFF"/>
    </a:lt1>
    <a:dk2>
      <a:srgbClr val="7264F4"/>
    </a:dk2>
    <a:lt2>
      <a:srgbClr val="7264F4"/>
    </a:lt2>
    <a:accent1>
      <a:srgbClr val="7264F4"/>
    </a:accent1>
    <a:accent2>
      <a:srgbClr val="7264F4"/>
    </a:accent2>
    <a:accent3>
      <a:srgbClr val="7264F4"/>
    </a:accent3>
    <a:accent4>
      <a:srgbClr val="7264F4"/>
    </a:accent4>
    <a:accent5>
      <a:srgbClr val="7264F4"/>
    </a:accent5>
    <a:accent6>
      <a:srgbClr val="7264F4"/>
    </a:accent6>
    <a:hlink>
      <a:srgbClr val="2F8299"/>
    </a:hlink>
    <a:folHlink>
      <a:srgbClr val="8C8C8C"/>
    </a:folHlink>
  </a:clrScheme>
</a:themeOverride>
</file>

<file path=ppt/theme/themeOverride4.xml><?xml version="1.0" encoding="utf-8"?>
<a:themeOverride xmlns:a="http://schemas.openxmlformats.org/drawingml/2006/main">
  <a:clrScheme name="Model X">
    <a:dk1>
      <a:srgbClr val="172144"/>
    </a:dk1>
    <a:lt1>
      <a:srgbClr val="FFFFFF"/>
    </a:lt1>
    <a:dk2>
      <a:srgbClr val="7264F4"/>
    </a:dk2>
    <a:lt2>
      <a:srgbClr val="7264F4"/>
    </a:lt2>
    <a:accent1>
      <a:srgbClr val="7264F4"/>
    </a:accent1>
    <a:accent2>
      <a:srgbClr val="7264F4"/>
    </a:accent2>
    <a:accent3>
      <a:srgbClr val="7264F4"/>
    </a:accent3>
    <a:accent4>
      <a:srgbClr val="7264F4"/>
    </a:accent4>
    <a:accent5>
      <a:srgbClr val="7264F4"/>
    </a:accent5>
    <a:accent6>
      <a:srgbClr val="7264F4"/>
    </a:accent6>
    <a:hlink>
      <a:srgbClr val="2F8299"/>
    </a:hlink>
    <a:folHlink>
      <a:srgbClr val="8C8C8C"/>
    </a:folHlink>
  </a:clrScheme>
</a:themeOverride>
</file>

<file path=ppt/theme/themeOverride5.xml><?xml version="1.0" encoding="utf-8"?>
<a:themeOverride xmlns:a="http://schemas.openxmlformats.org/drawingml/2006/main">
  <a:clrScheme name="Model X">
    <a:dk1>
      <a:srgbClr val="172144"/>
    </a:dk1>
    <a:lt1>
      <a:srgbClr val="FFFFFF"/>
    </a:lt1>
    <a:dk2>
      <a:srgbClr val="81F5D6"/>
    </a:dk2>
    <a:lt2>
      <a:srgbClr val="A6FFCB"/>
    </a:lt2>
    <a:accent1>
      <a:srgbClr val="1FA2FF"/>
    </a:accent1>
    <a:accent2>
      <a:srgbClr val="1AB4FD"/>
    </a:accent2>
    <a:accent3>
      <a:srgbClr val="16C6FB"/>
    </a:accent3>
    <a:accent4>
      <a:srgbClr val="12D8FA"/>
    </a:accent4>
    <a:accent5>
      <a:srgbClr val="37E1EE"/>
    </a:accent5>
    <a:accent6>
      <a:srgbClr val="5CEBE2"/>
    </a:accent6>
    <a:hlink>
      <a:srgbClr val="2F8299"/>
    </a:hlink>
    <a:folHlink>
      <a:srgbClr val="8C8C8C"/>
    </a:folHlink>
  </a:clrScheme>
</a:themeOverride>
</file>

<file path=ppt/theme/themeOverride6.xml><?xml version="1.0" encoding="utf-8"?>
<a:themeOverride xmlns:a="http://schemas.openxmlformats.org/drawingml/2006/main">
  <a:clrScheme name="Nova">
    <a:dk1>
      <a:srgbClr val="172144"/>
    </a:dk1>
    <a:lt1>
      <a:srgbClr val="FFFFFF"/>
    </a:lt1>
    <a:dk2>
      <a:srgbClr val="0FA5F7"/>
    </a:dk2>
    <a:lt2>
      <a:srgbClr val="82E75D"/>
    </a:lt2>
    <a:accent1>
      <a:srgbClr val="FF9D5A"/>
    </a:accent1>
    <a:accent2>
      <a:srgbClr val="FF828E"/>
    </a:accent2>
    <a:accent3>
      <a:srgbClr val="FF66C1"/>
    </a:accent3>
    <a:accent4>
      <a:srgbClr val="BE50E0"/>
    </a:accent4>
    <a:accent5>
      <a:srgbClr val="7D39FF"/>
    </a:accent5>
    <a:accent6>
      <a:srgbClr val="466FFB"/>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otalTime>262</TotalTime>
  <Words>402</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15</vt:i4>
      </vt:variant>
    </vt:vector>
  </HeadingPairs>
  <TitlesOfParts>
    <vt:vector size="34" baseType="lpstr">
      <vt:lpstr>Arial</vt:lpstr>
      <vt:lpstr>Calibri</vt:lpstr>
      <vt:lpstr>Calibri Light</vt:lpstr>
      <vt:lpstr>Century Gothic</vt:lpstr>
      <vt:lpstr>Designball-Documents-02</vt:lpstr>
      <vt:lpstr>Designball-Finance-01</vt:lpstr>
      <vt:lpstr>Designball-Social-01</vt:lpstr>
      <vt:lpstr>Open Sans Extrabold</vt:lpstr>
      <vt:lpstr>Open Sans Light</vt:lpstr>
      <vt:lpstr>Wingdings 3</vt:lpstr>
      <vt:lpstr>Office Theme</vt:lpstr>
      <vt:lpstr>1_Ion</vt:lpstr>
      <vt:lpstr>3_Ion</vt:lpstr>
      <vt:lpstr>5_Office Theme</vt:lpstr>
      <vt:lpstr>9_Office Theme</vt:lpstr>
      <vt:lpstr>2_Ion</vt:lpstr>
      <vt:lpstr>4_Office Theme</vt:lpstr>
      <vt:lpstr>3_Office Theme</vt:lpstr>
      <vt:lpstr>8_Office Theme</vt:lpstr>
      <vt:lpstr>Securing Organizations Using Honeypots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Honeypots</dc:title>
  <dc:creator>Techlogy</dc:creator>
  <cp:lastModifiedBy>Techlogy</cp:lastModifiedBy>
  <cp:revision>38</cp:revision>
  <dcterms:created xsi:type="dcterms:W3CDTF">2022-11-28T19:45:00Z</dcterms:created>
  <dcterms:modified xsi:type="dcterms:W3CDTF">2022-11-29T09:14:31Z</dcterms:modified>
</cp:coreProperties>
</file>