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80b81195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80b81195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80b81195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80b81195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80b81195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80b81195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80b81195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80b81195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80b81195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80b81195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80b81195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80b81195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80b81195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80b81195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80b81195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80b81195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80b81195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80b81195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80b81195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80b81195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80b81195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80b81195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80b81195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80b81195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80b81195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80b81195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media security</a:t>
            </a:r>
            <a:endParaRPr sz="5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 Akbar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29450" y="1318650"/>
            <a:ext cx="76887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n-GB" sz="2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Social Engineering - Malicious activities accomplished through human interaction</a:t>
            </a:r>
            <a:endParaRPr b="0"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729450" y="1318650"/>
            <a:ext cx="76887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n-GB" sz="2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Phishing is a type of social engineering attack often used to steal user data, including login        credentials and credit card numbers. It occurs when an attacker, masquerading as a trusted entity, dupes a victim into opening an email, instant message, or text message.</a:t>
            </a:r>
            <a:endParaRPr b="0" sz="3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Tips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Practices: Safe Social Networking</a:t>
            </a:r>
            <a:endParaRPr sz="3100"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Manage your privacy settings. ...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Remember: once posted, always posted. ...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Build a positive online reputation. ...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Keep personal info personal. ...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Protect your computer. ...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Know what action to take. ...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strong passwords. ...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 cautious on social networking sites.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729450" y="1322450"/>
            <a:ext cx="76884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Thankyou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Social Media Security Laws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Every individual has R</a:t>
            </a:r>
            <a:r>
              <a:rPr lang="en-GB" sz="23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ight to :</a:t>
            </a:r>
            <a:endParaRPr sz="23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privacy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defamation 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advertising law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intellectual property (IP) law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Companies which do business based on our data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Facebook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Google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Twitter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Linkedin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Instagram and so 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foreign countries have recommended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GDPR(</a:t>
            </a: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General Data Protection Regulation</a:t>
            </a:r>
            <a:r>
              <a:rPr lang="en-GB" sz="1200"/>
              <a:t>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Web3(mainly blockchain technology)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social media is used in crimes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Ways:	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Social 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Fake Profiles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Sharing every bit of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Hacking profiles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Tracking activity through cookies and sessions and also by malicious script injection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Cyber Threats in social media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of them are: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Social 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Phishing attack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