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267" r:id="rId9"/>
    <p:sldId id="269" r:id="rId10"/>
    <p:sldId id="263" r:id="rId11"/>
    <p:sldId id="266" r:id="rId12"/>
    <p:sldId id="268" r:id="rId13"/>
    <p:sldId id="272" r:id="rId14"/>
    <p:sldId id="27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37C"/>
    <a:srgbClr val="FFFF66"/>
    <a:srgbClr val="CCCC00"/>
    <a:srgbClr val="5EEC3C"/>
    <a:srgbClr val="FFCC66"/>
    <a:srgbClr val="007033"/>
    <a:srgbClr val="990099"/>
    <a:srgbClr val="CC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26" autoAdjust="0"/>
  </p:normalViewPr>
  <p:slideViewPr>
    <p:cSldViewPr>
      <p:cViewPr varScale="1">
        <p:scale>
          <a:sx n="127" d="100"/>
          <a:sy n="127" d="100"/>
        </p:scale>
        <p:origin x="1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2E370-9BE7-427F-B73F-359EA0922C50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D1955-3794-46D5-A564-B46431CF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640685"/>
            <a:ext cx="8551479" cy="61082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45811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FF29BA06-5941-41B9-8B58-A73829741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244327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433880"/>
            <a:ext cx="6104234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2636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2636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7A9BA-A19D-4972-96D6-A17B84ACD75A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260" y="3487980"/>
            <a:ext cx="8551479" cy="763525"/>
          </a:xfrm>
        </p:spPr>
        <p:txBody>
          <a:bodyPr>
            <a:normAutofit/>
          </a:bodyPr>
          <a:lstStyle/>
          <a:p>
            <a:r>
              <a:rPr lang="en-US" dirty="0"/>
              <a:t>Techniques Used By Hackers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251505"/>
            <a:ext cx="8551479" cy="610820"/>
          </a:xfrm>
        </p:spPr>
        <p:txBody>
          <a:bodyPr>
            <a:noAutofit/>
          </a:bodyPr>
          <a:lstStyle/>
          <a:p>
            <a:r>
              <a:rPr lang="en-US" sz="2000" dirty="0"/>
              <a:t>By: Abdul Waheed (021-19-0044)</a:t>
            </a:r>
          </a:p>
          <a:p>
            <a:r>
              <a:rPr lang="en-US" sz="2000" dirty="0"/>
              <a:t>Dhanesh Kumar </a:t>
            </a:r>
            <a:r>
              <a:rPr lang="en-US" sz="2000"/>
              <a:t>(021-19-0024)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Denial of Service technique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Flooding a targeted machine with requests.</a:t>
            </a:r>
          </a:p>
          <a:p>
            <a:r>
              <a:rPr lang="en-US" dirty="0"/>
              <a:t>Attack meant to shut down a machine or network.</a:t>
            </a:r>
          </a:p>
          <a:p>
            <a:r>
              <a:rPr lang="en-US" dirty="0"/>
              <a:t>Making it inaccessible to its intended users.</a:t>
            </a:r>
          </a:p>
        </p:txBody>
      </p:sp>
    </p:spTree>
    <p:extLst>
      <p:ext uri="{BB962C8B-B14F-4D97-AF65-F5344CB8AC3E}">
        <p14:creationId xmlns:p14="http://schemas.microsoft.com/office/powerpoint/2010/main" val="366859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Phishing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817625"/>
          </a:xfrm>
        </p:spPr>
        <p:txBody>
          <a:bodyPr>
            <a:normAutofit/>
          </a:bodyPr>
          <a:lstStyle/>
          <a:p>
            <a:r>
              <a:rPr lang="en-US" dirty="0"/>
              <a:t>Most common hacking technique.</a:t>
            </a:r>
          </a:p>
          <a:p>
            <a:r>
              <a:rPr lang="en-US" dirty="0"/>
              <a:t>Hacker sends a fraudulent message designed to trick a person into revealing sensitive information.</a:t>
            </a:r>
          </a:p>
          <a:p>
            <a:r>
              <a:rPr lang="en-US" dirty="0"/>
              <a:t>Aim to steal credentials or other confidential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51836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Cookie Theft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8176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cookies in your web browsers store personal data such as browsing history, username, and passwords etc.</a:t>
            </a:r>
          </a:p>
          <a:p>
            <a:r>
              <a:rPr lang="en-US" dirty="0"/>
              <a:t>Third party copies unencrypted session data and uses it to impersonate the real user.</a:t>
            </a:r>
          </a:p>
          <a:p>
            <a:r>
              <a:rPr lang="en-US" dirty="0"/>
              <a:t>Occurs when a user accesses trusted sites over an unprotected or public Wi-Fi network.</a:t>
            </a:r>
          </a:p>
        </p:txBody>
      </p:sp>
    </p:spTree>
    <p:extLst>
      <p:ext uri="{BB962C8B-B14F-4D97-AF65-F5344CB8AC3E}">
        <p14:creationId xmlns:p14="http://schemas.microsoft.com/office/powerpoint/2010/main" val="339415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50110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3237C"/>
                </a:solidFill>
              </a:rPr>
              <a:t>Precautions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08225"/>
            <a:ext cx="8246070" cy="3206805"/>
          </a:xfrm>
        </p:spPr>
        <p:txBody>
          <a:bodyPr>
            <a:normAutofit/>
          </a:bodyPr>
          <a:lstStyle/>
          <a:p>
            <a:r>
              <a:rPr lang="en-US" dirty="0"/>
              <a:t>Regular updates; applications and OS</a:t>
            </a:r>
          </a:p>
          <a:p>
            <a:r>
              <a:rPr lang="en-US" dirty="0"/>
              <a:t>Firewall setup and up to date; regular scans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Download from trusted and official source</a:t>
            </a:r>
          </a:p>
          <a:p>
            <a:r>
              <a:rPr lang="en-US" dirty="0"/>
              <a:t>Visit secure sites and do not click ads</a:t>
            </a:r>
          </a:p>
          <a:p>
            <a:r>
              <a:rPr lang="en-US" dirty="0"/>
              <a:t>Regular check in app list for malicious software</a:t>
            </a:r>
          </a:p>
          <a:p>
            <a:r>
              <a:rPr lang="en-US" dirty="0"/>
              <a:t>Be careful with malicious emails attachments</a:t>
            </a:r>
          </a:p>
        </p:txBody>
      </p:sp>
    </p:spTree>
    <p:extLst>
      <p:ext uri="{BB962C8B-B14F-4D97-AF65-F5344CB8AC3E}">
        <p14:creationId xmlns:p14="http://schemas.microsoft.com/office/powerpoint/2010/main" val="137143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266340"/>
            <a:ext cx="8246070" cy="152593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3237C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263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502815"/>
            <a:ext cx="8246070" cy="6108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3237C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150341"/>
            <a:ext cx="8246070" cy="2443275"/>
          </a:xfrm>
        </p:spPr>
        <p:txBody>
          <a:bodyPr/>
          <a:lstStyle/>
          <a:p>
            <a:r>
              <a:rPr lang="en-US" dirty="0"/>
              <a:t>Hacking</a:t>
            </a:r>
          </a:p>
          <a:p>
            <a:r>
              <a:rPr lang="en-US" dirty="0"/>
              <a:t>Purpose of hacking</a:t>
            </a:r>
          </a:p>
          <a:p>
            <a:r>
              <a:rPr lang="en-US" dirty="0"/>
              <a:t>Techniques used by hackers</a:t>
            </a:r>
          </a:p>
          <a:p>
            <a:r>
              <a:rPr lang="en-US" dirty="0"/>
              <a:t>Precautions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Hacking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weaknesses in a computer system or network.</a:t>
            </a:r>
          </a:p>
          <a:p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E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xploit the security</a:t>
            </a:r>
          </a:p>
          <a:p>
            <a:r>
              <a:rPr lang="en-US" dirty="0"/>
              <a:t>Gain the access to device and/or  personal data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Purpose of hacking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r>
              <a:rPr lang="en-US" dirty="0"/>
              <a:t>Political Gain</a:t>
            </a:r>
          </a:p>
          <a:p>
            <a:r>
              <a:rPr lang="en-US" dirty="0"/>
              <a:t>Financial Gain </a:t>
            </a:r>
          </a:p>
          <a:p>
            <a:r>
              <a:rPr lang="en-US" dirty="0"/>
              <a:t>Damage</a:t>
            </a:r>
          </a:p>
          <a:p>
            <a:r>
              <a:rPr lang="en-US" dirty="0"/>
              <a:t>Revenge</a:t>
            </a:r>
          </a:p>
          <a:p>
            <a:r>
              <a:rPr lang="en-US" dirty="0"/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129337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266340"/>
            <a:ext cx="8246070" cy="152593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03237C"/>
                </a:solidFill>
              </a:rPr>
              <a:t>TECHNIQUES USED BY HACKERS</a:t>
            </a:r>
          </a:p>
        </p:txBody>
      </p:sp>
    </p:spTree>
    <p:extLst>
      <p:ext uri="{BB962C8B-B14F-4D97-AF65-F5344CB8AC3E}">
        <p14:creationId xmlns:p14="http://schemas.microsoft.com/office/powerpoint/2010/main" val="166702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Bait and Switch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Hackers buy advertisement space on any website and create an eye-catching advertisement.</a:t>
            </a:r>
          </a:p>
          <a:p>
            <a:r>
              <a:rPr lang="en-US" dirty="0"/>
              <a:t>Advertisement redirected to a malicious web page.</a:t>
            </a:r>
          </a:p>
          <a:p>
            <a:r>
              <a:rPr lang="en-US" dirty="0"/>
              <a:t>Install malicious code on the victim’s system and can steal user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20803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Virus, Trojan, and Other Spyware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8176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Hacker uses a malicious code on the victim’s computer to get unprivileged access.</a:t>
            </a:r>
          </a:p>
          <a:p>
            <a:r>
              <a:rPr lang="en-US" dirty="0"/>
              <a:t>Email attachments, malicious software installed with any other software.</a:t>
            </a:r>
          </a:p>
          <a:p>
            <a:r>
              <a:rPr lang="en-US" dirty="0"/>
              <a:t>Virus and other Trojans keep sending data to the hacker regularly. </a:t>
            </a:r>
          </a:p>
          <a:p>
            <a:r>
              <a:rPr lang="en-US" dirty="0"/>
              <a:t>Perform various tasks on the victim’s system like sniffing your data and diverting traffic etc.</a:t>
            </a:r>
          </a:p>
        </p:txBody>
      </p:sp>
    </p:spTree>
    <p:extLst>
      <p:ext uri="{BB962C8B-B14F-4D97-AF65-F5344CB8AC3E}">
        <p14:creationId xmlns:p14="http://schemas.microsoft.com/office/powerpoint/2010/main" val="94890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Logger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817625"/>
          </a:xfrm>
        </p:spPr>
        <p:txBody>
          <a:bodyPr>
            <a:normAutofit/>
          </a:bodyPr>
          <a:lstStyle/>
          <a:p>
            <a:r>
              <a:rPr lang="en-US" dirty="0"/>
              <a:t>Simple software that record every keystroke.</a:t>
            </a:r>
          </a:p>
          <a:p>
            <a:r>
              <a:rPr lang="en-US" dirty="0"/>
              <a:t>Capture every keystroke on the keyboard, every username, password and credit card number, etc., </a:t>
            </a:r>
          </a:p>
          <a:p>
            <a:r>
              <a:rPr lang="en-US" dirty="0"/>
              <a:t>Exposing all your data and personal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8856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ClickJacking</a:t>
            </a:r>
            <a:r>
              <a:rPr lang="en-US" dirty="0"/>
              <a:t> Attacks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90800" y="1044700"/>
            <a:ext cx="6104234" cy="3817625"/>
          </a:xfrm>
        </p:spPr>
        <p:txBody>
          <a:bodyPr>
            <a:normAutofit/>
          </a:bodyPr>
          <a:lstStyle/>
          <a:p>
            <a:r>
              <a:rPr lang="en-US" dirty="0"/>
              <a:t>Hacker hides the actual UI where the victim is supposed to click.</a:t>
            </a:r>
          </a:p>
          <a:p>
            <a:r>
              <a:rPr lang="en-US" dirty="0"/>
              <a:t>Common in-app download, movie streaming, and torrent websites.</a:t>
            </a:r>
          </a:p>
          <a:p>
            <a:r>
              <a:rPr lang="en-US" dirty="0"/>
              <a:t>Used to earn advertising dollars, others can use it to steal your personal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1754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398</Words>
  <Application>Microsoft Office PowerPoint</Application>
  <PresentationFormat>On-screen Show (16:9)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Source Sans Pro</vt:lpstr>
      <vt:lpstr>Office Theme</vt:lpstr>
      <vt:lpstr>Techniques Used By Hackers</vt:lpstr>
      <vt:lpstr>Agenda</vt:lpstr>
      <vt:lpstr>Hacking </vt:lpstr>
      <vt:lpstr>Purpose of hacking </vt:lpstr>
      <vt:lpstr>TECHNIQUES USED BY HACKERS</vt:lpstr>
      <vt:lpstr>Bait and Switch</vt:lpstr>
      <vt:lpstr>Virus, Trojan, and Other Spyware</vt:lpstr>
      <vt:lpstr>Key Logger</vt:lpstr>
      <vt:lpstr>ClickJacking Attacks</vt:lpstr>
      <vt:lpstr>Denial of Service technique</vt:lpstr>
      <vt:lpstr>Phishing</vt:lpstr>
      <vt:lpstr>Cookie Theft</vt:lpstr>
      <vt:lpstr>Precautions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021-19-0044</cp:lastModifiedBy>
  <cp:revision>134</cp:revision>
  <dcterms:created xsi:type="dcterms:W3CDTF">2013-08-21T19:17:07Z</dcterms:created>
  <dcterms:modified xsi:type="dcterms:W3CDTF">2022-12-08T09:18:24Z</dcterms:modified>
</cp:coreProperties>
</file>