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  <p:embeddedFont>
      <p:font typeface="Libre Frankl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XZ4F7pjnZpgM5Vifm1ffyHhc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59fca0d2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a59fca0d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59fca0d21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a59fca0d2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59fca0d2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a59fca0d2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59fca0d2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a59fca0d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9"/>
          <p:cNvSpPr/>
          <p:nvPr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69"/>
          <p:cNvGrpSpPr/>
          <p:nvPr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31" name="Google Shape;31;p69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/>
              <a:ahLst/>
              <a:cxnLst/>
              <a:rect l="l" t="t" r="r" b="b"/>
              <a:pathLst>
                <a:path w="1657350" h="57150" extrusionOk="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9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/>
              <a:ahLst/>
              <a:cxnLst/>
              <a:rect l="l" t="t" r="r" b="b"/>
              <a:pathLst>
                <a:path w="1314450" h="857250" extrusionOk="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/>
              <a:ahLst/>
              <a:cxnLst/>
              <a:rect l="l" t="t" r="r" b="b"/>
              <a:pathLst>
                <a:path w="1200150" h="733425" extrusionOk="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9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/>
              <a:ahLst/>
              <a:cxnLst/>
              <a:rect l="l" t="t" r="r" b="b"/>
              <a:pathLst>
                <a:path w="1676400" h="66675" extrusionOk="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9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/>
              <a:ahLst/>
              <a:cxnLst/>
              <a:rect l="l" t="t" r="r" b="b"/>
              <a:pathLst>
                <a:path w="1618413" h="184076" extrusionOk="0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69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7" name="Google Shape;37;p69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69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39;p69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0" name="Google Shape;40;p69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69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" name="Google Shape;42;p69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69"/>
          <p:cNvSpPr>
            <a:spLocks noGrp="1"/>
          </p:cNvSpPr>
          <p:nvPr>
            <p:ph type="pic" idx="2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69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layout">
  <p:cSld name="Image slide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1"/>
          <p:cNvSpPr>
            <a:spLocks noGrp="1"/>
          </p:cNvSpPr>
          <p:nvPr>
            <p:ph type="pic" idx="2"/>
          </p:nvPr>
        </p:nvSpPr>
        <p:spPr>
          <a:xfrm>
            <a:off x="8133805" y="1987826"/>
            <a:ext cx="3312000" cy="48701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71"/>
          <p:cNvSpPr/>
          <p:nvPr/>
        </p:nvSpPr>
        <p:spPr>
          <a:xfrm>
            <a:off x="8133805" y="0"/>
            <a:ext cx="3312000" cy="1860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1"/>
          <p:cNvSpPr>
            <a:spLocks noGrp="1"/>
          </p:cNvSpPr>
          <p:nvPr>
            <p:ph type="pic" idx="3"/>
          </p:nvPr>
        </p:nvSpPr>
        <p:spPr>
          <a:xfrm>
            <a:off x="4650651" y="0"/>
            <a:ext cx="3312000" cy="48701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71"/>
          <p:cNvSpPr/>
          <p:nvPr/>
        </p:nvSpPr>
        <p:spPr>
          <a:xfrm>
            <a:off x="4650651" y="4997807"/>
            <a:ext cx="3312000" cy="1860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3"/>
          <p:cNvSpPr/>
          <p:nvPr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3"/>
          <p:cNvGrpSpPr/>
          <p:nvPr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55" name="Google Shape;55;p73"/>
            <p:cNvSpPr/>
            <p:nvPr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3"/>
            <p:cNvSpPr/>
            <p:nvPr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73"/>
            <p:cNvGrpSpPr/>
            <p:nvPr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58" name="Google Shape;58;p73"/>
              <p:cNvSpPr/>
              <p:nvPr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73"/>
              <p:cNvSpPr/>
              <p:nvPr/>
            </p:nvSpPr>
            <p:spPr>
              <a:xfrm>
                <a:off x="1655532" y="5616970"/>
                <a:ext cx="142969" cy="144016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73"/>
          <p:cNvSpPr>
            <a:spLocks noGrp="1"/>
          </p:cNvSpPr>
          <p:nvPr>
            <p:ph type="pic" idx="2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7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s slide layout">
  <p:cSld name="13_Contents slide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5"/>
          <p:cNvSpPr>
            <a:spLocks noGrp="1"/>
          </p:cNvSpPr>
          <p:nvPr>
            <p:ph type="pic" idx="2"/>
          </p:nvPr>
        </p:nvSpPr>
        <p:spPr>
          <a:xfrm>
            <a:off x="3779656" y="1838324"/>
            <a:ext cx="8412345" cy="40671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75"/>
          <p:cNvSpPr>
            <a:spLocks noGrp="1"/>
          </p:cNvSpPr>
          <p:nvPr>
            <p:ph type="pic" idx="3"/>
          </p:nvPr>
        </p:nvSpPr>
        <p:spPr>
          <a:xfrm>
            <a:off x="0" y="1285875"/>
            <a:ext cx="4432248" cy="40671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9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8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2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>
            <a:spLocks noGrp="1"/>
          </p:cNvSpPr>
          <p:nvPr>
            <p:ph type="pic" idx="2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65"/>
          <p:cNvSpPr>
            <a:spLocks noGrp="1"/>
          </p:cNvSpPr>
          <p:nvPr>
            <p:ph type="pic" idx="3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65"/>
          <p:cNvSpPr>
            <a:spLocks noGrp="1"/>
          </p:cNvSpPr>
          <p:nvPr>
            <p:ph type="pic" idx="4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65"/>
          <p:cNvSpPr>
            <a:spLocks noGrp="1"/>
          </p:cNvSpPr>
          <p:nvPr>
            <p:ph type="pic" idx="5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ontents slide layout">
  <p:cSld name="18_Contents slide layout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6"/>
          <p:cNvSpPr>
            <a:spLocks noGrp="1"/>
          </p:cNvSpPr>
          <p:nvPr>
            <p:ph type="pic" idx="2"/>
          </p:nvPr>
        </p:nvSpPr>
        <p:spPr>
          <a:xfrm>
            <a:off x="5622521" y="0"/>
            <a:ext cx="656947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5961709" y="4189254"/>
            <a:ext cx="57414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Wireless </a:t>
            </a: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niffing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961778" y="5256661"/>
            <a:ext cx="57413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Madiha and Naneeta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59fca0d21_0_15"/>
          <p:cNvSpPr/>
          <p:nvPr/>
        </p:nvSpPr>
        <p:spPr>
          <a:xfrm>
            <a:off x="838200" y="5230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Tools for Wireless Sniffing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a59fca0d21_0_15"/>
          <p:cNvSpPr/>
          <p:nvPr/>
        </p:nvSpPr>
        <p:spPr>
          <a:xfrm>
            <a:off x="838200" y="1848650"/>
            <a:ext cx="11128500" cy="48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•</a:t>
            </a: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iwconfig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a tool for configuring wireless adapters. You can use this to ensure that your wireless adapter is in “monitor” mode.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Wireshark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It is used for network troubleshooting, analysis, software, and communications protocol development. It is cross-platform and is extensively used to monitor network and packet flows in the network.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59fca0d21_0_27"/>
          <p:cNvSpPr/>
          <p:nvPr/>
        </p:nvSpPr>
        <p:spPr>
          <a:xfrm>
            <a:off x="838200" y="5230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Tools for Wireless Sniffing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a59fca0d21_0_27"/>
          <p:cNvSpPr/>
          <p:nvPr/>
        </p:nvSpPr>
        <p:spPr>
          <a:xfrm>
            <a:off x="838200" y="1848650"/>
            <a:ext cx="11128500" cy="4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TCPDump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It allows users to display TCP/IP and other packets being transmitted or being received over an attacked computer network. It has lesser security risk and requires few resources only.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•</a:t>
            </a: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Kismet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Itis a wireless network and device detector, packet sniffer, and intrusion detection system.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9fca0d21_0_33"/>
          <p:cNvSpPr/>
          <p:nvPr/>
        </p:nvSpPr>
        <p:spPr>
          <a:xfrm>
            <a:off x="526500" y="338825"/>
            <a:ext cx="1132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Precautionary Measures on Sniffing Attacks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a59fca0d21_0_33"/>
          <p:cNvSpPr/>
          <p:nvPr/>
        </p:nvSpPr>
        <p:spPr>
          <a:xfrm>
            <a:off x="817725" y="1521225"/>
            <a:ext cx="111285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Anti-virus tools -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Installing an updated anti-virus program may prove to be beneficial in tackling sniffing.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Encryption -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Encrypting your data with a VPN is considered one of the most feasible options in securing data from sniffing.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Unencrypted messaging apps -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Usage of such messaging apps should also be prevented in order to reduce the risk of sniffing attacks.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75063" y="871012"/>
            <a:ext cx="271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088400" y="1979100"/>
            <a:ext cx="7103700" cy="3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Wireless Networks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•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Sniffing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•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Wireless Sniffing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•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Wired and Wireless Network Sniffing Difference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•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Wireless Sniffing Modes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•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Tools for Wireless Sniffing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•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Precautionary Measures on Sniffing Attacks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838200" y="523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Wireless networks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wireless network is the way that a computer is connected to a router without a physical link.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838200" y="523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Sniffing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Sniffing</a:t>
            </a: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is a process of monitoring and capturing all data packets passing through given network.</a:t>
            </a:r>
            <a:endParaRPr sz="2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Attackers use sniffers to capture data which is not encrypted containing sensitive information such as password, account information etc.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838200" y="523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Wireless </a:t>
            </a:r>
            <a:r>
              <a:rPr lang="en-US" sz="4400">
                <a:solidFill>
                  <a:schemeClr val="lt1"/>
                </a:solidFill>
              </a:rPr>
              <a:t>S</a:t>
            </a: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niffing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838200" y="198358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Wireless sniffing is the practice of eavesdropping on communications within a wireless network by using special software or hardware tools.</a:t>
            </a:r>
            <a:endParaRPr sz="2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motives behind wireless sniffing can range from troubleshooting to a malicious attack against a network or individual.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59fca0d21_0_0"/>
          <p:cNvSpPr/>
          <p:nvPr/>
        </p:nvSpPr>
        <p:spPr>
          <a:xfrm>
            <a:off x="838200" y="5230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Wireless </a:t>
            </a:r>
            <a:r>
              <a:rPr lang="en-US" sz="4400">
                <a:solidFill>
                  <a:schemeClr val="lt1"/>
                </a:solidFill>
              </a:rPr>
              <a:t>S</a:t>
            </a: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niffing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a59fca0d21_0_0"/>
          <p:cNvSpPr/>
          <p:nvPr/>
        </p:nvSpPr>
        <p:spPr>
          <a:xfrm>
            <a:off x="838200" y="198358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wired and wireless networks can be monitored or sniffed. Wireless networks generally are easier to sniff because they use radio signals as a method of communication.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attacker could, for example, sit in a car outside a home or business and sniff a wireless network.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838200" y="523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Wireless Sniffing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8200" y="1848650"/>
            <a:ext cx="11128500" cy="3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networks divide information into frames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which</a:t>
            </a: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packets inside. Wireless sniffing might target frames, packets or both.</a:t>
            </a:r>
            <a:endParaRPr sz="2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Packet sniffing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used to monitor e-mail or other data being sent over a wireless network by others. It also can help a network administrator watch for and diagnose network problems.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>
            <a:off x="838200" y="5230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Wired and Wireless Network Sniffing Difference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962175" y="2606225"/>
            <a:ext cx="10645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a wired network, the signals can be protected by strong physical-access control. On a wireless network, sniffing is much easier because the radio transmissions are designed to be processed by any receiver within range.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Wireless Sniffing Modes</a:t>
            </a:r>
            <a:endParaRPr/>
          </a:p>
        </p:txBody>
      </p:sp>
      <p:sp>
        <p:nvSpPr>
          <p:cNvPr id="135" name="Google Shape;135;p44"/>
          <p:cNvSpPr/>
          <p:nvPr/>
        </p:nvSpPr>
        <p:spPr>
          <a:xfrm rot="-2700000">
            <a:off x="4523118" y="2331631"/>
            <a:ext cx="3145764" cy="3145764"/>
          </a:xfrm>
          <a:prstGeom prst="roundRect">
            <a:avLst>
              <a:gd name="adj" fmla="val 724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4"/>
          <p:cNvSpPr/>
          <p:nvPr/>
        </p:nvSpPr>
        <p:spPr>
          <a:xfrm>
            <a:off x="6224178" y="3264381"/>
            <a:ext cx="1498200" cy="1498200"/>
          </a:xfrm>
          <a:prstGeom prst="roundRect">
            <a:avLst>
              <a:gd name="adj" fmla="val 784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4"/>
          <p:cNvSpPr/>
          <p:nvPr/>
        </p:nvSpPr>
        <p:spPr>
          <a:xfrm>
            <a:off x="4526831" y="3264318"/>
            <a:ext cx="1498200" cy="1498200"/>
          </a:xfrm>
          <a:prstGeom prst="roundRect">
            <a:avLst>
              <a:gd name="adj" fmla="val 784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44"/>
          <p:cNvGrpSpPr/>
          <p:nvPr/>
        </p:nvGrpSpPr>
        <p:grpSpPr>
          <a:xfrm>
            <a:off x="8438300" y="1687901"/>
            <a:ext cx="3238950" cy="3664313"/>
            <a:chOff x="539554" y="2708920"/>
            <a:chExt cx="2034900" cy="920820"/>
          </a:xfrm>
        </p:grpSpPr>
        <p:sp>
          <p:nvSpPr>
            <p:cNvPr id="139" name="Google Shape;139;p44"/>
            <p:cNvSpPr/>
            <p:nvPr/>
          </p:nvSpPr>
          <p:spPr>
            <a:xfrm>
              <a:off x="611552" y="2708920"/>
              <a:ext cx="1728300" cy="208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4"/>
            <p:cNvSpPr txBox="1"/>
            <p:nvPr/>
          </p:nvSpPr>
          <p:spPr>
            <a:xfrm>
              <a:off x="539554" y="2956840"/>
              <a:ext cx="2034900" cy="6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sniffer becomes associated with a particular wireless access point.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type of sniffing  could expose the sniffer.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4"/>
            <p:cNvSpPr txBox="1"/>
            <p:nvPr/>
          </p:nvSpPr>
          <p:spPr>
            <a:xfrm>
              <a:off x="620851" y="2755268"/>
              <a:ext cx="1872300" cy="1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Promiscuous mode</a:t>
              </a:r>
              <a:endParaRPr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44"/>
          <p:cNvGrpSpPr/>
          <p:nvPr/>
        </p:nvGrpSpPr>
        <p:grpSpPr>
          <a:xfrm>
            <a:off x="773580" y="1687886"/>
            <a:ext cx="3238892" cy="4240756"/>
            <a:chOff x="539554" y="2708921"/>
            <a:chExt cx="1872300" cy="838193"/>
          </a:xfrm>
        </p:grpSpPr>
        <p:sp>
          <p:nvSpPr>
            <p:cNvPr id="143" name="Google Shape;143;p44"/>
            <p:cNvSpPr/>
            <p:nvPr/>
          </p:nvSpPr>
          <p:spPr>
            <a:xfrm>
              <a:off x="611552" y="2708921"/>
              <a:ext cx="1728300" cy="143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4"/>
            <p:cNvSpPr txBox="1"/>
            <p:nvPr/>
          </p:nvSpPr>
          <p:spPr>
            <a:xfrm>
              <a:off x="539554" y="2868214"/>
              <a:ext cx="18723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●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wireless adapter is instructed to listen for the radio messages.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619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●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type of sniffing is nearly impossible to detect.</a:t>
              </a: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44"/>
            <p:cNvSpPr txBox="1"/>
            <p:nvPr/>
          </p:nvSpPr>
          <p:spPr>
            <a:xfrm>
              <a:off x="665850" y="2742374"/>
              <a:ext cx="1619700" cy="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 mode</a:t>
              </a:r>
              <a:endParaRPr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44"/>
          <p:cNvSpPr/>
          <p:nvPr/>
        </p:nvSpPr>
        <p:spPr>
          <a:xfrm>
            <a:off x="6749379" y="3782284"/>
            <a:ext cx="458469" cy="462298"/>
          </a:xfrm>
          <a:custGeom>
            <a:avLst/>
            <a:gdLst/>
            <a:ahLst/>
            <a:cxnLst/>
            <a:rect l="l" t="t" r="r" b="b"/>
            <a:pathLst>
              <a:path w="1652142" h="1665940" extrusionOk="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4"/>
          <p:cNvSpPr/>
          <p:nvPr/>
        </p:nvSpPr>
        <p:spPr>
          <a:xfrm>
            <a:off x="5032924" y="3694809"/>
            <a:ext cx="486001" cy="419414"/>
          </a:xfrm>
          <a:custGeom>
            <a:avLst/>
            <a:gdLst/>
            <a:ahLst/>
            <a:cxnLst/>
            <a:rect l="l" t="t" r="r" b="b"/>
            <a:pathLst>
              <a:path w="3240006" h="2796091" extrusionOk="0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20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498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Poppins</vt:lpstr>
      <vt:lpstr>Arial</vt:lpstr>
      <vt:lpstr>Libre Franklin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Jahanzaib Shaikh </cp:lastModifiedBy>
  <cp:revision>3</cp:revision>
  <dcterms:created xsi:type="dcterms:W3CDTF">2020-01-20T05:08:25Z</dcterms:created>
  <dcterms:modified xsi:type="dcterms:W3CDTF">2022-12-06T08:48:45Z</dcterms:modified>
</cp:coreProperties>
</file>