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Century Gothic"/>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5" roundtripDataSignature="AMtx7mh+INdqfPx95vyHAhrThuW70+u9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CenturyGothic-bold.fntdata"/><Relationship Id="rId21" Type="http://schemas.openxmlformats.org/officeDocument/2006/relationships/font" Target="fonts/CenturyGothic-regular.fntdata"/><Relationship Id="rId24" Type="http://schemas.openxmlformats.org/officeDocument/2006/relationships/font" Target="fonts/CenturyGothic-boldItalic.fntdata"/><Relationship Id="rId23" Type="http://schemas.openxmlformats.org/officeDocument/2006/relationships/font" Target="fonts/CenturyGothic-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17"/>
          <p:cNvSpPr txBox="1"/>
          <p:nvPr>
            <p:ph type="ctrTitle"/>
          </p:nvPr>
        </p:nvSpPr>
        <p:spPr>
          <a:xfrm>
            <a:off x="866216" y="1085850"/>
            <a:ext cx="6619244" cy="2497186"/>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7"/>
          <p:cNvSpPr txBox="1"/>
          <p:nvPr>
            <p:ph idx="1" type="subTitle"/>
          </p:nvPr>
        </p:nvSpPr>
        <p:spPr>
          <a:xfrm>
            <a:off x="866216" y="3583035"/>
            <a:ext cx="6619244" cy="646065"/>
          </a:xfrm>
          <a:prstGeom prst="rect">
            <a:avLst/>
          </a:prstGeom>
          <a:noFill/>
          <a:ln>
            <a:noFill/>
          </a:ln>
        </p:spPr>
        <p:txBody>
          <a:bodyPr anchorCtr="0" anchor="t" bIns="45700" lIns="91425" spcFirstLastPara="1" rIns="91425" wrap="square" tIns="45700">
            <a:normAutofit/>
          </a:bodyPr>
          <a:lstStyle>
            <a:lvl1pPr lvl="0" algn="l">
              <a:spcBef>
                <a:spcPts val="750"/>
              </a:spcBef>
              <a:spcAft>
                <a:spcPts val="0"/>
              </a:spcAft>
              <a:buSzPts val="1200"/>
              <a:buNone/>
              <a:defRPr cap="none">
                <a:solidFill>
                  <a:srgbClr val="86D1D8"/>
                </a:solidFill>
              </a:defRPr>
            </a:lvl1pPr>
            <a:lvl2pPr lvl="1" algn="ctr">
              <a:spcBef>
                <a:spcPts val="750"/>
              </a:spcBef>
              <a:spcAft>
                <a:spcPts val="0"/>
              </a:spcAft>
              <a:buSzPts val="1080"/>
              <a:buNone/>
              <a:defRPr>
                <a:solidFill>
                  <a:schemeClr val="lt1"/>
                </a:solidFill>
              </a:defRPr>
            </a:lvl2pPr>
            <a:lvl3pPr lvl="2" algn="ctr">
              <a:spcBef>
                <a:spcPts val="750"/>
              </a:spcBef>
              <a:spcAft>
                <a:spcPts val="0"/>
              </a:spcAft>
              <a:buSzPts val="960"/>
              <a:buNone/>
              <a:defRPr>
                <a:solidFill>
                  <a:schemeClr val="lt1"/>
                </a:solidFill>
              </a:defRPr>
            </a:lvl3pPr>
            <a:lvl4pPr lvl="3" algn="ctr">
              <a:spcBef>
                <a:spcPts val="750"/>
              </a:spcBef>
              <a:spcAft>
                <a:spcPts val="0"/>
              </a:spcAft>
              <a:buSzPts val="840"/>
              <a:buNone/>
              <a:defRPr>
                <a:solidFill>
                  <a:schemeClr val="lt1"/>
                </a:solidFill>
              </a:defRPr>
            </a:lvl4pPr>
            <a:lvl5pPr lvl="4" algn="ctr">
              <a:spcBef>
                <a:spcPts val="750"/>
              </a:spcBef>
              <a:spcAft>
                <a:spcPts val="0"/>
              </a:spcAft>
              <a:buSzPts val="840"/>
              <a:buNone/>
              <a:defRPr>
                <a:solidFill>
                  <a:schemeClr val="lt1"/>
                </a:solidFill>
              </a:defRPr>
            </a:lvl5pPr>
            <a:lvl6pPr lvl="5" algn="ctr">
              <a:spcBef>
                <a:spcPts val="750"/>
              </a:spcBef>
              <a:spcAft>
                <a:spcPts val="0"/>
              </a:spcAft>
              <a:buSzPts val="840"/>
              <a:buNone/>
              <a:defRPr>
                <a:solidFill>
                  <a:schemeClr val="lt1"/>
                </a:solidFill>
              </a:defRPr>
            </a:lvl6pPr>
            <a:lvl7pPr lvl="6" algn="ctr">
              <a:spcBef>
                <a:spcPts val="750"/>
              </a:spcBef>
              <a:spcAft>
                <a:spcPts val="0"/>
              </a:spcAft>
              <a:buSzPts val="840"/>
              <a:buNone/>
              <a:defRPr>
                <a:solidFill>
                  <a:schemeClr val="lt1"/>
                </a:solidFill>
              </a:defRPr>
            </a:lvl7pPr>
            <a:lvl8pPr lvl="7" algn="ctr">
              <a:spcBef>
                <a:spcPts val="750"/>
              </a:spcBef>
              <a:spcAft>
                <a:spcPts val="0"/>
              </a:spcAft>
              <a:buSzPts val="840"/>
              <a:buNone/>
              <a:defRPr>
                <a:solidFill>
                  <a:schemeClr val="lt1"/>
                </a:solidFill>
              </a:defRPr>
            </a:lvl8pPr>
            <a:lvl9pPr lvl="8" algn="ctr">
              <a:spcBef>
                <a:spcPts val="750"/>
              </a:spcBef>
              <a:spcAft>
                <a:spcPts val="0"/>
              </a:spcAft>
              <a:buSzPts val="840"/>
              <a:buNone/>
              <a:defRPr>
                <a:solidFill>
                  <a:schemeClr val="lt1"/>
                </a:solidFill>
              </a:defRPr>
            </a:lvl9pPr>
          </a:lstStyle>
          <a:p/>
        </p:txBody>
      </p:sp>
      <p:sp>
        <p:nvSpPr>
          <p:cNvPr id="20" name="Google Shape;20;p17"/>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7"/>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7"/>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SzPts val="2100"/>
              <a:buNone/>
              <a:defRPr/>
            </a:lvl1pPr>
            <a:lvl2pPr indent="0" lvl="1" marL="0" algn="r">
              <a:lnSpc>
                <a:spcPct val="100000"/>
              </a:lnSpc>
              <a:spcBef>
                <a:spcPts val="0"/>
              </a:spcBef>
              <a:spcAft>
                <a:spcPts val="0"/>
              </a:spcAft>
              <a:buSzPts val="2100"/>
              <a:buNone/>
              <a:defRPr/>
            </a:lvl2pPr>
            <a:lvl3pPr indent="0" lvl="2" marL="0" algn="r">
              <a:lnSpc>
                <a:spcPct val="100000"/>
              </a:lnSpc>
              <a:spcBef>
                <a:spcPts val="0"/>
              </a:spcBef>
              <a:spcAft>
                <a:spcPts val="0"/>
              </a:spcAft>
              <a:buSzPts val="2100"/>
              <a:buNone/>
              <a:defRPr/>
            </a:lvl3pPr>
            <a:lvl4pPr indent="0" lvl="3" marL="0" algn="r">
              <a:lnSpc>
                <a:spcPct val="100000"/>
              </a:lnSpc>
              <a:spcBef>
                <a:spcPts val="0"/>
              </a:spcBef>
              <a:spcAft>
                <a:spcPts val="0"/>
              </a:spcAft>
              <a:buSzPts val="2100"/>
              <a:buNone/>
              <a:defRPr/>
            </a:lvl4pPr>
            <a:lvl5pPr indent="0" lvl="4" marL="0" algn="r">
              <a:lnSpc>
                <a:spcPct val="100000"/>
              </a:lnSpc>
              <a:spcBef>
                <a:spcPts val="0"/>
              </a:spcBef>
              <a:spcAft>
                <a:spcPts val="0"/>
              </a:spcAft>
              <a:buSzPts val="2100"/>
              <a:buNone/>
              <a:defRPr/>
            </a:lvl5pPr>
            <a:lvl6pPr indent="0" lvl="5" marL="0" algn="r">
              <a:lnSpc>
                <a:spcPct val="100000"/>
              </a:lnSpc>
              <a:spcBef>
                <a:spcPts val="0"/>
              </a:spcBef>
              <a:spcAft>
                <a:spcPts val="0"/>
              </a:spcAft>
              <a:buSzPts val="2100"/>
              <a:buNone/>
              <a:defRPr/>
            </a:lvl6pPr>
            <a:lvl7pPr indent="0" lvl="6" marL="0" algn="r">
              <a:lnSpc>
                <a:spcPct val="100000"/>
              </a:lnSpc>
              <a:spcBef>
                <a:spcPts val="0"/>
              </a:spcBef>
              <a:spcAft>
                <a:spcPts val="0"/>
              </a:spcAft>
              <a:buSzPts val="2100"/>
              <a:buNone/>
              <a:defRPr/>
            </a:lvl7pPr>
            <a:lvl8pPr indent="0" lvl="7" marL="0" algn="r">
              <a:lnSpc>
                <a:spcPct val="100000"/>
              </a:lnSpc>
              <a:spcBef>
                <a:spcPts val="0"/>
              </a:spcBef>
              <a:spcAft>
                <a:spcPts val="0"/>
              </a:spcAft>
              <a:buSzPts val="2100"/>
              <a:buNone/>
              <a:defRPr/>
            </a:lvl8pPr>
            <a:lvl9pPr indent="0" lvl="8" marL="0" algn="r">
              <a:lnSpc>
                <a:spcPct val="100000"/>
              </a:lnSpc>
              <a:spcBef>
                <a:spcPts val="0"/>
              </a:spcBef>
              <a:spcAft>
                <a:spcPts val="0"/>
              </a:spcAft>
              <a:buSzPts val="21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26"/>
          <p:cNvSpPr txBox="1"/>
          <p:nvPr>
            <p:ph type="title"/>
          </p:nvPr>
        </p:nvSpPr>
        <p:spPr>
          <a:xfrm>
            <a:off x="865430" y="1390644"/>
            <a:ext cx="3819680" cy="118110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700"/>
              <a:buFont typeface="Century Gothic"/>
              <a:buNone/>
              <a:defRPr b="0" sz="27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
          <p:cNvSpPr/>
          <p:nvPr>
            <p:ph idx="2" type="pic"/>
          </p:nvPr>
        </p:nvSpPr>
        <p:spPr>
          <a:xfrm>
            <a:off x="5212160" y="857250"/>
            <a:ext cx="2400300" cy="3429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74" name="Google Shape;74;p26"/>
          <p:cNvSpPr txBox="1"/>
          <p:nvPr>
            <p:ph idx="1" type="body"/>
          </p:nvPr>
        </p:nvSpPr>
        <p:spPr>
          <a:xfrm>
            <a:off x="866216" y="2743200"/>
            <a:ext cx="3813734" cy="1028700"/>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840"/>
              <a:buNone/>
              <a:defRPr sz="1050"/>
            </a:lvl1pPr>
            <a:lvl2pPr indent="-228600" lvl="1" marL="914400" algn="l">
              <a:spcBef>
                <a:spcPts val="750"/>
              </a:spcBef>
              <a:spcAft>
                <a:spcPts val="0"/>
              </a:spcAft>
              <a:buSzPts val="720"/>
              <a:buNone/>
              <a:defRPr sz="900"/>
            </a:lvl2pPr>
            <a:lvl3pPr indent="-228600" lvl="2" marL="1371600" algn="l">
              <a:spcBef>
                <a:spcPts val="750"/>
              </a:spcBef>
              <a:spcAft>
                <a:spcPts val="0"/>
              </a:spcAft>
              <a:buSzPts val="600"/>
              <a:buNone/>
              <a:defRPr sz="750"/>
            </a:lvl3pPr>
            <a:lvl4pPr indent="-228600" lvl="3" marL="1828800" algn="l">
              <a:spcBef>
                <a:spcPts val="750"/>
              </a:spcBef>
              <a:spcAft>
                <a:spcPts val="0"/>
              </a:spcAft>
              <a:buSzPts val="540"/>
              <a:buNone/>
              <a:defRPr sz="675"/>
            </a:lvl4pPr>
            <a:lvl5pPr indent="-228600" lvl="4" marL="2286000" algn="l">
              <a:spcBef>
                <a:spcPts val="750"/>
              </a:spcBef>
              <a:spcAft>
                <a:spcPts val="0"/>
              </a:spcAft>
              <a:buSzPts val="540"/>
              <a:buNone/>
              <a:defRPr sz="675"/>
            </a:lvl5pPr>
            <a:lvl6pPr indent="-228600" lvl="5" marL="2743200" algn="l">
              <a:spcBef>
                <a:spcPts val="750"/>
              </a:spcBef>
              <a:spcAft>
                <a:spcPts val="0"/>
              </a:spcAft>
              <a:buSzPts val="540"/>
              <a:buNone/>
              <a:defRPr sz="675"/>
            </a:lvl6pPr>
            <a:lvl7pPr indent="-228600" lvl="6" marL="3200400" algn="l">
              <a:spcBef>
                <a:spcPts val="750"/>
              </a:spcBef>
              <a:spcAft>
                <a:spcPts val="0"/>
              </a:spcAft>
              <a:buSzPts val="540"/>
              <a:buNone/>
              <a:defRPr sz="675"/>
            </a:lvl7pPr>
            <a:lvl8pPr indent="-228600" lvl="7" marL="3657600" algn="l">
              <a:spcBef>
                <a:spcPts val="750"/>
              </a:spcBef>
              <a:spcAft>
                <a:spcPts val="0"/>
              </a:spcAft>
              <a:buSzPts val="540"/>
              <a:buNone/>
              <a:defRPr sz="675"/>
            </a:lvl8pPr>
            <a:lvl9pPr indent="-228600" lvl="8" marL="4114800" algn="l">
              <a:spcBef>
                <a:spcPts val="750"/>
              </a:spcBef>
              <a:spcAft>
                <a:spcPts val="0"/>
              </a:spcAft>
              <a:buSzPts val="540"/>
              <a:buNone/>
              <a:defRPr sz="675"/>
            </a:lvl9pPr>
          </a:lstStyle>
          <a:p/>
        </p:txBody>
      </p:sp>
      <p:sp>
        <p:nvSpPr>
          <p:cNvPr id="75" name="Google Shape;75;p26"/>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6"/>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6"/>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SzPts val="2100"/>
              <a:buNone/>
              <a:defRPr/>
            </a:lvl1pPr>
            <a:lvl2pPr indent="0" lvl="1" marL="0" algn="r">
              <a:lnSpc>
                <a:spcPct val="100000"/>
              </a:lnSpc>
              <a:spcBef>
                <a:spcPts val="0"/>
              </a:spcBef>
              <a:spcAft>
                <a:spcPts val="0"/>
              </a:spcAft>
              <a:buSzPts val="2100"/>
              <a:buNone/>
              <a:defRPr/>
            </a:lvl2pPr>
            <a:lvl3pPr indent="0" lvl="2" marL="0" algn="r">
              <a:lnSpc>
                <a:spcPct val="100000"/>
              </a:lnSpc>
              <a:spcBef>
                <a:spcPts val="0"/>
              </a:spcBef>
              <a:spcAft>
                <a:spcPts val="0"/>
              </a:spcAft>
              <a:buSzPts val="2100"/>
              <a:buNone/>
              <a:defRPr/>
            </a:lvl3pPr>
            <a:lvl4pPr indent="0" lvl="3" marL="0" algn="r">
              <a:lnSpc>
                <a:spcPct val="100000"/>
              </a:lnSpc>
              <a:spcBef>
                <a:spcPts val="0"/>
              </a:spcBef>
              <a:spcAft>
                <a:spcPts val="0"/>
              </a:spcAft>
              <a:buSzPts val="2100"/>
              <a:buNone/>
              <a:defRPr/>
            </a:lvl4pPr>
            <a:lvl5pPr indent="0" lvl="4" marL="0" algn="r">
              <a:lnSpc>
                <a:spcPct val="100000"/>
              </a:lnSpc>
              <a:spcBef>
                <a:spcPts val="0"/>
              </a:spcBef>
              <a:spcAft>
                <a:spcPts val="0"/>
              </a:spcAft>
              <a:buSzPts val="2100"/>
              <a:buNone/>
              <a:defRPr/>
            </a:lvl5pPr>
            <a:lvl6pPr indent="0" lvl="5" marL="0" algn="r">
              <a:lnSpc>
                <a:spcPct val="100000"/>
              </a:lnSpc>
              <a:spcBef>
                <a:spcPts val="0"/>
              </a:spcBef>
              <a:spcAft>
                <a:spcPts val="0"/>
              </a:spcAft>
              <a:buSzPts val="2100"/>
              <a:buNone/>
              <a:defRPr/>
            </a:lvl6pPr>
            <a:lvl7pPr indent="0" lvl="6" marL="0" algn="r">
              <a:lnSpc>
                <a:spcPct val="100000"/>
              </a:lnSpc>
              <a:spcBef>
                <a:spcPts val="0"/>
              </a:spcBef>
              <a:spcAft>
                <a:spcPts val="0"/>
              </a:spcAft>
              <a:buSzPts val="2100"/>
              <a:buNone/>
              <a:defRPr/>
            </a:lvl7pPr>
            <a:lvl8pPr indent="0" lvl="7" marL="0" algn="r">
              <a:lnSpc>
                <a:spcPct val="100000"/>
              </a:lnSpc>
              <a:spcBef>
                <a:spcPts val="0"/>
              </a:spcBef>
              <a:spcAft>
                <a:spcPts val="0"/>
              </a:spcAft>
              <a:buSzPts val="2100"/>
              <a:buNone/>
              <a:defRPr/>
            </a:lvl8pPr>
            <a:lvl9pPr indent="0" lvl="8" marL="0" algn="r">
              <a:lnSpc>
                <a:spcPct val="100000"/>
              </a:lnSpc>
              <a:spcBef>
                <a:spcPts val="0"/>
              </a:spcBef>
              <a:spcAft>
                <a:spcPts val="0"/>
              </a:spcAft>
              <a:buSzPts val="21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8" name="Shape 78"/>
        <p:cNvGrpSpPr/>
        <p:nvPr/>
      </p:nvGrpSpPr>
      <p:grpSpPr>
        <a:xfrm>
          <a:off x="0" y="0"/>
          <a:ext cx="0" cy="0"/>
          <a:chOff x="0" y="0"/>
          <a:chExt cx="0" cy="0"/>
        </a:xfrm>
      </p:grpSpPr>
      <p:sp>
        <p:nvSpPr>
          <p:cNvPr id="79" name="Google Shape;79;p27"/>
          <p:cNvSpPr txBox="1"/>
          <p:nvPr>
            <p:ph type="title"/>
          </p:nvPr>
        </p:nvSpPr>
        <p:spPr>
          <a:xfrm>
            <a:off x="866217" y="3600440"/>
            <a:ext cx="6619243"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1800"/>
              <a:buFont typeface="Century Gothic"/>
              <a:buNone/>
              <a:defRPr b="0"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7"/>
          <p:cNvSpPr/>
          <p:nvPr>
            <p:ph idx="2" type="pic"/>
          </p:nvPr>
        </p:nvSpPr>
        <p:spPr>
          <a:xfrm>
            <a:off x="866216" y="514350"/>
            <a:ext cx="6619244" cy="27305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81" name="Google Shape;81;p27"/>
          <p:cNvSpPr txBox="1"/>
          <p:nvPr>
            <p:ph idx="1" type="body"/>
          </p:nvPr>
        </p:nvSpPr>
        <p:spPr>
          <a:xfrm>
            <a:off x="866217" y="4025494"/>
            <a:ext cx="6619242" cy="370284"/>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720"/>
              <a:buNone/>
              <a:defRPr sz="900"/>
            </a:lvl1pPr>
            <a:lvl2pPr indent="-228600" lvl="1" marL="914400" algn="l">
              <a:spcBef>
                <a:spcPts val="750"/>
              </a:spcBef>
              <a:spcAft>
                <a:spcPts val="0"/>
              </a:spcAft>
              <a:buSzPts val="720"/>
              <a:buNone/>
              <a:defRPr sz="900"/>
            </a:lvl2pPr>
            <a:lvl3pPr indent="-228600" lvl="2" marL="1371600" algn="l">
              <a:spcBef>
                <a:spcPts val="750"/>
              </a:spcBef>
              <a:spcAft>
                <a:spcPts val="0"/>
              </a:spcAft>
              <a:buSzPts val="600"/>
              <a:buNone/>
              <a:defRPr sz="750"/>
            </a:lvl3pPr>
            <a:lvl4pPr indent="-228600" lvl="3" marL="1828800" algn="l">
              <a:spcBef>
                <a:spcPts val="750"/>
              </a:spcBef>
              <a:spcAft>
                <a:spcPts val="0"/>
              </a:spcAft>
              <a:buSzPts val="540"/>
              <a:buNone/>
              <a:defRPr sz="675"/>
            </a:lvl4pPr>
            <a:lvl5pPr indent="-228600" lvl="4" marL="2286000" algn="l">
              <a:spcBef>
                <a:spcPts val="750"/>
              </a:spcBef>
              <a:spcAft>
                <a:spcPts val="0"/>
              </a:spcAft>
              <a:buSzPts val="540"/>
              <a:buNone/>
              <a:defRPr sz="675"/>
            </a:lvl5pPr>
            <a:lvl6pPr indent="-228600" lvl="5" marL="2743200" algn="l">
              <a:spcBef>
                <a:spcPts val="750"/>
              </a:spcBef>
              <a:spcAft>
                <a:spcPts val="0"/>
              </a:spcAft>
              <a:buSzPts val="540"/>
              <a:buNone/>
              <a:defRPr sz="675"/>
            </a:lvl6pPr>
            <a:lvl7pPr indent="-228600" lvl="6" marL="3200400" algn="l">
              <a:spcBef>
                <a:spcPts val="750"/>
              </a:spcBef>
              <a:spcAft>
                <a:spcPts val="0"/>
              </a:spcAft>
              <a:buSzPts val="540"/>
              <a:buNone/>
              <a:defRPr sz="675"/>
            </a:lvl7pPr>
            <a:lvl8pPr indent="-228600" lvl="7" marL="3657600" algn="l">
              <a:spcBef>
                <a:spcPts val="750"/>
              </a:spcBef>
              <a:spcAft>
                <a:spcPts val="0"/>
              </a:spcAft>
              <a:buSzPts val="540"/>
              <a:buNone/>
              <a:defRPr sz="675"/>
            </a:lvl8pPr>
            <a:lvl9pPr indent="-228600" lvl="8" marL="4114800" algn="l">
              <a:spcBef>
                <a:spcPts val="750"/>
              </a:spcBef>
              <a:spcAft>
                <a:spcPts val="0"/>
              </a:spcAft>
              <a:buSzPts val="540"/>
              <a:buNone/>
              <a:defRPr sz="675"/>
            </a:lvl9pPr>
          </a:lstStyle>
          <a:p/>
        </p:txBody>
      </p:sp>
      <p:sp>
        <p:nvSpPr>
          <p:cNvPr id="82" name="Google Shape;82;p27"/>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7"/>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7"/>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SzPts val="2100"/>
              <a:buNone/>
              <a:defRPr/>
            </a:lvl1pPr>
            <a:lvl2pPr indent="0" lvl="1" marL="0" algn="r">
              <a:lnSpc>
                <a:spcPct val="100000"/>
              </a:lnSpc>
              <a:spcBef>
                <a:spcPts val="0"/>
              </a:spcBef>
              <a:spcAft>
                <a:spcPts val="0"/>
              </a:spcAft>
              <a:buSzPts val="2100"/>
              <a:buNone/>
              <a:defRPr/>
            </a:lvl2pPr>
            <a:lvl3pPr indent="0" lvl="2" marL="0" algn="r">
              <a:lnSpc>
                <a:spcPct val="100000"/>
              </a:lnSpc>
              <a:spcBef>
                <a:spcPts val="0"/>
              </a:spcBef>
              <a:spcAft>
                <a:spcPts val="0"/>
              </a:spcAft>
              <a:buSzPts val="2100"/>
              <a:buNone/>
              <a:defRPr/>
            </a:lvl3pPr>
            <a:lvl4pPr indent="0" lvl="3" marL="0" algn="r">
              <a:lnSpc>
                <a:spcPct val="100000"/>
              </a:lnSpc>
              <a:spcBef>
                <a:spcPts val="0"/>
              </a:spcBef>
              <a:spcAft>
                <a:spcPts val="0"/>
              </a:spcAft>
              <a:buSzPts val="2100"/>
              <a:buNone/>
              <a:defRPr/>
            </a:lvl4pPr>
            <a:lvl5pPr indent="0" lvl="4" marL="0" algn="r">
              <a:lnSpc>
                <a:spcPct val="100000"/>
              </a:lnSpc>
              <a:spcBef>
                <a:spcPts val="0"/>
              </a:spcBef>
              <a:spcAft>
                <a:spcPts val="0"/>
              </a:spcAft>
              <a:buSzPts val="2100"/>
              <a:buNone/>
              <a:defRPr/>
            </a:lvl5pPr>
            <a:lvl6pPr indent="0" lvl="5" marL="0" algn="r">
              <a:lnSpc>
                <a:spcPct val="100000"/>
              </a:lnSpc>
              <a:spcBef>
                <a:spcPts val="0"/>
              </a:spcBef>
              <a:spcAft>
                <a:spcPts val="0"/>
              </a:spcAft>
              <a:buSzPts val="2100"/>
              <a:buNone/>
              <a:defRPr/>
            </a:lvl6pPr>
            <a:lvl7pPr indent="0" lvl="6" marL="0" algn="r">
              <a:lnSpc>
                <a:spcPct val="100000"/>
              </a:lnSpc>
              <a:spcBef>
                <a:spcPts val="0"/>
              </a:spcBef>
              <a:spcAft>
                <a:spcPts val="0"/>
              </a:spcAft>
              <a:buSzPts val="2100"/>
              <a:buNone/>
              <a:defRPr/>
            </a:lvl7pPr>
            <a:lvl8pPr indent="0" lvl="7" marL="0" algn="r">
              <a:lnSpc>
                <a:spcPct val="100000"/>
              </a:lnSpc>
              <a:spcBef>
                <a:spcPts val="0"/>
              </a:spcBef>
              <a:spcAft>
                <a:spcPts val="0"/>
              </a:spcAft>
              <a:buSzPts val="2100"/>
              <a:buNone/>
              <a:defRPr/>
            </a:lvl8pPr>
            <a:lvl9pPr indent="0" lvl="8" marL="0" algn="r">
              <a:lnSpc>
                <a:spcPct val="100000"/>
              </a:lnSpc>
              <a:spcBef>
                <a:spcPts val="0"/>
              </a:spcBef>
              <a:spcAft>
                <a:spcPts val="0"/>
              </a:spcAft>
              <a:buSzPts val="21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5" name="Shape 85"/>
        <p:cNvGrpSpPr/>
        <p:nvPr/>
      </p:nvGrpSpPr>
      <p:grpSpPr>
        <a:xfrm>
          <a:off x="0" y="0"/>
          <a:ext cx="0" cy="0"/>
          <a:chOff x="0" y="0"/>
          <a:chExt cx="0" cy="0"/>
        </a:xfrm>
      </p:grpSpPr>
      <p:sp>
        <p:nvSpPr>
          <p:cNvPr id="86" name="Google Shape;86;p28"/>
          <p:cNvSpPr txBox="1"/>
          <p:nvPr>
            <p:ph type="title"/>
          </p:nvPr>
        </p:nvSpPr>
        <p:spPr>
          <a:xfrm>
            <a:off x="866216" y="1085850"/>
            <a:ext cx="6619244" cy="14859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8"/>
          <p:cNvSpPr txBox="1"/>
          <p:nvPr>
            <p:ph idx="1" type="body"/>
          </p:nvPr>
        </p:nvSpPr>
        <p:spPr>
          <a:xfrm>
            <a:off x="866216" y="2743200"/>
            <a:ext cx="6619244" cy="1771650"/>
          </a:xfrm>
          <a:prstGeom prst="rect">
            <a:avLst/>
          </a:prstGeom>
          <a:noFill/>
          <a:ln>
            <a:noFill/>
          </a:ln>
        </p:spPr>
        <p:txBody>
          <a:bodyPr anchorCtr="0" anchor="ctr" bIns="45700" lIns="91425" spcFirstLastPara="1" rIns="91425" wrap="square" tIns="45700">
            <a:normAutofit/>
          </a:bodyPr>
          <a:lstStyle>
            <a:lvl1pPr indent="-228600" lvl="0" marL="457200" algn="l">
              <a:spcBef>
                <a:spcPts val="750"/>
              </a:spcBef>
              <a:spcAft>
                <a:spcPts val="0"/>
              </a:spcAft>
              <a:buSzPts val="1080"/>
              <a:buNone/>
              <a:defRPr sz="1350"/>
            </a:lvl1pPr>
            <a:lvl2pPr indent="-228600" lvl="1" marL="914400" algn="l">
              <a:spcBef>
                <a:spcPts val="750"/>
              </a:spcBef>
              <a:spcAft>
                <a:spcPts val="0"/>
              </a:spcAft>
              <a:buSzPts val="720"/>
              <a:buNone/>
              <a:defRPr sz="900"/>
            </a:lvl2pPr>
            <a:lvl3pPr indent="-228600" lvl="2" marL="1371600" algn="l">
              <a:spcBef>
                <a:spcPts val="750"/>
              </a:spcBef>
              <a:spcAft>
                <a:spcPts val="0"/>
              </a:spcAft>
              <a:buSzPts val="600"/>
              <a:buNone/>
              <a:defRPr sz="750"/>
            </a:lvl3pPr>
            <a:lvl4pPr indent="-228600" lvl="3" marL="1828800" algn="l">
              <a:spcBef>
                <a:spcPts val="750"/>
              </a:spcBef>
              <a:spcAft>
                <a:spcPts val="0"/>
              </a:spcAft>
              <a:buSzPts val="540"/>
              <a:buNone/>
              <a:defRPr sz="675"/>
            </a:lvl4pPr>
            <a:lvl5pPr indent="-228600" lvl="4" marL="2286000" algn="l">
              <a:spcBef>
                <a:spcPts val="750"/>
              </a:spcBef>
              <a:spcAft>
                <a:spcPts val="0"/>
              </a:spcAft>
              <a:buSzPts val="540"/>
              <a:buNone/>
              <a:defRPr sz="675"/>
            </a:lvl5pPr>
            <a:lvl6pPr indent="-228600" lvl="5" marL="2743200" algn="l">
              <a:spcBef>
                <a:spcPts val="750"/>
              </a:spcBef>
              <a:spcAft>
                <a:spcPts val="0"/>
              </a:spcAft>
              <a:buSzPts val="540"/>
              <a:buNone/>
              <a:defRPr sz="675"/>
            </a:lvl6pPr>
            <a:lvl7pPr indent="-228600" lvl="6" marL="3200400" algn="l">
              <a:spcBef>
                <a:spcPts val="750"/>
              </a:spcBef>
              <a:spcAft>
                <a:spcPts val="0"/>
              </a:spcAft>
              <a:buSzPts val="540"/>
              <a:buNone/>
              <a:defRPr sz="675"/>
            </a:lvl7pPr>
            <a:lvl8pPr indent="-228600" lvl="7" marL="3657600" algn="l">
              <a:spcBef>
                <a:spcPts val="750"/>
              </a:spcBef>
              <a:spcAft>
                <a:spcPts val="0"/>
              </a:spcAft>
              <a:buSzPts val="540"/>
              <a:buNone/>
              <a:defRPr sz="675"/>
            </a:lvl8pPr>
            <a:lvl9pPr indent="-228600" lvl="8" marL="4114800" algn="l">
              <a:spcBef>
                <a:spcPts val="750"/>
              </a:spcBef>
              <a:spcAft>
                <a:spcPts val="0"/>
              </a:spcAft>
              <a:buSzPts val="540"/>
              <a:buNone/>
              <a:defRPr sz="675"/>
            </a:lvl9pPr>
          </a:lstStyle>
          <a:p/>
        </p:txBody>
      </p:sp>
      <p:sp>
        <p:nvSpPr>
          <p:cNvPr id="88" name="Google Shape;88;p28"/>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8"/>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8"/>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SzPts val="2100"/>
              <a:buNone/>
              <a:defRPr/>
            </a:lvl1pPr>
            <a:lvl2pPr indent="0" lvl="1" marL="0" algn="r">
              <a:lnSpc>
                <a:spcPct val="100000"/>
              </a:lnSpc>
              <a:spcBef>
                <a:spcPts val="0"/>
              </a:spcBef>
              <a:spcAft>
                <a:spcPts val="0"/>
              </a:spcAft>
              <a:buSzPts val="2100"/>
              <a:buNone/>
              <a:defRPr/>
            </a:lvl2pPr>
            <a:lvl3pPr indent="0" lvl="2" marL="0" algn="r">
              <a:lnSpc>
                <a:spcPct val="100000"/>
              </a:lnSpc>
              <a:spcBef>
                <a:spcPts val="0"/>
              </a:spcBef>
              <a:spcAft>
                <a:spcPts val="0"/>
              </a:spcAft>
              <a:buSzPts val="2100"/>
              <a:buNone/>
              <a:defRPr/>
            </a:lvl3pPr>
            <a:lvl4pPr indent="0" lvl="3" marL="0" algn="r">
              <a:lnSpc>
                <a:spcPct val="100000"/>
              </a:lnSpc>
              <a:spcBef>
                <a:spcPts val="0"/>
              </a:spcBef>
              <a:spcAft>
                <a:spcPts val="0"/>
              </a:spcAft>
              <a:buSzPts val="2100"/>
              <a:buNone/>
              <a:defRPr/>
            </a:lvl4pPr>
            <a:lvl5pPr indent="0" lvl="4" marL="0" algn="r">
              <a:lnSpc>
                <a:spcPct val="100000"/>
              </a:lnSpc>
              <a:spcBef>
                <a:spcPts val="0"/>
              </a:spcBef>
              <a:spcAft>
                <a:spcPts val="0"/>
              </a:spcAft>
              <a:buSzPts val="2100"/>
              <a:buNone/>
              <a:defRPr/>
            </a:lvl5pPr>
            <a:lvl6pPr indent="0" lvl="5" marL="0" algn="r">
              <a:lnSpc>
                <a:spcPct val="100000"/>
              </a:lnSpc>
              <a:spcBef>
                <a:spcPts val="0"/>
              </a:spcBef>
              <a:spcAft>
                <a:spcPts val="0"/>
              </a:spcAft>
              <a:buSzPts val="2100"/>
              <a:buNone/>
              <a:defRPr/>
            </a:lvl6pPr>
            <a:lvl7pPr indent="0" lvl="6" marL="0" algn="r">
              <a:lnSpc>
                <a:spcPct val="100000"/>
              </a:lnSpc>
              <a:spcBef>
                <a:spcPts val="0"/>
              </a:spcBef>
              <a:spcAft>
                <a:spcPts val="0"/>
              </a:spcAft>
              <a:buSzPts val="2100"/>
              <a:buNone/>
              <a:defRPr/>
            </a:lvl7pPr>
            <a:lvl8pPr indent="0" lvl="7" marL="0" algn="r">
              <a:lnSpc>
                <a:spcPct val="100000"/>
              </a:lnSpc>
              <a:spcBef>
                <a:spcPts val="0"/>
              </a:spcBef>
              <a:spcAft>
                <a:spcPts val="0"/>
              </a:spcAft>
              <a:buSzPts val="2100"/>
              <a:buNone/>
              <a:defRPr/>
            </a:lvl8pPr>
            <a:lvl9pPr indent="0" lvl="8" marL="0" algn="r">
              <a:lnSpc>
                <a:spcPct val="100000"/>
              </a:lnSpc>
              <a:spcBef>
                <a:spcPts val="0"/>
              </a:spcBef>
              <a:spcAft>
                <a:spcPts val="0"/>
              </a:spcAft>
              <a:buSzPts val="21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1" name="Shape 91"/>
        <p:cNvGrpSpPr/>
        <p:nvPr/>
      </p:nvGrpSpPr>
      <p:grpSpPr>
        <a:xfrm>
          <a:off x="0" y="0"/>
          <a:ext cx="0" cy="0"/>
          <a:chOff x="0" y="0"/>
          <a:chExt cx="0" cy="0"/>
        </a:xfrm>
      </p:grpSpPr>
      <p:sp>
        <p:nvSpPr>
          <p:cNvPr id="92" name="Google Shape;92;p29"/>
          <p:cNvSpPr txBox="1"/>
          <p:nvPr>
            <p:ph type="title"/>
          </p:nvPr>
        </p:nvSpPr>
        <p:spPr>
          <a:xfrm>
            <a:off x="1181101" y="1085850"/>
            <a:ext cx="5999486" cy="174253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9"/>
          <p:cNvSpPr txBox="1"/>
          <p:nvPr>
            <p:ph idx="1" type="body"/>
          </p:nvPr>
        </p:nvSpPr>
        <p:spPr>
          <a:xfrm>
            <a:off x="1447800" y="2828380"/>
            <a:ext cx="5459737" cy="256631"/>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840"/>
              <a:buNone/>
              <a:defRPr b="0" i="0" sz="1050" cap="small">
                <a:solidFill>
                  <a:srgbClr val="86D1D8"/>
                </a:solidFill>
                <a:latin typeface="Century Gothic"/>
                <a:ea typeface="Century Gothic"/>
                <a:cs typeface="Century Gothic"/>
                <a:sym typeface="Century Gothic"/>
              </a:defRPr>
            </a:lvl1pPr>
            <a:lvl2pPr indent="-228600" lvl="1" marL="914400" algn="l">
              <a:spcBef>
                <a:spcPts val="750"/>
              </a:spcBef>
              <a:spcAft>
                <a:spcPts val="0"/>
              </a:spcAft>
              <a:buSzPts val="720"/>
              <a:buNone/>
              <a:defRPr sz="900"/>
            </a:lvl2pPr>
            <a:lvl3pPr indent="-228600" lvl="2" marL="1371600" algn="l">
              <a:spcBef>
                <a:spcPts val="750"/>
              </a:spcBef>
              <a:spcAft>
                <a:spcPts val="0"/>
              </a:spcAft>
              <a:buSzPts val="600"/>
              <a:buNone/>
              <a:defRPr sz="750"/>
            </a:lvl3pPr>
            <a:lvl4pPr indent="-228600" lvl="3" marL="1828800" algn="l">
              <a:spcBef>
                <a:spcPts val="750"/>
              </a:spcBef>
              <a:spcAft>
                <a:spcPts val="0"/>
              </a:spcAft>
              <a:buSzPts val="540"/>
              <a:buNone/>
              <a:defRPr sz="675"/>
            </a:lvl4pPr>
            <a:lvl5pPr indent="-228600" lvl="4" marL="2286000" algn="l">
              <a:spcBef>
                <a:spcPts val="750"/>
              </a:spcBef>
              <a:spcAft>
                <a:spcPts val="0"/>
              </a:spcAft>
              <a:buSzPts val="540"/>
              <a:buNone/>
              <a:defRPr sz="675"/>
            </a:lvl5pPr>
            <a:lvl6pPr indent="-228600" lvl="5" marL="2743200" algn="l">
              <a:spcBef>
                <a:spcPts val="750"/>
              </a:spcBef>
              <a:spcAft>
                <a:spcPts val="0"/>
              </a:spcAft>
              <a:buSzPts val="540"/>
              <a:buNone/>
              <a:defRPr sz="675"/>
            </a:lvl6pPr>
            <a:lvl7pPr indent="-228600" lvl="6" marL="3200400" algn="l">
              <a:spcBef>
                <a:spcPts val="750"/>
              </a:spcBef>
              <a:spcAft>
                <a:spcPts val="0"/>
              </a:spcAft>
              <a:buSzPts val="540"/>
              <a:buNone/>
              <a:defRPr sz="675"/>
            </a:lvl7pPr>
            <a:lvl8pPr indent="-228600" lvl="7" marL="3657600" algn="l">
              <a:spcBef>
                <a:spcPts val="750"/>
              </a:spcBef>
              <a:spcAft>
                <a:spcPts val="0"/>
              </a:spcAft>
              <a:buSzPts val="540"/>
              <a:buNone/>
              <a:defRPr sz="675"/>
            </a:lvl8pPr>
            <a:lvl9pPr indent="-228600" lvl="8" marL="4114800" algn="l">
              <a:spcBef>
                <a:spcPts val="750"/>
              </a:spcBef>
              <a:spcAft>
                <a:spcPts val="0"/>
              </a:spcAft>
              <a:buSzPts val="540"/>
              <a:buNone/>
              <a:defRPr sz="675"/>
            </a:lvl9pPr>
          </a:lstStyle>
          <a:p/>
        </p:txBody>
      </p:sp>
      <p:sp>
        <p:nvSpPr>
          <p:cNvPr id="94" name="Google Shape;94;p29"/>
          <p:cNvSpPr txBox="1"/>
          <p:nvPr>
            <p:ph idx="2" type="body"/>
          </p:nvPr>
        </p:nvSpPr>
        <p:spPr>
          <a:xfrm>
            <a:off x="866216" y="3262993"/>
            <a:ext cx="6619244" cy="1257300"/>
          </a:xfrm>
          <a:prstGeom prst="rect">
            <a:avLst/>
          </a:prstGeom>
          <a:noFill/>
          <a:ln>
            <a:noFill/>
          </a:ln>
        </p:spPr>
        <p:txBody>
          <a:bodyPr anchorCtr="0" anchor="ctr" bIns="45700" lIns="91425" spcFirstLastPara="1" rIns="91425" wrap="square" tIns="45700">
            <a:normAutofit/>
          </a:bodyPr>
          <a:lstStyle>
            <a:lvl1pPr indent="-228600" lvl="0" marL="457200" algn="l">
              <a:spcBef>
                <a:spcPts val="750"/>
              </a:spcBef>
              <a:spcAft>
                <a:spcPts val="0"/>
              </a:spcAft>
              <a:buSzPts val="1080"/>
              <a:buNone/>
              <a:defRPr sz="1350"/>
            </a:lvl1pPr>
            <a:lvl2pPr indent="-228600" lvl="1" marL="914400" algn="l">
              <a:spcBef>
                <a:spcPts val="750"/>
              </a:spcBef>
              <a:spcAft>
                <a:spcPts val="0"/>
              </a:spcAft>
              <a:buSzPts val="720"/>
              <a:buNone/>
              <a:defRPr sz="900"/>
            </a:lvl2pPr>
            <a:lvl3pPr indent="-228600" lvl="2" marL="1371600" algn="l">
              <a:spcBef>
                <a:spcPts val="750"/>
              </a:spcBef>
              <a:spcAft>
                <a:spcPts val="0"/>
              </a:spcAft>
              <a:buSzPts val="600"/>
              <a:buNone/>
              <a:defRPr sz="750"/>
            </a:lvl3pPr>
            <a:lvl4pPr indent="-228600" lvl="3" marL="1828800" algn="l">
              <a:spcBef>
                <a:spcPts val="750"/>
              </a:spcBef>
              <a:spcAft>
                <a:spcPts val="0"/>
              </a:spcAft>
              <a:buSzPts val="540"/>
              <a:buNone/>
              <a:defRPr sz="675"/>
            </a:lvl4pPr>
            <a:lvl5pPr indent="-228600" lvl="4" marL="2286000" algn="l">
              <a:spcBef>
                <a:spcPts val="750"/>
              </a:spcBef>
              <a:spcAft>
                <a:spcPts val="0"/>
              </a:spcAft>
              <a:buSzPts val="540"/>
              <a:buNone/>
              <a:defRPr sz="675"/>
            </a:lvl5pPr>
            <a:lvl6pPr indent="-228600" lvl="5" marL="2743200" algn="l">
              <a:spcBef>
                <a:spcPts val="750"/>
              </a:spcBef>
              <a:spcAft>
                <a:spcPts val="0"/>
              </a:spcAft>
              <a:buSzPts val="540"/>
              <a:buNone/>
              <a:defRPr sz="675"/>
            </a:lvl6pPr>
            <a:lvl7pPr indent="-228600" lvl="6" marL="3200400" algn="l">
              <a:spcBef>
                <a:spcPts val="750"/>
              </a:spcBef>
              <a:spcAft>
                <a:spcPts val="0"/>
              </a:spcAft>
              <a:buSzPts val="540"/>
              <a:buNone/>
              <a:defRPr sz="675"/>
            </a:lvl7pPr>
            <a:lvl8pPr indent="-228600" lvl="7" marL="3657600" algn="l">
              <a:spcBef>
                <a:spcPts val="750"/>
              </a:spcBef>
              <a:spcAft>
                <a:spcPts val="0"/>
              </a:spcAft>
              <a:buSzPts val="540"/>
              <a:buNone/>
              <a:defRPr sz="675"/>
            </a:lvl8pPr>
            <a:lvl9pPr indent="-228600" lvl="8" marL="4114800" algn="l">
              <a:spcBef>
                <a:spcPts val="750"/>
              </a:spcBef>
              <a:spcAft>
                <a:spcPts val="0"/>
              </a:spcAft>
              <a:buSzPts val="540"/>
              <a:buNone/>
              <a:defRPr sz="675"/>
            </a:lvl9pPr>
          </a:lstStyle>
          <a:p/>
        </p:txBody>
      </p:sp>
      <p:sp>
        <p:nvSpPr>
          <p:cNvPr id="95" name="Google Shape;95;p29"/>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9"/>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9"/>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SzPts val="2100"/>
              <a:buNone/>
              <a:defRPr/>
            </a:lvl1pPr>
            <a:lvl2pPr indent="0" lvl="1" marL="0" algn="r">
              <a:lnSpc>
                <a:spcPct val="100000"/>
              </a:lnSpc>
              <a:spcBef>
                <a:spcPts val="0"/>
              </a:spcBef>
              <a:spcAft>
                <a:spcPts val="0"/>
              </a:spcAft>
              <a:buSzPts val="2100"/>
              <a:buNone/>
              <a:defRPr/>
            </a:lvl2pPr>
            <a:lvl3pPr indent="0" lvl="2" marL="0" algn="r">
              <a:lnSpc>
                <a:spcPct val="100000"/>
              </a:lnSpc>
              <a:spcBef>
                <a:spcPts val="0"/>
              </a:spcBef>
              <a:spcAft>
                <a:spcPts val="0"/>
              </a:spcAft>
              <a:buSzPts val="2100"/>
              <a:buNone/>
              <a:defRPr/>
            </a:lvl3pPr>
            <a:lvl4pPr indent="0" lvl="3" marL="0" algn="r">
              <a:lnSpc>
                <a:spcPct val="100000"/>
              </a:lnSpc>
              <a:spcBef>
                <a:spcPts val="0"/>
              </a:spcBef>
              <a:spcAft>
                <a:spcPts val="0"/>
              </a:spcAft>
              <a:buSzPts val="2100"/>
              <a:buNone/>
              <a:defRPr/>
            </a:lvl4pPr>
            <a:lvl5pPr indent="0" lvl="4" marL="0" algn="r">
              <a:lnSpc>
                <a:spcPct val="100000"/>
              </a:lnSpc>
              <a:spcBef>
                <a:spcPts val="0"/>
              </a:spcBef>
              <a:spcAft>
                <a:spcPts val="0"/>
              </a:spcAft>
              <a:buSzPts val="2100"/>
              <a:buNone/>
              <a:defRPr/>
            </a:lvl5pPr>
            <a:lvl6pPr indent="0" lvl="5" marL="0" algn="r">
              <a:lnSpc>
                <a:spcPct val="100000"/>
              </a:lnSpc>
              <a:spcBef>
                <a:spcPts val="0"/>
              </a:spcBef>
              <a:spcAft>
                <a:spcPts val="0"/>
              </a:spcAft>
              <a:buSzPts val="2100"/>
              <a:buNone/>
              <a:defRPr/>
            </a:lvl6pPr>
            <a:lvl7pPr indent="0" lvl="6" marL="0" algn="r">
              <a:lnSpc>
                <a:spcPct val="100000"/>
              </a:lnSpc>
              <a:spcBef>
                <a:spcPts val="0"/>
              </a:spcBef>
              <a:spcAft>
                <a:spcPts val="0"/>
              </a:spcAft>
              <a:buSzPts val="2100"/>
              <a:buNone/>
              <a:defRPr/>
            </a:lvl7pPr>
            <a:lvl8pPr indent="0" lvl="7" marL="0" algn="r">
              <a:lnSpc>
                <a:spcPct val="100000"/>
              </a:lnSpc>
              <a:spcBef>
                <a:spcPts val="0"/>
              </a:spcBef>
              <a:spcAft>
                <a:spcPts val="0"/>
              </a:spcAft>
              <a:buSzPts val="2100"/>
              <a:buNone/>
              <a:defRPr/>
            </a:lvl8pPr>
            <a:lvl9pPr indent="0" lvl="8" marL="0" algn="r">
              <a:lnSpc>
                <a:spcPct val="100000"/>
              </a:lnSpc>
              <a:spcBef>
                <a:spcPts val="0"/>
              </a:spcBef>
              <a:spcAft>
                <a:spcPts val="0"/>
              </a:spcAft>
              <a:buSzPts val="2100"/>
              <a:buNone/>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29"/>
          <p:cNvSpPr txBox="1"/>
          <p:nvPr/>
        </p:nvSpPr>
        <p:spPr>
          <a:xfrm>
            <a:off x="673721" y="728440"/>
            <a:ext cx="601434" cy="1500411"/>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 sz="9150" u="none" cap="none" strike="noStrike">
                <a:solidFill>
                  <a:srgbClr val="86D1D8"/>
                </a:solidFill>
                <a:latin typeface="Arial"/>
                <a:ea typeface="Arial"/>
                <a:cs typeface="Arial"/>
                <a:sym typeface="Arial"/>
              </a:rPr>
              <a:t>“</a:t>
            </a:r>
            <a:endParaRPr/>
          </a:p>
        </p:txBody>
      </p:sp>
      <p:sp>
        <p:nvSpPr>
          <p:cNvPr id="99" name="Google Shape;99;p29"/>
          <p:cNvSpPr txBox="1"/>
          <p:nvPr/>
        </p:nvSpPr>
        <p:spPr>
          <a:xfrm>
            <a:off x="6997868" y="1960341"/>
            <a:ext cx="601434" cy="1500411"/>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 sz="9150" u="none" cap="none" strike="noStrike">
                <a:solidFill>
                  <a:srgbClr val="86D1D8"/>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0" name="Shape 100"/>
        <p:cNvGrpSpPr/>
        <p:nvPr/>
      </p:nvGrpSpPr>
      <p:grpSpPr>
        <a:xfrm>
          <a:off x="0" y="0"/>
          <a:ext cx="0" cy="0"/>
          <a:chOff x="0" y="0"/>
          <a:chExt cx="0" cy="0"/>
        </a:xfrm>
      </p:grpSpPr>
      <p:sp>
        <p:nvSpPr>
          <p:cNvPr id="101" name="Google Shape;101;p30"/>
          <p:cNvSpPr txBox="1"/>
          <p:nvPr>
            <p:ph type="title"/>
          </p:nvPr>
        </p:nvSpPr>
        <p:spPr>
          <a:xfrm>
            <a:off x="866216" y="2343151"/>
            <a:ext cx="6619245" cy="123988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3000"/>
              <a:buFont typeface="Century Gothic"/>
              <a:buNone/>
              <a:defRPr b="0" sz="3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0"/>
          <p:cNvSpPr txBox="1"/>
          <p:nvPr>
            <p:ph idx="1" type="body"/>
          </p:nvPr>
        </p:nvSpPr>
        <p:spPr>
          <a:xfrm>
            <a:off x="866216" y="3583036"/>
            <a:ext cx="6619244" cy="645300"/>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200"/>
              <a:buNone/>
              <a:defRPr sz="1500" cap="none">
                <a:solidFill>
                  <a:srgbClr val="86D1D8"/>
                </a:solidFill>
              </a:defRPr>
            </a:lvl1pPr>
            <a:lvl2pPr indent="-228600" lvl="1" marL="914400" algn="l">
              <a:spcBef>
                <a:spcPts val="750"/>
              </a:spcBef>
              <a:spcAft>
                <a:spcPts val="0"/>
              </a:spcAft>
              <a:buSzPts val="1080"/>
              <a:buNone/>
              <a:defRPr sz="1350">
                <a:solidFill>
                  <a:schemeClr val="lt1"/>
                </a:solidFill>
              </a:defRPr>
            </a:lvl2pPr>
            <a:lvl3pPr indent="-228600" lvl="2" marL="1371600" algn="l">
              <a:spcBef>
                <a:spcPts val="750"/>
              </a:spcBef>
              <a:spcAft>
                <a:spcPts val="0"/>
              </a:spcAft>
              <a:buSzPts val="960"/>
              <a:buNone/>
              <a:defRPr sz="1200">
                <a:solidFill>
                  <a:schemeClr val="lt1"/>
                </a:solidFill>
              </a:defRPr>
            </a:lvl3pPr>
            <a:lvl4pPr indent="-228600" lvl="3" marL="1828800" algn="l">
              <a:spcBef>
                <a:spcPts val="750"/>
              </a:spcBef>
              <a:spcAft>
                <a:spcPts val="0"/>
              </a:spcAft>
              <a:buSzPts val="840"/>
              <a:buNone/>
              <a:defRPr sz="1050">
                <a:solidFill>
                  <a:schemeClr val="lt1"/>
                </a:solidFill>
              </a:defRPr>
            </a:lvl4pPr>
            <a:lvl5pPr indent="-228600" lvl="4" marL="2286000" algn="l">
              <a:spcBef>
                <a:spcPts val="750"/>
              </a:spcBef>
              <a:spcAft>
                <a:spcPts val="0"/>
              </a:spcAft>
              <a:buSzPts val="840"/>
              <a:buNone/>
              <a:defRPr sz="1050">
                <a:solidFill>
                  <a:schemeClr val="lt1"/>
                </a:solidFill>
              </a:defRPr>
            </a:lvl5pPr>
            <a:lvl6pPr indent="-228600" lvl="5" marL="2743200" algn="l">
              <a:spcBef>
                <a:spcPts val="750"/>
              </a:spcBef>
              <a:spcAft>
                <a:spcPts val="0"/>
              </a:spcAft>
              <a:buSzPts val="840"/>
              <a:buNone/>
              <a:defRPr sz="1050">
                <a:solidFill>
                  <a:schemeClr val="lt1"/>
                </a:solidFill>
              </a:defRPr>
            </a:lvl6pPr>
            <a:lvl7pPr indent="-228600" lvl="6" marL="3200400" algn="l">
              <a:spcBef>
                <a:spcPts val="750"/>
              </a:spcBef>
              <a:spcAft>
                <a:spcPts val="0"/>
              </a:spcAft>
              <a:buSzPts val="840"/>
              <a:buNone/>
              <a:defRPr sz="1050">
                <a:solidFill>
                  <a:schemeClr val="lt1"/>
                </a:solidFill>
              </a:defRPr>
            </a:lvl7pPr>
            <a:lvl8pPr indent="-228600" lvl="7" marL="3657600" algn="l">
              <a:spcBef>
                <a:spcPts val="750"/>
              </a:spcBef>
              <a:spcAft>
                <a:spcPts val="0"/>
              </a:spcAft>
              <a:buSzPts val="840"/>
              <a:buNone/>
              <a:defRPr sz="1050">
                <a:solidFill>
                  <a:schemeClr val="lt1"/>
                </a:solidFill>
              </a:defRPr>
            </a:lvl8pPr>
            <a:lvl9pPr indent="-228600" lvl="8" marL="4114800" algn="l">
              <a:spcBef>
                <a:spcPts val="750"/>
              </a:spcBef>
              <a:spcAft>
                <a:spcPts val="0"/>
              </a:spcAft>
              <a:buSzPts val="840"/>
              <a:buNone/>
              <a:defRPr sz="1050">
                <a:solidFill>
                  <a:schemeClr val="lt1"/>
                </a:solidFill>
              </a:defRPr>
            </a:lvl9pPr>
          </a:lstStyle>
          <a:p/>
        </p:txBody>
      </p:sp>
      <p:sp>
        <p:nvSpPr>
          <p:cNvPr id="103" name="Google Shape;103;p30"/>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30"/>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30"/>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SzPts val="2100"/>
              <a:buNone/>
              <a:defRPr/>
            </a:lvl1pPr>
            <a:lvl2pPr indent="0" lvl="1" marL="0" algn="r">
              <a:lnSpc>
                <a:spcPct val="100000"/>
              </a:lnSpc>
              <a:spcBef>
                <a:spcPts val="0"/>
              </a:spcBef>
              <a:spcAft>
                <a:spcPts val="0"/>
              </a:spcAft>
              <a:buSzPts val="2100"/>
              <a:buNone/>
              <a:defRPr/>
            </a:lvl2pPr>
            <a:lvl3pPr indent="0" lvl="2" marL="0" algn="r">
              <a:lnSpc>
                <a:spcPct val="100000"/>
              </a:lnSpc>
              <a:spcBef>
                <a:spcPts val="0"/>
              </a:spcBef>
              <a:spcAft>
                <a:spcPts val="0"/>
              </a:spcAft>
              <a:buSzPts val="2100"/>
              <a:buNone/>
              <a:defRPr/>
            </a:lvl3pPr>
            <a:lvl4pPr indent="0" lvl="3" marL="0" algn="r">
              <a:lnSpc>
                <a:spcPct val="100000"/>
              </a:lnSpc>
              <a:spcBef>
                <a:spcPts val="0"/>
              </a:spcBef>
              <a:spcAft>
                <a:spcPts val="0"/>
              </a:spcAft>
              <a:buSzPts val="2100"/>
              <a:buNone/>
              <a:defRPr/>
            </a:lvl4pPr>
            <a:lvl5pPr indent="0" lvl="4" marL="0" algn="r">
              <a:lnSpc>
                <a:spcPct val="100000"/>
              </a:lnSpc>
              <a:spcBef>
                <a:spcPts val="0"/>
              </a:spcBef>
              <a:spcAft>
                <a:spcPts val="0"/>
              </a:spcAft>
              <a:buSzPts val="2100"/>
              <a:buNone/>
              <a:defRPr/>
            </a:lvl5pPr>
            <a:lvl6pPr indent="0" lvl="5" marL="0" algn="r">
              <a:lnSpc>
                <a:spcPct val="100000"/>
              </a:lnSpc>
              <a:spcBef>
                <a:spcPts val="0"/>
              </a:spcBef>
              <a:spcAft>
                <a:spcPts val="0"/>
              </a:spcAft>
              <a:buSzPts val="2100"/>
              <a:buNone/>
              <a:defRPr/>
            </a:lvl6pPr>
            <a:lvl7pPr indent="0" lvl="6" marL="0" algn="r">
              <a:lnSpc>
                <a:spcPct val="100000"/>
              </a:lnSpc>
              <a:spcBef>
                <a:spcPts val="0"/>
              </a:spcBef>
              <a:spcAft>
                <a:spcPts val="0"/>
              </a:spcAft>
              <a:buSzPts val="2100"/>
              <a:buNone/>
              <a:defRPr/>
            </a:lvl7pPr>
            <a:lvl8pPr indent="0" lvl="7" marL="0" algn="r">
              <a:lnSpc>
                <a:spcPct val="100000"/>
              </a:lnSpc>
              <a:spcBef>
                <a:spcPts val="0"/>
              </a:spcBef>
              <a:spcAft>
                <a:spcPts val="0"/>
              </a:spcAft>
              <a:buSzPts val="2100"/>
              <a:buNone/>
              <a:defRPr/>
            </a:lvl8pPr>
            <a:lvl9pPr indent="0" lvl="8" marL="0" algn="r">
              <a:lnSpc>
                <a:spcPct val="100000"/>
              </a:lnSpc>
              <a:spcBef>
                <a:spcPts val="0"/>
              </a:spcBef>
              <a:spcAft>
                <a:spcPts val="0"/>
              </a:spcAft>
              <a:buSzPts val="21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6" name="Shape 106"/>
        <p:cNvGrpSpPr/>
        <p:nvPr/>
      </p:nvGrpSpPr>
      <p:grpSpPr>
        <a:xfrm>
          <a:off x="0" y="0"/>
          <a:ext cx="0" cy="0"/>
          <a:chOff x="0" y="0"/>
          <a:chExt cx="0" cy="0"/>
        </a:xfrm>
      </p:grpSpPr>
      <p:sp>
        <p:nvSpPr>
          <p:cNvPr id="107" name="Google Shape;107;p31"/>
          <p:cNvSpPr txBox="1"/>
          <p:nvPr>
            <p:ph type="title"/>
          </p:nvPr>
        </p:nvSpPr>
        <p:spPr>
          <a:xfrm>
            <a:off x="484584" y="339538"/>
            <a:ext cx="7053542" cy="105039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3150"/>
              <a:buFont typeface="Century Gothic"/>
              <a:buNone/>
              <a:defRPr sz="315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31"/>
          <p:cNvSpPr txBox="1"/>
          <p:nvPr>
            <p:ph idx="1" type="body"/>
          </p:nvPr>
        </p:nvSpPr>
        <p:spPr>
          <a:xfrm>
            <a:off x="474710" y="1485900"/>
            <a:ext cx="2210150" cy="432197"/>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None/>
              <a:defRPr b="0" sz="1800">
                <a:solidFill>
                  <a:srgbClr val="86D1D8"/>
                </a:solidFill>
              </a:defRPr>
            </a:lvl1pPr>
            <a:lvl2pPr indent="-228600" lvl="1" marL="914400" algn="l">
              <a:spcBef>
                <a:spcPts val="750"/>
              </a:spcBef>
              <a:spcAft>
                <a:spcPts val="0"/>
              </a:spcAft>
              <a:buSzPts val="1200"/>
              <a:buNone/>
              <a:defRPr b="1" sz="1500"/>
            </a:lvl2pPr>
            <a:lvl3pPr indent="-228600" lvl="2" marL="1371600" algn="l">
              <a:spcBef>
                <a:spcPts val="750"/>
              </a:spcBef>
              <a:spcAft>
                <a:spcPts val="0"/>
              </a:spcAft>
              <a:buSzPts val="1080"/>
              <a:buNone/>
              <a:defRPr b="1" sz="1350"/>
            </a:lvl3pPr>
            <a:lvl4pPr indent="-228600" lvl="3" marL="1828800" algn="l">
              <a:spcBef>
                <a:spcPts val="750"/>
              </a:spcBef>
              <a:spcAft>
                <a:spcPts val="0"/>
              </a:spcAft>
              <a:buSzPts val="960"/>
              <a:buNone/>
              <a:defRPr b="1" sz="1200"/>
            </a:lvl4pPr>
            <a:lvl5pPr indent="-228600" lvl="4" marL="2286000" algn="l">
              <a:spcBef>
                <a:spcPts val="750"/>
              </a:spcBef>
              <a:spcAft>
                <a:spcPts val="0"/>
              </a:spcAft>
              <a:buSzPts val="960"/>
              <a:buNone/>
              <a:defRPr b="1" sz="1200"/>
            </a:lvl5pPr>
            <a:lvl6pPr indent="-228600" lvl="5" marL="2743200" algn="l">
              <a:spcBef>
                <a:spcPts val="750"/>
              </a:spcBef>
              <a:spcAft>
                <a:spcPts val="0"/>
              </a:spcAft>
              <a:buSzPts val="960"/>
              <a:buNone/>
              <a:defRPr b="1" sz="1200"/>
            </a:lvl6pPr>
            <a:lvl7pPr indent="-228600" lvl="6" marL="3200400" algn="l">
              <a:spcBef>
                <a:spcPts val="750"/>
              </a:spcBef>
              <a:spcAft>
                <a:spcPts val="0"/>
              </a:spcAft>
              <a:buSzPts val="960"/>
              <a:buNone/>
              <a:defRPr b="1" sz="1200"/>
            </a:lvl7pPr>
            <a:lvl8pPr indent="-228600" lvl="7" marL="3657600" algn="l">
              <a:spcBef>
                <a:spcPts val="750"/>
              </a:spcBef>
              <a:spcAft>
                <a:spcPts val="0"/>
              </a:spcAft>
              <a:buSzPts val="960"/>
              <a:buNone/>
              <a:defRPr b="1" sz="1200"/>
            </a:lvl8pPr>
            <a:lvl9pPr indent="-228600" lvl="8" marL="4114800" algn="l">
              <a:spcBef>
                <a:spcPts val="750"/>
              </a:spcBef>
              <a:spcAft>
                <a:spcPts val="0"/>
              </a:spcAft>
              <a:buSzPts val="960"/>
              <a:buNone/>
              <a:defRPr b="1" sz="1200"/>
            </a:lvl9pPr>
          </a:lstStyle>
          <a:p/>
        </p:txBody>
      </p:sp>
      <p:sp>
        <p:nvSpPr>
          <p:cNvPr id="109" name="Google Shape;109;p31"/>
          <p:cNvSpPr txBox="1"/>
          <p:nvPr>
            <p:ph idx="2" type="body"/>
          </p:nvPr>
        </p:nvSpPr>
        <p:spPr>
          <a:xfrm>
            <a:off x="489347" y="2000250"/>
            <a:ext cx="2195513" cy="2692004"/>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840"/>
              <a:buNone/>
              <a:defRPr sz="1050"/>
            </a:lvl1pPr>
            <a:lvl2pPr indent="-228600" lvl="1" marL="914400" algn="l">
              <a:spcBef>
                <a:spcPts val="750"/>
              </a:spcBef>
              <a:spcAft>
                <a:spcPts val="0"/>
              </a:spcAft>
              <a:buSzPts val="720"/>
              <a:buNone/>
              <a:defRPr sz="900"/>
            </a:lvl2pPr>
            <a:lvl3pPr indent="-228600" lvl="2" marL="1371600" algn="l">
              <a:spcBef>
                <a:spcPts val="750"/>
              </a:spcBef>
              <a:spcAft>
                <a:spcPts val="0"/>
              </a:spcAft>
              <a:buSzPts val="600"/>
              <a:buNone/>
              <a:defRPr sz="750"/>
            </a:lvl3pPr>
            <a:lvl4pPr indent="-228600" lvl="3" marL="1828800" algn="l">
              <a:spcBef>
                <a:spcPts val="750"/>
              </a:spcBef>
              <a:spcAft>
                <a:spcPts val="0"/>
              </a:spcAft>
              <a:buSzPts val="540"/>
              <a:buNone/>
              <a:defRPr sz="675"/>
            </a:lvl4pPr>
            <a:lvl5pPr indent="-228600" lvl="4" marL="2286000" algn="l">
              <a:spcBef>
                <a:spcPts val="750"/>
              </a:spcBef>
              <a:spcAft>
                <a:spcPts val="0"/>
              </a:spcAft>
              <a:buSzPts val="540"/>
              <a:buNone/>
              <a:defRPr sz="675"/>
            </a:lvl5pPr>
            <a:lvl6pPr indent="-228600" lvl="5" marL="2743200" algn="l">
              <a:spcBef>
                <a:spcPts val="750"/>
              </a:spcBef>
              <a:spcAft>
                <a:spcPts val="0"/>
              </a:spcAft>
              <a:buSzPts val="540"/>
              <a:buNone/>
              <a:defRPr sz="675"/>
            </a:lvl6pPr>
            <a:lvl7pPr indent="-228600" lvl="6" marL="3200400" algn="l">
              <a:spcBef>
                <a:spcPts val="750"/>
              </a:spcBef>
              <a:spcAft>
                <a:spcPts val="0"/>
              </a:spcAft>
              <a:buSzPts val="540"/>
              <a:buNone/>
              <a:defRPr sz="675"/>
            </a:lvl7pPr>
            <a:lvl8pPr indent="-228600" lvl="7" marL="3657600" algn="l">
              <a:spcBef>
                <a:spcPts val="750"/>
              </a:spcBef>
              <a:spcAft>
                <a:spcPts val="0"/>
              </a:spcAft>
              <a:buSzPts val="540"/>
              <a:buNone/>
              <a:defRPr sz="675"/>
            </a:lvl8pPr>
            <a:lvl9pPr indent="-228600" lvl="8" marL="4114800" algn="l">
              <a:spcBef>
                <a:spcPts val="750"/>
              </a:spcBef>
              <a:spcAft>
                <a:spcPts val="0"/>
              </a:spcAft>
              <a:buSzPts val="540"/>
              <a:buNone/>
              <a:defRPr sz="675"/>
            </a:lvl9pPr>
          </a:lstStyle>
          <a:p/>
        </p:txBody>
      </p:sp>
      <p:sp>
        <p:nvSpPr>
          <p:cNvPr id="110" name="Google Shape;110;p31"/>
          <p:cNvSpPr txBox="1"/>
          <p:nvPr>
            <p:ph idx="3" type="body"/>
          </p:nvPr>
        </p:nvSpPr>
        <p:spPr>
          <a:xfrm>
            <a:off x="2912745" y="1485900"/>
            <a:ext cx="2202181" cy="432197"/>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None/>
              <a:defRPr b="0" sz="1800">
                <a:solidFill>
                  <a:srgbClr val="86D1D8"/>
                </a:solidFill>
              </a:defRPr>
            </a:lvl1pPr>
            <a:lvl2pPr indent="-228600" lvl="1" marL="914400" algn="l">
              <a:spcBef>
                <a:spcPts val="750"/>
              </a:spcBef>
              <a:spcAft>
                <a:spcPts val="0"/>
              </a:spcAft>
              <a:buSzPts val="1200"/>
              <a:buNone/>
              <a:defRPr b="1" sz="1500"/>
            </a:lvl2pPr>
            <a:lvl3pPr indent="-228600" lvl="2" marL="1371600" algn="l">
              <a:spcBef>
                <a:spcPts val="750"/>
              </a:spcBef>
              <a:spcAft>
                <a:spcPts val="0"/>
              </a:spcAft>
              <a:buSzPts val="1080"/>
              <a:buNone/>
              <a:defRPr b="1" sz="1350"/>
            </a:lvl3pPr>
            <a:lvl4pPr indent="-228600" lvl="3" marL="1828800" algn="l">
              <a:spcBef>
                <a:spcPts val="750"/>
              </a:spcBef>
              <a:spcAft>
                <a:spcPts val="0"/>
              </a:spcAft>
              <a:buSzPts val="960"/>
              <a:buNone/>
              <a:defRPr b="1" sz="1200"/>
            </a:lvl4pPr>
            <a:lvl5pPr indent="-228600" lvl="4" marL="2286000" algn="l">
              <a:spcBef>
                <a:spcPts val="750"/>
              </a:spcBef>
              <a:spcAft>
                <a:spcPts val="0"/>
              </a:spcAft>
              <a:buSzPts val="960"/>
              <a:buNone/>
              <a:defRPr b="1" sz="1200"/>
            </a:lvl5pPr>
            <a:lvl6pPr indent="-228600" lvl="5" marL="2743200" algn="l">
              <a:spcBef>
                <a:spcPts val="750"/>
              </a:spcBef>
              <a:spcAft>
                <a:spcPts val="0"/>
              </a:spcAft>
              <a:buSzPts val="960"/>
              <a:buNone/>
              <a:defRPr b="1" sz="1200"/>
            </a:lvl6pPr>
            <a:lvl7pPr indent="-228600" lvl="6" marL="3200400" algn="l">
              <a:spcBef>
                <a:spcPts val="750"/>
              </a:spcBef>
              <a:spcAft>
                <a:spcPts val="0"/>
              </a:spcAft>
              <a:buSzPts val="960"/>
              <a:buNone/>
              <a:defRPr b="1" sz="1200"/>
            </a:lvl7pPr>
            <a:lvl8pPr indent="-228600" lvl="7" marL="3657600" algn="l">
              <a:spcBef>
                <a:spcPts val="750"/>
              </a:spcBef>
              <a:spcAft>
                <a:spcPts val="0"/>
              </a:spcAft>
              <a:buSzPts val="960"/>
              <a:buNone/>
              <a:defRPr b="1" sz="1200"/>
            </a:lvl8pPr>
            <a:lvl9pPr indent="-228600" lvl="8" marL="4114800" algn="l">
              <a:spcBef>
                <a:spcPts val="750"/>
              </a:spcBef>
              <a:spcAft>
                <a:spcPts val="0"/>
              </a:spcAft>
              <a:buSzPts val="960"/>
              <a:buNone/>
              <a:defRPr b="1" sz="1200"/>
            </a:lvl9pPr>
          </a:lstStyle>
          <a:p/>
        </p:txBody>
      </p:sp>
      <p:sp>
        <p:nvSpPr>
          <p:cNvPr id="111" name="Google Shape;111;p31"/>
          <p:cNvSpPr txBox="1"/>
          <p:nvPr>
            <p:ph idx="4" type="body"/>
          </p:nvPr>
        </p:nvSpPr>
        <p:spPr>
          <a:xfrm>
            <a:off x="2904829" y="2000250"/>
            <a:ext cx="2210096" cy="2692004"/>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840"/>
              <a:buNone/>
              <a:defRPr sz="1050"/>
            </a:lvl1pPr>
            <a:lvl2pPr indent="-228600" lvl="1" marL="914400" algn="l">
              <a:spcBef>
                <a:spcPts val="750"/>
              </a:spcBef>
              <a:spcAft>
                <a:spcPts val="0"/>
              </a:spcAft>
              <a:buSzPts val="720"/>
              <a:buNone/>
              <a:defRPr sz="900"/>
            </a:lvl2pPr>
            <a:lvl3pPr indent="-228600" lvl="2" marL="1371600" algn="l">
              <a:spcBef>
                <a:spcPts val="750"/>
              </a:spcBef>
              <a:spcAft>
                <a:spcPts val="0"/>
              </a:spcAft>
              <a:buSzPts val="600"/>
              <a:buNone/>
              <a:defRPr sz="750"/>
            </a:lvl3pPr>
            <a:lvl4pPr indent="-228600" lvl="3" marL="1828800" algn="l">
              <a:spcBef>
                <a:spcPts val="750"/>
              </a:spcBef>
              <a:spcAft>
                <a:spcPts val="0"/>
              </a:spcAft>
              <a:buSzPts val="540"/>
              <a:buNone/>
              <a:defRPr sz="675"/>
            </a:lvl4pPr>
            <a:lvl5pPr indent="-228600" lvl="4" marL="2286000" algn="l">
              <a:spcBef>
                <a:spcPts val="750"/>
              </a:spcBef>
              <a:spcAft>
                <a:spcPts val="0"/>
              </a:spcAft>
              <a:buSzPts val="540"/>
              <a:buNone/>
              <a:defRPr sz="675"/>
            </a:lvl5pPr>
            <a:lvl6pPr indent="-228600" lvl="5" marL="2743200" algn="l">
              <a:spcBef>
                <a:spcPts val="750"/>
              </a:spcBef>
              <a:spcAft>
                <a:spcPts val="0"/>
              </a:spcAft>
              <a:buSzPts val="540"/>
              <a:buNone/>
              <a:defRPr sz="675"/>
            </a:lvl6pPr>
            <a:lvl7pPr indent="-228600" lvl="6" marL="3200400" algn="l">
              <a:spcBef>
                <a:spcPts val="750"/>
              </a:spcBef>
              <a:spcAft>
                <a:spcPts val="0"/>
              </a:spcAft>
              <a:buSzPts val="540"/>
              <a:buNone/>
              <a:defRPr sz="675"/>
            </a:lvl7pPr>
            <a:lvl8pPr indent="-228600" lvl="7" marL="3657600" algn="l">
              <a:spcBef>
                <a:spcPts val="750"/>
              </a:spcBef>
              <a:spcAft>
                <a:spcPts val="0"/>
              </a:spcAft>
              <a:buSzPts val="540"/>
              <a:buNone/>
              <a:defRPr sz="675"/>
            </a:lvl8pPr>
            <a:lvl9pPr indent="-228600" lvl="8" marL="4114800" algn="l">
              <a:spcBef>
                <a:spcPts val="750"/>
              </a:spcBef>
              <a:spcAft>
                <a:spcPts val="0"/>
              </a:spcAft>
              <a:buSzPts val="540"/>
              <a:buNone/>
              <a:defRPr sz="675"/>
            </a:lvl9pPr>
          </a:lstStyle>
          <a:p/>
        </p:txBody>
      </p:sp>
      <p:sp>
        <p:nvSpPr>
          <p:cNvPr id="112" name="Google Shape;112;p31"/>
          <p:cNvSpPr txBox="1"/>
          <p:nvPr>
            <p:ph idx="5" type="body"/>
          </p:nvPr>
        </p:nvSpPr>
        <p:spPr>
          <a:xfrm>
            <a:off x="5343525" y="1485900"/>
            <a:ext cx="2199085" cy="432197"/>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None/>
              <a:defRPr b="0" sz="1800">
                <a:solidFill>
                  <a:srgbClr val="86D1D8"/>
                </a:solidFill>
              </a:defRPr>
            </a:lvl1pPr>
            <a:lvl2pPr indent="-228600" lvl="1" marL="914400" algn="l">
              <a:spcBef>
                <a:spcPts val="750"/>
              </a:spcBef>
              <a:spcAft>
                <a:spcPts val="0"/>
              </a:spcAft>
              <a:buSzPts val="1200"/>
              <a:buNone/>
              <a:defRPr b="1" sz="1500"/>
            </a:lvl2pPr>
            <a:lvl3pPr indent="-228600" lvl="2" marL="1371600" algn="l">
              <a:spcBef>
                <a:spcPts val="750"/>
              </a:spcBef>
              <a:spcAft>
                <a:spcPts val="0"/>
              </a:spcAft>
              <a:buSzPts val="1080"/>
              <a:buNone/>
              <a:defRPr b="1" sz="1350"/>
            </a:lvl3pPr>
            <a:lvl4pPr indent="-228600" lvl="3" marL="1828800" algn="l">
              <a:spcBef>
                <a:spcPts val="750"/>
              </a:spcBef>
              <a:spcAft>
                <a:spcPts val="0"/>
              </a:spcAft>
              <a:buSzPts val="960"/>
              <a:buNone/>
              <a:defRPr b="1" sz="1200"/>
            </a:lvl4pPr>
            <a:lvl5pPr indent="-228600" lvl="4" marL="2286000" algn="l">
              <a:spcBef>
                <a:spcPts val="750"/>
              </a:spcBef>
              <a:spcAft>
                <a:spcPts val="0"/>
              </a:spcAft>
              <a:buSzPts val="960"/>
              <a:buNone/>
              <a:defRPr b="1" sz="1200"/>
            </a:lvl5pPr>
            <a:lvl6pPr indent="-228600" lvl="5" marL="2743200" algn="l">
              <a:spcBef>
                <a:spcPts val="750"/>
              </a:spcBef>
              <a:spcAft>
                <a:spcPts val="0"/>
              </a:spcAft>
              <a:buSzPts val="960"/>
              <a:buNone/>
              <a:defRPr b="1" sz="1200"/>
            </a:lvl6pPr>
            <a:lvl7pPr indent="-228600" lvl="6" marL="3200400" algn="l">
              <a:spcBef>
                <a:spcPts val="750"/>
              </a:spcBef>
              <a:spcAft>
                <a:spcPts val="0"/>
              </a:spcAft>
              <a:buSzPts val="960"/>
              <a:buNone/>
              <a:defRPr b="1" sz="1200"/>
            </a:lvl7pPr>
            <a:lvl8pPr indent="-228600" lvl="7" marL="3657600" algn="l">
              <a:spcBef>
                <a:spcPts val="750"/>
              </a:spcBef>
              <a:spcAft>
                <a:spcPts val="0"/>
              </a:spcAft>
              <a:buSzPts val="960"/>
              <a:buNone/>
              <a:defRPr b="1" sz="1200"/>
            </a:lvl8pPr>
            <a:lvl9pPr indent="-228600" lvl="8" marL="4114800" algn="l">
              <a:spcBef>
                <a:spcPts val="750"/>
              </a:spcBef>
              <a:spcAft>
                <a:spcPts val="0"/>
              </a:spcAft>
              <a:buSzPts val="960"/>
              <a:buNone/>
              <a:defRPr b="1" sz="1200"/>
            </a:lvl9pPr>
          </a:lstStyle>
          <a:p/>
        </p:txBody>
      </p:sp>
      <p:sp>
        <p:nvSpPr>
          <p:cNvPr id="113" name="Google Shape;113;p31"/>
          <p:cNvSpPr txBox="1"/>
          <p:nvPr>
            <p:ph idx="6" type="body"/>
          </p:nvPr>
        </p:nvSpPr>
        <p:spPr>
          <a:xfrm>
            <a:off x="5343525" y="2000250"/>
            <a:ext cx="2199085" cy="2692004"/>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840"/>
              <a:buNone/>
              <a:defRPr sz="1050"/>
            </a:lvl1pPr>
            <a:lvl2pPr indent="-228600" lvl="1" marL="914400" algn="l">
              <a:spcBef>
                <a:spcPts val="750"/>
              </a:spcBef>
              <a:spcAft>
                <a:spcPts val="0"/>
              </a:spcAft>
              <a:buSzPts val="720"/>
              <a:buNone/>
              <a:defRPr sz="900"/>
            </a:lvl2pPr>
            <a:lvl3pPr indent="-228600" lvl="2" marL="1371600" algn="l">
              <a:spcBef>
                <a:spcPts val="750"/>
              </a:spcBef>
              <a:spcAft>
                <a:spcPts val="0"/>
              </a:spcAft>
              <a:buSzPts val="600"/>
              <a:buNone/>
              <a:defRPr sz="750"/>
            </a:lvl3pPr>
            <a:lvl4pPr indent="-228600" lvl="3" marL="1828800" algn="l">
              <a:spcBef>
                <a:spcPts val="750"/>
              </a:spcBef>
              <a:spcAft>
                <a:spcPts val="0"/>
              </a:spcAft>
              <a:buSzPts val="540"/>
              <a:buNone/>
              <a:defRPr sz="675"/>
            </a:lvl4pPr>
            <a:lvl5pPr indent="-228600" lvl="4" marL="2286000" algn="l">
              <a:spcBef>
                <a:spcPts val="750"/>
              </a:spcBef>
              <a:spcAft>
                <a:spcPts val="0"/>
              </a:spcAft>
              <a:buSzPts val="540"/>
              <a:buNone/>
              <a:defRPr sz="675"/>
            </a:lvl5pPr>
            <a:lvl6pPr indent="-228600" lvl="5" marL="2743200" algn="l">
              <a:spcBef>
                <a:spcPts val="750"/>
              </a:spcBef>
              <a:spcAft>
                <a:spcPts val="0"/>
              </a:spcAft>
              <a:buSzPts val="540"/>
              <a:buNone/>
              <a:defRPr sz="675"/>
            </a:lvl6pPr>
            <a:lvl7pPr indent="-228600" lvl="6" marL="3200400" algn="l">
              <a:spcBef>
                <a:spcPts val="750"/>
              </a:spcBef>
              <a:spcAft>
                <a:spcPts val="0"/>
              </a:spcAft>
              <a:buSzPts val="540"/>
              <a:buNone/>
              <a:defRPr sz="675"/>
            </a:lvl7pPr>
            <a:lvl8pPr indent="-228600" lvl="7" marL="3657600" algn="l">
              <a:spcBef>
                <a:spcPts val="750"/>
              </a:spcBef>
              <a:spcAft>
                <a:spcPts val="0"/>
              </a:spcAft>
              <a:buSzPts val="540"/>
              <a:buNone/>
              <a:defRPr sz="675"/>
            </a:lvl8pPr>
            <a:lvl9pPr indent="-228600" lvl="8" marL="4114800" algn="l">
              <a:spcBef>
                <a:spcPts val="750"/>
              </a:spcBef>
              <a:spcAft>
                <a:spcPts val="0"/>
              </a:spcAft>
              <a:buSzPts val="540"/>
              <a:buNone/>
              <a:defRPr sz="675"/>
            </a:lvl9pPr>
          </a:lstStyle>
          <a:p/>
        </p:txBody>
      </p:sp>
      <p:cxnSp>
        <p:nvCxnSpPr>
          <p:cNvPr id="114" name="Google Shape;114;p31"/>
          <p:cNvCxnSpPr/>
          <p:nvPr/>
        </p:nvCxnSpPr>
        <p:spPr>
          <a:xfrm>
            <a:off x="2794607" y="1600200"/>
            <a:ext cx="0" cy="29718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15" name="Google Shape;115;p31"/>
          <p:cNvCxnSpPr/>
          <p:nvPr/>
        </p:nvCxnSpPr>
        <p:spPr>
          <a:xfrm>
            <a:off x="5221670" y="1600200"/>
            <a:ext cx="0" cy="297516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16" name="Google Shape;116;p31"/>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31"/>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31"/>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SzPts val="2100"/>
              <a:buNone/>
              <a:defRPr/>
            </a:lvl1pPr>
            <a:lvl2pPr indent="0" lvl="1" marL="0" algn="r">
              <a:lnSpc>
                <a:spcPct val="100000"/>
              </a:lnSpc>
              <a:spcBef>
                <a:spcPts val="0"/>
              </a:spcBef>
              <a:spcAft>
                <a:spcPts val="0"/>
              </a:spcAft>
              <a:buSzPts val="2100"/>
              <a:buNone/>
              <a:defRPr/>
            </a:lvl2pPr>
            <a:lvl3pPr indent="0" lvl="2" marL="0" algn="r">
              <a:lnSpc>
                <a:spcPct val="100000"/>
              </a:lnSpc>
              <a:spcBef>
                <a:spcPts val="0"/>
              </a:spcBef>
              <a:spcAft>
                <a:spcPts val="0"/>
              </a:spcAft>
              <a:buSzPts val="2100"/>
              <a:buNone/>
              <a:defRPr/>
            </a:lvl3pPr>
            <a:lvl4pPr indent="0" lvl="3" marL="0" algn="r">
              <a:lnSpc>
                <a:spcPct val="100000"/>
              </a:lnSpc>
              <a:spcBef>
                <a:spcPts val="0"/>
              </a:spcBef>
              <a:spcAft>
                <a:spcPts val="0"/>
              </a:spcAft>
              <a:buSzPts val="2100"/>
              <a:buNone/>
              <a:defRPr/>
            </a:lvl4pPr>
            <a:lvl5pPr indent="0" lvl="4" marL="0" algn="r">
              <a:lnSpc>
                <a:spcPct val="100000"/>
              </a:lnSpc>
              <a:spcBef>
                <a:spcPts val="0"/>
              </a:spcBef>
              <a:spcAft>
                <a:spcPts val="0"/>
              </a:spcAft>
              <a:buSzPts val="2100"/>
              <a:buNone/>
              <a:defRPr/>
            </a:lvl5pPr>
            <a:lvl6pPr indent="0" lvl="5" marL="0" algn="r">
              <a:lnSpc>
                <a:spcPct val="100000"/>
              </a:lnSpc>
              <a:spcBef>
                <a:spcPts val="0"/>
              </a:spcBef>
              <a:spcAft>
                <a:spcPts val="0"/>
              </a:spcAft>
              <a:buSzPts val="2100"/>
              <a:buNone/>
              <a:defRPr/>
            </a:lvl6pPr>
            <a:lvl7pPr indent="0" lvl="6" marL="0" algn="r">
              <a:lnSpc>
                <a:spcPct val="100000"/>
              </a:lnSpc>
              <a:spcBef>
                <a:spcPts val="0"/>
              </a:spcBef>
              <a:spcAft>
                <a:spcPts val="0"/>
              </a:spcAft>
              <a:buSzPts val="2100"/>
              <a:buNone/>
              <a:defRPr/>
            </a:lvl7pPr>
            <a:lvl8pPr indent="0" lvl="7" marL="0" algn="r">
              <a:lnSpc>
                <a:spcPct val="100000"/>
              </a:lnSpc>
              <a:spcBef>
                <a:spcPts val="0"/>
              </a:spcBef>
              <a:spcAft>
                <a:spcPts val="0"/>
              </a:spcAft>
              <a:buSzPts val="2100"/>
              <a:buNone/>
              <a:defRPr/>
            </a:lvl8pPr>
            <a:lvl9pPr indent="0" lvl="8" marL="0" algn="r">
              <a:lnSpc>
                <a:spcPct val="100000"/>
              </a:lnSpc>
              <a:spcBef>
                <a:spcPts val="0"/>
              </a:spcBef>
              <a:spcAft>
                <a:spcPts val="0"/>
              </a:spcAft>
              <a:buSzPts val="21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9" name="Shape 119"/>
        <p:cNvGrpSpPr/>
        <p:nvPr/>
      </p:nvGrpSpPr>
      <p:grpSpPr>
        <a:xfrm>
          <a:off x="0" y="0"/>
          <a:ext cx="0" cy="0"/>
          <a:chOff x="0" y="0"/>
          <a:chExt cx="0" cy="0"/>
        </a:xfrm>
      </p:grpSpPr>
      <p:sp>
        <p:nvSpPr>
          <p:cNvPr id="120" name="Google Shape;120;p32"/>
          <p:cNvSpPr txBox="1"/>
          <p:nvPr>
            <p:ph type="title"/>
          </p:nvPr>
        </p:nvSpPr>
        <p:spPr>
          <a:xfrm>
            <a:off x="484584" y="339538"/>
            <a:ext cx="7053542" cy="105039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3150"/>
              <a:buFont typeface="Century Gothic"/>
              <a:buNone/>
              <a:defRPr sz="315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2"/>
          <p:cNvSpPr txBox="1"/>
          <p:nvPr>
            <p:ph idx="1" type="body"/>
          </p:nvPr>
        </p:nvSpPr>
        <p:spPr>
          <a:xfrm>
            <a:off x="489347" y="3188212"/>
            <a:ext cx="2205038" cy="432197"/>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None/>
              <a:defRPr b="0" sz="1800">
                <a:solidFill>
                  <a:srgbClr val="86D1D8"/>
                </a:solidFill>
              </a:defRPr>
            </a:lvl1pPr>
            <a:lvl2pPr indent="-228600" lvl="1" marL="914400" algn="l">
              <a:spcBef>
                <a:spcPts val="750"/>
              </a:spcBef>
              <a:spcAft>
                <a:spcPts val="0"/>
              </a:spcAft>
              <a:buSzPts val="1200"/>
              <a:buNone/>
              <a:defRPr b="1" sz="1500"/>
            </a:lvl2pPr>
            <a:lvl3pPr indent="-228600" lvl="2" marL="1371600" algn="l">
              <a:spcBef>
                <a:spcPts val="750"/>
              </a:spcBef>
              <a:spcAft>
                <a:spcPts val="0"/>
              </a:spcAft>
              <a:buSzPts val="1080"/>
              <a:buNone/>
              <a:defRPr b="1" sz="1350"/>
            </a:lvl3pPr>
            <a:lvl4pPr indent="-228600" lvl="3" marL="1828800" algn="l">
              <a:spcBef>
                <a:spcPts val="750"/>
              </a:spcBef>
              <a:spcAft>
                <a:spcPts val="0"/>
              </a:spcAft>
              <a:buSzPts val="960"/>
              <a:buNone/>
              <a:defRPr b="1" sz="1200"/>
            </a:lvl4pPr>
            <a:lvl5pPr indent="-228600" lvl="4" marL="2286000" algn="l">
              <a:spcBef>
                <a:spcPts val="750"/>
              </a:spcBef>
              <a:spcAft>
                <a:spcPts val="0"/>
              </a:spcAft>
              <a:buSzPts val="960"/>
              <a:buNone/>
              <a:defRPr b="1" sz="1200"/>
            </a:lvl5pPr>
            <a:lvl6pPr indent="-228600" lvl="5" marL="2743200" algn="l">
              <a:spcBef>
                <a:spcPts val="750"/>
              </a:spcBef>
              <a:spcAft>
                <a:spcPts val="0"/>
              </a:spcAft>
              <a:buSzPts val="960"/>
              <a:buNone/>
              <a:defRPr b="1" sz="1200"/>
            </a:lvl6pPr>
            <a:lvl7pPr indent="-228600" lvl="6" marL="3200400" algn="l">
              <a:spcBef>
                <a:spcPts val="750"/>
              </a:spcBef>
              <a:spcAft>
                <a:spcPts val="0"/>
              </a:spcAft>
              <a:buSzPts val="960"/>
              <a:buNone/>
              <a:defRPr b="1" sz="1200"/>
            </a:lvl7pPr>
            <a:lvl8pPr indent="-228600" lvl="7" marL="3657600" algn="l">
              <a:spcBef>
                <a:spcPts val="750"/>
              </a:spcBef>
              <a:spcAft>
                <a:spcPts val="0"/>
              </a:spcAft>
              <a:buSzPts val="960"/>
              <a:buNone/>
              <a:defRPr b="1" sz="1200"/>
            </a:lvl8pPr>
            <a:lvl9pPr indent="-228600" lvl="8" marL="4114800" algn="l">
              <a:spcBef>
                <a:spcPts val="750"/>
              </a:spcBef>
              <a:spcAft>
                <a:spcPts val="0"/>
              </a:spcAft>
              <a:buSzPts val="960"/>
              <a:buNone/>
              <a:defRPr b="1" sz="1200"/>
            </a:lvl9pPr>
          </a:lstStyle>
          <a:p/>
        </p:txBody>
      </p:sp>
      <p:sp>
        <p:nvSpPr>
          <p:cNvPr id="122" name="Google Shape;122;p32"/>
          <p:cNvSpPr/>
          <p:nvPr>
            <p:ph idx="2" type="pic"/>
          </p:nvPr>
        </p:nvSpPr>
        <p:spPr>
          <a:xfrm>
            <a:off x="489347" y="1657350"/>
            <a:ext cx="2205038" cy="1143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3" name="Google Shape;123;p32"/>
          <p:cNvSpPr txBox="1"/>
          <p:nvPr>
            <p:ph idx="3" type="body"/>
          </p:nvPr>
        </p:nvSpPr>
        <p:spPr>
          <a:xfrm>
            <a:off x="489347" y="3620409"/>
            <a:ext cx="2205038" cy="494392"/>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840"/>
              <a:buNone/>
              <a:defRPr sz="1050"/>
            </a:lvl1pPr>
            <a:lvl2pPr indent="-228600" lvl="1" marL="914400" algn="l">
              <a:spcBef>
                <a:spcPts val="750"/>
              </a:spcBef>
              <a:spcAft>
                <a:spcPts val="0"/>
              </a:spcAft>
              <a:buSzPts val="720"/>
              <a:buNone/>
              <a:defRPr sz="900"/>
            </a:lvl2pPr>
            <a:lvl3pPr indent="-228600" lvl="2" marL="1371600" algn="l">
              <a:spcBef>
                <a:spcPts val="750"/>
              </a:spcBef>
              <a:spcAft>
                <a:spcPts val="0"/>
              </a:spcAft>
              <a:buSzPts val="600"/>
              <a:buNone/>
              <a:defRPr sz="750"/>
            </a:lvl3pPr>
            <a:lvl4pPr indent="-228600" lvl="3" marL="1828800" algn="l">
              <a:spcBef>
                <a:spcPts val="750"/>
              </a:spcBef>
              <a:spcAft>
                <a:spcPts val="0"/>
              </a:spcAft>
              <a:buSzPts val="540"/>
              <a:buNone/>
              <a:defRPr sz="675"/>
            </a:lvl4pPr>
            <a:lvl5pPr indent="-228600" lvl="4" marL="2286000" algn="l">
              <a:spcBef>
                <a:spcPts val="750"/>
              </a:spcBef>
              <a:spcAft>
                <a:spcPts val="0"/>
              </a:spcAft>
              <a:buSzPts val="540"/>
              <a:buNone/>
              <a:defRPr sz="675"/>
            </a:lvl5pPr>
            <a:lvl6pPr indent="-228600" lvl="5" marL="2743200" algn="l">
              <a:spcBef>
                <a:spcPts val="750"/>
              </a:spcBef>
              <a:spcAft>
                <a:spcPts val="0"/>
              </a:spcAft>
              <a:buSzPts val="540"/>
              <a:buNone/>
              <a:defRPr sz="675"/>
            </a:lvl6pPr>
            <a:lvl7pPr indent="-228600" lvl="6" marL="3200400" algn="l">
              <a:spcBef>
                <a:spcPts val="750"/>
              </a:spcBef>
              <a:spcAft>
                <a:spcPts val="0"/>
              </a:spcAft>
              <a:buSzPts val="540"/>
              <a:buNone/>
              <a:defRPr sz="675"/>
            </a:lvl7pPr>
            <a:lvl8pPr indent="-228600" lvl="7" marL="3657600" algn="l">
              <a:spcBef>
                <a:spcPts val="750"/>
              </a:spcBef>
              <a:spcAft>
                <a:spcPts val="0"/>
              </a:spcAft>
              <a:buSzPts val="540"/>
              <a:buNone/>
              <a:defRPr sz="675"/>
            </a:lvl8pPr>
            <a:lvl9pPr indent="-228600" lvl="8" marL="4114800" algn="l">
              <a:spcBef>
                <a:spcPts val="750"/>
              </a:spcBef>
              <a:spcAft>
                <a:spcPts val="0"/>
              </a:spcAft>
              <a:buSzPts val="540"/>
              <a:buNone/>
              <a:defRPr sz="675"/>
            </a:lvl9pPr>
          </a:lstStyle>
          <a:p/>
        </p:txBody>
      </p:sp>
      <p:sp>
        <p:nvSpPr>
          <p:cNvPr id="124" name="Google Shape;124;p32"/>
          <p:cNvSpPr txBox="1"/>
          <p:nvPr>
            <p:ph idx="4" type="body"/>
          </p:nvPr>
        </p:nvSpPr>
        <p:spPr>
          <a:xfrm>
            <a:off x="2917032" y="3188212"/>
            <a:ext cx="2197894" cy="432197"/>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None/>
              <a:defRPr b="0" sz="1800">
                <a:solidFill>
                  <a:srgbClr val="86D1D8"/>
                </a:solidFill>
              </a:defRPr>
            </a:lvl1pPr>
            <a:lvl2pPr indent="-228600" lvl="1" marL="914400" algn="l">
              <a:spcBef>
                <a:spcPts val="750"/>
              </a:spcBef>
              <a:spcAft>
                <a:spcPts val="0"/>
              </a:spcAft>
              <a:buSzPts val="1200"/>
              <a:buNone/>
              <a:defRPr b="1" sz="1500"/>
            </a:lvl2pPr>
            <a:lvl3pPr indent="-228600" lvl="2" marL="1371600" algn="l">
              <a:spcBef>
                <a:spcPts val="750"/>
              </a:spcBef>
              <a:spcAft>
                <a:spcPts val="0"/>
              </a:spcAft>
              <a:buSzPts val="1080"/>
              <a:buNone/>
              <a:defRPr b="1" sz="1350"/>
            </a:lvl3pPr>
            <a:lvl4pPr indent="-228600" lvl="3" marL="1828800" algn="l">
              <a:spcBef>
                <a:spcPts val="750"/>
              </a:spcBef>
              <a:spcAft>
                <a:spcPts val="0"/>
              </a:spcAft>
              <a:buSzPts val="960"/>
              <a:buNone/>
              <a:defRPr b="1" sz="1200"/>
            </a:lvl4pPr>
            <a:lvl5pPr indent="-228600" lvl="4" marL="2286000" algn="l">
              <a:spcBef>
                <a:spcPts val="750"/>
              </a:spcBef>
              <a:spcAft>
                <a:spcPts val="0"/>
              </a:spcAft>
              <a:buSzPts val="960"/>
              <a:buNone/>
              <a:defRPr b="1" sz="1200"/>
            </a:lvl5pPr>
            <a:lvl6pPr indent="-228600" lvl="5" marL="2743200" algn="l">
              <a:spcBef>
                <a:spcPts val="750"/>
              </a:spcBef>
              <a:spcAft>
                <a:spcPts val="0"/>
              </a:spcAft>
              <a:buSzPts val="960"/>
              <a:buNone/>
              <a:defRPr b="1" sz="1200"/>
            </a:lvl6pPr>
            <a:lvl7pPr indent="-228600" lvl="6" marL="3200400" algn="l">
              <a:spcBef>
                <a:spcPts val="750"/>
              </a:spcBef>
              <a:spcAft>
                <a:spcPts val="0"/>
              </a:spcAft>
              <a:buSzPts val="960"/>
              <a:buNone/>
              <a:defRPr b="1" sz="1200"/>
            </a:lvl7pPr>
            <a:lvl8pPr indent="-228600" lvl="7" marL="3657600" algn="l">
              <a:spcBef>
                <a:spcPts val="750"/>
              </a:spcBef>
              <a:spcAft>
                <a:spcPts val="0"/>
              </a:spcAft>
              <a:buSzPts val="960"/>
              <a:buNone/>
              <a:defRPr b="1" sz="1200"/>
            </a:lvl8pPr>
            <a:lvl9pPr indent="-228600" lvl="8" marL="4114800" algn="l">
              <a:spcBef>
                <a:spcPts val="750"/>
              </a:spcBef>
              <a:spcAft>
                <a:spcPts val="0"/>
              </a:spcAft>
              <a:buSzPts val="960"/>
              <a:buNone/>
              <a:defRPr b="1" sz="1200"/>
            </a:lvl9pPr>
          </a:lstStyle>
          <a:p/>
        </p:txBody>
      </p:sp>
      <p:sp>
        <p:nvSpPr>
          <p:cNvPr id="125" name="Google Shape;125;p32"/>
          <p:cNvSpPr/>
          <p:nvPr>
            <p:ph idx="5" type="pic"/>
          </p:nvPr>
        </p:nvSpPr>
        <p:spPr>
          <a:xfrm>
            <a:off x="2917031" y="1657350"/>
            <a:ext cx="2197894" cy="1143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6" name="Google Shape;126;p32"/>
          <p:cNvSpPr txBox="1"/>
          <p:nvPr>
            <p:ph idx="6" type="body"/>
          </p:nvPr>
        </p:nvSpPr>
        <p:spPr>
          <a:xfrm>
            <a:off x="2916016" y="3620408"/>
            <a:ext cx="2200805" cy="494392"/>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840"/>
              <a:buNone/>
              <a:defRPr sz="1050"/>
            </a:lvl1pPr>
            <a:lvl2pPr indent="-228600" lvl="1" marL="914400" algn="l">
              <a:spcBef>
                <a:spcPts val="750"/>
              </a:spcBef>
              <a:spcAft>
                <a:spcPts val="0"/>
              </a:spcAft>
              <a:buSzPts val="720"/>
              <a:buNone/>
              <a:defRPr sz="900"/>
            </a:lvl2pPr>
            <a:lvl3pPr indent="-228600" lvl="2" marL="1371600" algn="l">
              <a:spcBef>
                <a:spcPts val="750"/>
              </a:spcBef>
              <a:spcAft>
                <a:spcPts val="0"/>
              </a:spcAft>
              <a:buSzPts val="600"/>
              <a:buNone/>
              <a:defRPr sz="750"/>
            </a:lvl3pPr>
            <a:lvl4pPr indent="-228600" lvl="3" marL="1828800" algn="l">
              <a:spcBef>
                <a:spcPts val="750"/>
              </a:spcBef>
              <a:spcAft>
                <a:spcPts val="0"/>
              </a:spcAft>
              <a:buSzPts val="540"/>
              <a:buNone/>
              <a:defRPr sz="675"/>
            </a:lvl4pPr>
            <a:lvl5pPr indent="-228600" lvl="4" marL="2286000" algn="l">
              <a:spcBef>
                <a:spcPts val="750"/>
              </a:spcBef>
              <a:spcAft>
                <a:spcPts val="0"/>
              </a:spcAft>
              <a:buSzPts val="540"/>
              <a:buNone/>
              <a:defRPr sz="675"/>
            </a:lvl5pPr>
            <a:lvl6pPr indent="-228600" lvl="5" marL="2743200" algn="l">
              <a:spcBef>
                <a:spcPts val="750"/>
              </a:spcBef>
              <a:spcAft>
                <a:spcPts val="0"/>
              </a:spcAft>
              <a:buSzPts val="540"/>
              <a:buNone/>
              <a:defRPr sz="675"/>
            </a:lvl6pPr>
            <a:lvl7pPr indent="-228600" lvl="6" marL="3200400" algn="l">
              <a:spcBef>
                <a:spcPts val="750"/>
              </a:spcBef>
              <a:spcAft>
                <a:spcPts val="0"/>
              </a:spcAft>
              <a:buSzPts val="540"/>
              <a:buNone/>
              <a:defRPr sz="675"/>
            </a:lvl7pPr>
            <a:lvl8pPr indent="-228600" lvl="7" marL="3657600" algn="l">
              <a:spcBef>
                <a:spcPts val="750"/>
              </a:spcBef>
              <a:spcAft>
                <a:spcPts val="0"/>
              </a:spcAft>
              <a:buSzPts val="540"/>
              <a:buNone/>
              <a:defRPr sz="675"/>
            </a:lvl8pPr>
            <a:lvl9pPr indent="-228600" lvl="8" marL="4114800" algn="l">
              <a:spcBef>
                <a:spcPts val="750"/>
              </a:spcBef>
              <a:spcAft>
                <a:spcPts val="0"/>
              </a:spcAft>
              <a:buSzPts val="540"/>
              <a:buNone/>
              <a:defRPr sz="675"/>
            </a:lvl9pPr>
          </a:lstStyle>
          <a:p/>
        </p:txBody>
      </p:sp>
      <p:sp>
        <p:nvSpPr>
          <p:cNvPr id="127" name="Google Shape;127;p32"/>
          <p:cNvSpPr txBox="1"/>
          <p:nvPr>
            <p:ph idx="7" type="body"/>
          </p:nvPr>
        </p:nvSpPr>
        <p:spPr>
          <a:xfrm>
            <a:off x="5343525" y="3188212"/>
            <a:ext cx="2199085" cy="432197"/>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None/>
              <a:defRPr b="0" sz="1800">
                <a:solidFill>
                  <a:srgbClr val="86D1D8"/>
                </a:solidFill>
              </a:defRPr>
            </a:lvl1pPr>
            <a:lvl2pPr indent="-228600" lvl="1" marL="914400" algn="l">
              <a:spcBef>
                <a:spcPts val="750"/>
              </a:spcBef>
              <a:spcAft>
                <a:spcPts val="0"/>
              </a:spcAft>
              <a:buSzPts val="1200"/>
              <a:buNone/>
              <a:defRPr b="1" sz="1500"/>
            </a:lvl2pPr>
            <a:lvl3pPr indent="-228600" lvl="2" marL="1371600" algn="l">
              <a:spcBef>
                <a:spcPts val="750"/>
              </a:spcBef>
              <a:spcAft>
                <a:spcPts val="0"/>
              </a:spcAft>
              <a:buSzPts val="1080"/>
              <a:buNone/>
              <a:defRPr b="1" sz="1350"/>
            </a:lvl3pPr>
            <a:lvl4pPr indent="-228600" lvl="3" marL="1828800" algn="l">
              <a:spcBef>
                <a:spcPts val="750"/>
              </a:spcBef>
              <a:spcAft>
                <a:spcPts val="0"/>
              </a:spcAft>
              <a:buSzPts val="960"/>
              <a:buNone/>
              <a:defRPr b="1" sz="1200"/>
            </a:lvl4pPr>
            <a:lvl5pPr indent="-228600" lvl="4" marL="2286000" algn="l">
              <a:spcBef>
                <a:spcPts val="750"/>
              </a:spcBef>
              <a:spcAft>
                <a:spcPts val="0"/>
              </a:spcAft>
              <a:buSzPts val="960"/>
              <a:buNone/>
              <a:defRPr b="1" sz="1200"/>
            </a:lvl5pPr>
            <a:lvl6pPr indent="-228600" lvl="5" marL="2743200" algn="l">
              <a:spcBef>
                <a:spcPts val="750"/>
              </a:spcBef>
              <a:spcAft>
                <a:spcPts val="0"/>
              </a:spcAft>
              <a:buSzPts val="960"/>
              <a:buNone/>
              <a:defRPr b="1" sz="1200"/>
            </a:lvl6pPr>
            <a:lvl7pPr indent="-228600" lvl="6" marL="3200400" algn="l">
              <a:spcBef>
                <a:spcPts val="750"/>
              </a:spcBef>
              <a:spcAft>
                <a:spcPts val="0"/>
              </a:spcAft>
              <a:buSzPts val="960"/>
              <a:buNone/>
              <a:defRPr b="1" sz="1200"/>
            </a:lvl7pPr>
            <a:lvl8pPr indent="-228600" lvl="7" marL="3657600" algn="l">
              <a:spcBef>
                <a:spcPts val="750"/>
              </a:spcBef>
              <a:spcAft>
                <a:spcPts val="0"/>
              </a:spcAft>
              <a:buSzPts val="960"/>
              <a:buNone/>
              <a:defRPr b="1" sz="1200"/>
            </a:lvl8pPr>
            <a:lvl9pPr indent="-228600" lvl="8" marL="4114800" algn="l">
              <a:spcBef>
                <a:spcPts val="750"/>
              </a:spcBef>
              <a:spcAft>
                <a:spcPts val="0"/>
              </a:spcAft>
              <a:buSzPts val="960"/>
              <a:buNone/>
              <a:defRPr b="1" sz="1200"/>
            </a:lvl9pPr>
          </a:lstStyle>
          <a:p/>
        </p:txBody>
      </p:sp>
      <p:sp>
        <p:nvSpPr>
          <p:cNvPr id="128" name="Google Shape;128;p32"/>
          <p:cNvSpPr/>
          <p:nvPr>
            <p:ph idx="8" type="pic"/>
          </p:nvPr>
        </p:nvSpPr>
        <p:spPr>
          <a:xfrm>
            <a:off x="5343525" y="1657350"/>
            <a:ext cx="2199085" cy="1143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9" name="Google Shape;129;p32"/>
          <p:cNvSpPr txBox="1"/>
          <p:nvPr>
            <p:ph idx="9" type="body"/>
          </p:nvPr>
        </p:nvSpPr>
        <p:spPr>
          <a:xfrm>
            <a:off x="5343432" y="3620406"/>
            <a:ext cx="2201998" cy="494392"/>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840"/>
              <a:buNone/>
              <a:defRPr sz="1050"/>
            </a:lvl1pPr>
            <a:lvl2pPr indent="-228600" lvl="1" marL="914400" algn="l">
              <a:spcBef>
                <a:spcPts val="750"/>
              </a:spcBef>
              <a:spcAft>
                <a:spcPts val="0"/>
              </a:spcAft>
              <a:buSzPts val="720"/>
              <a:buNone/>
              <a:defRPr sz="900"/>
            </a:lvl2pPr>
            <a:lvl3pPr indent="-228600" lvl="2" marL="1371600" algn="l">
              <a:spcBef>
                <a:spcPts val="750"/>
              </a:spcBef>
              <a:spcAft>
                <a:spcPts val="0"/>
              </a:spcAft>
              <a:buSzPts val="600"/>
              <a:buNone/>
              <a:defRPr sz="750"/>
            </a:lvl3pPr>
            <a:lvl4pPr indent="-228600" lvl="3" marL="1828800" algn="l">
              <a:spcBef>
                <a:spcPts val="750"/>
              </a:spcBef>
              <a:spcAft>
                <a:spcPts val="0"/>
              </a:spcAft>
              <a:buSzPts val="540"/>
              <a:buNone/>
              <a:defRPr sz="675"/>
            </a:lvl4pPr>
            <a:lvl5pPr indent="-228600" lvl="4" marL="2286000" algn="l">
              <a:spcBef>
                <a:spcPts val="750"/>
              </a:spcBef>
              <a:spcAft>
                <a:spcPts val="0"/>
              </a:spcAft>
              <a:buSzPts val="540"/>
              <a:buNone/>
              <a:defRPr sz="675"/>
            </a:lvl5pPr>
            <a:lvl6pPr indent="-228600" lvl="5" marL="2743200" algn="l">
              <a:spcBef>
                <a:spcPts val="750"/>
              </a:spcBef>
              <a:spcAft>
                <a:spcPts val="0"/>
              </a:spcAft>
              <a:buSzPts val="540"/>
              <a:buNone/>
              <a:defRPr sz="675"/>
            </a:lvl6pPr>
            <a:lvl7pPr indent="-228600" lvl="6" marL="3200400" algn="l">
              <a:spcBef>
                <a:spcPts val="750"/>
              </a:spcBef>
              <a:spcAft>
                <a:spcPts val="0"/>
              </a:spcAft>
              <a:buSzPts val="540"/>
              <a:buNone/>
              <a:defRPr sz="675"/>
            </a:lvl7pPr>
            <a:lvl8pPr indent="-228600" lvl="7" marL="3657600" algn="l">
              <a:spcBef>
                <a:spcPts val="750"/>
              </a:spcBef>
              <a:spcAft>
                <a:spcPts val="0"/>
              </a:spcAft>
              <a:buSzPts val="540"/>
              <a:buNone/>
              <a:defRPr sz="675"/>
            </a:lvl8pPr>
            <a:lvl9pPr indent="-228600" lvl="8" marL="4114800" algn="l">
              <a:spcBef>
                <a:spcPts val="750"/>
              </a:spcBef>
              <a:spcAft>
                <a:spcPts val="0"/>
              </a:spcAft>
              <a:buSzPts val="540"/>
              <a:buNone/>
              <a:defRPr sz="675"/>
            </a:lvl9pPr>
          </a:lstStyle>
          <a:p/>
        </p:txBody>
      </p:sp>
      <p:cxnSp>
        <p:nvCxnSpPr>
          <p:cNvPr id="130" name="Google Shape;130;p32"/>
          <p:cNvCxnSpPr/>
          <p:nvPr/>
        </p:nvCxnSpPr>
        <p:spPr>
          <a:xfrm>
            <a:off x="2794607" y="1600200"/>
            <a:ext cx="0" cy="29718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31" name="Google Shape;131;p32"/>
          <p:cNvCxnSpPr/>
          <p:nvPr/>
        </p:nvCxnSpPr>
        <p:spPr>
          <a:xfrm>
            <a:off x="5221670" y="1600200"/>
            <a:ext cx="0" cy="297516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32" name="Google Shape;132;p32"/>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32"/>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32"/>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SzPts val="2100"/>
              <a:buNone/>
              <a:defRPr/>
            </a:lvl1pPr>
            <a:lvl2pPr indent="0" lvl="1" marL="0" algn="r">
              <a:lnSpc>
                <a:spcPct val="100000"/>
              </a:lnSpc>
              <a:spcBef>
                <a:spcPts val="0"/>
              </a:spcBef>
              <a:spcAft>
                <a:spcPts val="0"/>
              </a:spcAft>
              <a:buSzPts val="2100"/>
              <a:buNone/>
              <a:defRPr/>
            </a:lvl2pPr>
            <a:lvl3pPr indent="0" lvl="2" marL="0" algn="r">
              <a:lnSpc>
                <a:spcPct val="100000"/>
              </a:lnSpc>
              <a:spcBef>
                <a:spcPts val="0"/>
              </a:spcBef>
              <a:spcAft>
                <a:spcPts val="0"/>
              </a:spcAft>
              <a:buSzPts val="2100"/>
              <a:buNone/>
              <a:defRPr/>
            </a:lvl3pPr>
            <a:lvl4pPr indent="0" lvl="3" marL="0" algn="r">
              <a:lnSpc>
                <a:spcPct val="100000"/>
              </a:lnSpc>
              <a:spcBef>
                <a:spcPts val="0"/>
              </a:spcBef>
              <a:spcAft>
                <a:spcPts val="0"/>
              </a:spcAft>
              <a:buSzPts val="2100"/>
              <a:buNone/>
              <a:defRPr/>
            </a:lvl4pPr>
            <a:lvl5pPr indent="0" lvl="4" marL="0" algn="r">
              <a:lnSpc>
                <a:spcPct val="100000"/>
              </a:lnSpc>
              <a:spcBef>
                <a:spcPts val="0"/>
              </a:spcBef>
              <a:spcAft>
                <a:spcPts val="0"/>
              </a:spcAft>
              <a:buSzPts val="2100"/>
              <a:buNone/>
              <a:defRPr/>
            </a:lvl5pPr>
            <a:lvl6pPr indent="0" lvl="5" marL="0" algn="r">
              <a:lnSpc>
                <a:spcPct val="100000"/>
              </a:lnSpc>
              <a:spcBef>
                <a:spcPts val="0"/>
              </a:spcBef>
              <a:spcAft>
                <a:spcPts val="0"/>
              </a:spcAft>
              <a:buSzPts val="2100"/>
              <a:buNone/>
              <a:defRPr/>
            </a:lvl6pPr>
            <a:lvl7pPr indent="0" lvl="6" marL="0" algn="r">
              <a:lnSpc>
                <a:spcPct val="100000"/>
              </a:lnSpc>
              <a:spcBef>
                <a:spcPts val="0"/>
              </a:spcBef>
              <a:spcAft>
                <a:spcPts val="0"/>
              </a:spcAft>
              <a:buSzPts val="2100"/>
              <a:buNone/>
              <a:defRPr/>
            </a:lvl7pPr>
            <a:lvl8pPr indent="0" lvl="7" marL="0" algn="r">
              <a:lnSpc>
                <a:spcPct val="100000"/>
              </a:lnSpc>
              <a:spcBef>
                <a:spcPts val="0"/>
              </a:spcBef>
              <a:spcAft>
                <a:spcPts val="0"/>
              </a:spcAft>
              <a:buSzPts val="2100"/>
              <a:buNone/>
              <a:defRPr/>
            </a:lvl8pPr>
            <a:lvl9pPr indent="0" lvl="8" marL="0" algn="r">
              <a:lnSpc>
                <a:spcPct val="100000"/>
              </a:lnSpc>
              <a:spcBef>
                <a:spcPts val="0"/>
              </a:spcBef>
              <a:spcAft>
                <a:spcPts val="0"/>
              </a:spcAft>
              <a:buSzPts val="21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33"/>
          <p:cNvSpPr txBox="1"/>
          <p:nvPr>
            <p:ph type="title"/>
          </p:nvPr>
        </p:nvSpPr>
        <p:spPr>
          <a:xfrm>
            <a:off x="484584" y="339538"/>
            <a:ext cx="7053542" cy="105039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3"/>
          <p:cNvSpPr txBox="1"/>
          <p:nvPr>
            <p:ph idx="1" type="body"/>
          </p:nvPr>
        </p:nvSpPr>
        <p:spPr>
          <a:xfrm rot="5400000">
            <a:off x="2609131" y="-241958"/>
            <a:ext cx="3146611" cy="6709906"/>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38" name="Google Shape;138;p33"/>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33"/>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33"/>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SzPts val="2100"/>
              <a:buNone/>
              <a:defRPr/>
            </a:lvl1pPr>
            <a:lvl2pPr indent="0" lvl="1" marL="0" algn="r">
              <a:lnSpc>
                <a:spcPct val="100000"/>
              </a:lnSpc>
              <a:spcBef>
                <a:spcPts val="0"/>
              </a:spcBef>
              <a:spcAft>
                <a:spcPts val="0"/>
              </a:spcAft>
              <a:buSzPts val="2100"/>
              <a:buNone/>
              <a:defRPr/>
            </a:lvl2pPr>
            <a:lvl3pPr indent="0" lvl="2" marL="0" algn="r">
              <a:lnSpc>
                <a:spcPct val="100000"/>
              </a:lnSpc>
              <a:spcBef>
                <a:spcPts val="0"/>
              </a:spcBef>
              <a:spcAft>
                <a:spcPts val="0"/>
              </a:spcAft>
              <a:buSzPts val="2100"/>
              <a:buNone/>
              <a:defRPr/>
            </a:lvl3pPr>
            <a:lvl4pPr indent="0" lvl="3" marL="0" algn="r">
              <a:lnSpc>
                <a:spcPct val="100000"/>
              </a:lnSpc>
              <a:spcBef>
                <a:spcPts val="0"/>
              </a:spcBef>
              <a:spcAft>
                <a:spcPts val="0"/>
              </a:spcAft>
              <a:buSzPts val="2100"/>
              <a:buNone/>
              <a:defRPr/>
            </a:lvl4pPr>
            <a:lvl5pPr indent="0" lvl="4" marL="0" algn="r">
              <a:lnSpc>
                <a:spcPct val="100000"/>
              </a:lnSpc>
              <a:spcBef>
                <a:spcPts val="0"/>
              </a:spcBef>
              <a:spcAft>
                <a:spcPts val="0"/>
              </a:spcAft>
              <a:buSzPts val="2100"/>
              <a:buNone/>
              <a:defRPr/>
            </a:lvl5pPr>
            <a:lvl6pPr indent="0" lvl="5" marL="0" algn="r">
              <a:lnSpc>
                <a:spcPct val="100000"/>
              </a:lnSpc>
              <a:spcBef>
                <a:spcPts val="0"/>
              </a:spcBef>
              <a:spcAft>
                <a:spcPts val="0"/>
              </a:spcAft>
              <a:buSzPts val="2100"/>
              <a:buNone/>
              <a:defRPr/>
            </a:lvl6pPr>
            <a:lvl7pPr indent="0" lvl="6" marL="0" algn="r">
              <a:lnSpc>
                <a:spcPct val="100000"/>
              </a:lnSpc>
              <a:spcBef>
                <a:spcPts val="0"/>
              </a:spcBef>
              <a:spcAft>
                <a:spcPts val="0"/>
              </a:spcAft>
              <a:buSzPts val="2100"/>
              <a:buNone/>
              <a:defRPr/>
            </a:lvl7pPr>
            <a:lvl8pPr indent="0" lvl="7" marL="0" algn="r">
              <a:lnSpc>
                <a:spcPct val="100000"/>
              </a:lnSpc>
              <a:spcBef>
                <a:spcPts val="0"/>
              </a:spcBef>
              <a:spcAft>
                <a:spcPts val="0"/>
              </a:spcAft>
              <a:buSzPts val="2100"/>
              <a:buNone/>
              <a:defRPr/>
            </a:lvl8pPr>
            <a:lvl9pPr indent="0" lvl="8" marL="0" algn="r">
              <a:lnSpc>
                <a:spcPct val="100000"/>
              </a:lnSpc>
              <a:spcBef>
                <a:spcPts val="0"/>
              </a:spcBef>
              <a:spcAft>
                <a:spcPts val="0"/>
              </a:spcAft>
              <a:buSzPts val="21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1" name="Shape 141"/>
        <p:cNvGrpSpPr/>
        <p:nvPr/>
      </p:nvGrpSpPr>
      <p:grpSpPr>
        <a:xfrm>
          <a:off x="0" y="0"/>
          <a:ext cx="0" cy="0"/>
          <a:chOff x="0" y="0"/>
          <a:chExt cx="0" cy="0"/>
        </a:xfrm>
      </p:grpSpPr>
      <p:sp>
        <p:nvSpPr>
          <p:cNvPr id="142" name="Google Shape;142;p34"/>
          <p:cNvSpPr txBox="1"/>
          <p:nvPr>
            <p:ph type="title"/>
          </p:nvPr>
        </p:nvSpPr>
        <p:spPr>
          <a:xfrm rot="5400000">
            <a:off x="4700587" y="1850231"/>
            <a:ext cx="4369594" cy="131445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34"/>
          <p:cNvSpPr txBox="1"/>
          <p:nvPr>
            <p:ph idx="1" type="body"/>
          </p:nvPr>
        </p:nvSpPr>
        <p:spPr>
          <a:xfrm rot="5400000">
            <a:off x="1259683" y="-104774"/>
            <a:ext cx="4026693" cy="5567362"/>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44" name="Google Shape;144;p34"/>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34"/>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34"/>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SzPts val="2100"/>
              <a:buNone/>
              <a:defRPr/>
            </a:lvl1pPr>
            <a:lvl2pPr indent="0" lvl="1" marL="0" algn="r">
              <a:lnSpc>
                <a:spcPct val="100000"/>
              </a:lnSpc>
              <a:spcBef>
                <a:spcPts val="0"/>
              </a:spcBef>
              <a:spcAft>
                <a:spcPts val="0"/>
              </a:spcAft>
              <a:buSzPts val="2100"/>
              <a:buNone/>
              <a:defRPr/>
            </a:lvl2pPr>
            <a:lvl3pPr indent="0" lvl="2" marL="0" algn="r">
              <a:lnSpc>
                <a:spcPct val="100000"/>
              </a:lnSpc>
              <a:spcBef>
                <a:spcPts val="0"/>
              </a:spcBef>
              <a:spcAft>
                <a:spcPts val="0"/>
              </a:spcAft>
              <a:buSzPts val="2100"/>
              <a:buNone/>
              <a:defRPr/>
            </a:lvl3pPr>
            <a:lvl4pPr indent="0" lvl="3" marL="0" algn="r">
              <a:lnSpc>
                <a:spcPct val="100000"/>
              </a:lnSpc>
              <a:spcBef>
                <a:spcPts val="0"/>
              </a:spcBef>
              <a:spcAft>
                <a:spcPts val="0"/>
              </a:spcAft>
              <a:buSzPts val="2100"/>
              <a:buNone/>
              <a:defRPr/>
            </a:lvl4pPr>
            <a:lvl5pPr indent="0" lvl="4" marL="0" algn="r">
              <a:lnSpc>
                <a:spcPct val="100000"/>
              </a:lnSpc>
              <a:spcBef>
                <a:spcPts val="0"/>
              </a:spcBef>
              <a:spcAft>
                <a:spcPts val="0"/>
              </a:spcAft>
              <a:buSzPts val="2100"/>
              <a:buNone/>
              <a:defRPr/>
            </a:lvl5pPr>
            <a:lvl6pPr indent="0" lvl="5" marL="0" algn="r">
              <a:lnSpc>
                <a:spcPct val="100000"/>
              </a:lnSpc>
              <a:spcBef>
                <a:spcPts val="0"/>
              </a:spcBef>
              <a:spcAft>
                <a:spcPts val="0"/>
              </a:spcAft>
              <a:buSzPts val="2100"/>
              <a:buNone/>
              <a:defRPr/>
            </a:lvl6pPr>
            <a:lvl7pPr indent="0" lvl="6" marL="0" algn="r">
              <a:lnSpc>
                <a:spcPct val="100000"/>
              </a:lnSpc>
              <a:spcBef>
                <a:spcPts val="0"/>
              </a:spcBef>
              <a:spcAft>
                <a:spcPts val="0"/>
              </a:spcAft>
              <a:buSzPts val="2100"/>
              <a:buNone/>
              <a:defRPr/>
            </a:lvl7pPr>
            <a:lvl8pPr indent="0" lvl="7" marL="0" algn="r">
              <a:lnSpc>
                <a:spcPct val="100000"/>
              </a:lnSpc>
              <a:spcBef>
                <a:spcPts val="0"/>
              </a:spcBef>
              <a:spcAft>
                <a:spcPts val="0"/>
              </a:spcAft>
              <a:buSzPts val="2100"/>
              <a:buNone/>
              <a:defRPr/>
            </a:lvl8pPr>
            <a:lvl9pPr indent="0" lvl="8" marL="0" algn="r">
              <a:lnSpc>
                <a:spcPct val="100000"/>
              </a:lnSpc>
              <a:spcBef>
                <a:spcPts val="0"/>
              </a:spcBef>
              <a:spcAft>
                <a:spcPts val="0"/>
              </a:spcAft>
              <a:buSzPts val="21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spcBef>
                <a:spcPts val="0"/>
              </a:spcBef>
              <a:spcAft>
                <a:spcPts val="0"/>
              </a:spcAft>
              <a:buClr>
                <a:schemeClr val="lt2"/>
              </a:buClr>
              <a:buSzPts val="2800"/>
              <a:buFont typeface="Century Gothic"/>
              <a:buNone/>
              <a:defRPr/>
            </a:lvl1pPr>
            <a:lvl2pPr lvl="1" algn="l">
              <a:spcBef>
                <a:spcPts val="0"/>
              </a:spcBef>
              <a:spcAft>
                <a:spcPts val="0"/>
              </a:spcAft>
              <a:buClr>
                <a:schemeClr val="lt2"/>
              </a:buClr>
              <a:buSzPts val="2800"/>
              <a:buNone/>
              <a:defRPr/>
            </a:lvl2pPr>
            <a:lvl3pPr lvl="2" algn="l">
              <a:spcBef>
                <a:spcPts val="0"/>
              </a:spcBef>
              <a:spcAft>
                <a:spcPts val="0"/>
              </a:spcAft>
              <a:buClr>
                <a:schemeClr val="lt2"/>
              </a:buClr>
              <a:buSzPts val="2800"/>
              <a:buNone/>
              <a:defRPr/>
            </a:lvl3pPr>
            <a:lvl4pPr lvl="3" algn="l">
              <a:spcBef>
                <a:spcPts val="0"/>
              </a:spcBef>
              <a:spcAft>
                <a:spcPts val="0"/>
              </a:spcAft>
              <a:buClr>
                <a:schemeClr val="lt2"/>
              </a:buClr>
              <a:buSzPts val="2800"/>
              <a:buNone/>
              <a:defRPr/>
            </a:lvl4pPr>
            <a:lvl5pPr lvl="4" algn="l">
              <a:spcBef>
                <a:spcPts val="0"/>
              </a:spcBef>
              <a:spcAft>
                <a:spcPts val="0"/>
              </a:spcAft>
              <a:buClr>
                <a:schemeClr val="lt2"/>
              </a:buClr>
              <a:buSzPts val="2800"/>
              <a:buNone/>
              <a:defRPr/>
            </a:lvl5pPr>
            <a:lvl6pPr lvl="5" algn="l">
              <a:spcBef>
                <a:spcPts val="0"/>
              </a:spcBef>
              <a:spcAft>
                <a:spcPts val="0"/>
              </a:spcAft>
              <a:buClr>
                <a:schemeClr val="lt2"/>
              </a:buClr>
              <a:buSzPts val="2800"/>
              <a:buNone/>
              <a:defRPr/>
            </a:lvl6pPr>
            <a:lvl7pPr lvl="6" algn="l">
              <a:spcBef>
                <a:spcPts val="0"/>
              </a:spcBef>
              <a:spcAft>
                <a:spcPts val="0"/>
              </a:spcAft>
              <a:buClr>
                <a:schemeClr val="lt2"/>
              </a:buClr>
              <a:buSzPts val="2800"/>
              <a:buNone/>
              <a:defRPr/>
            </a:lvl7pPr>
            <a:lvl8pPr lvl="7" algn="l">
              <a:spcBef>
                <a:spcPts val="0"/>
              </a:spcBef>
              <a:spcAft>
                <a:spcPts val="0"/>
              </a:spcAft>
              <a:buClr>
                <a:schemeClr val="lt2"/>
              </a:buClr>
              <a:buSzPts val="2800"/>
              <a:buNone/>
              <a:defRPr/>
            </a:lvl8pPr>
            <a:lvl9pPr lvl="8" algn="l">
              <a:spcBef>
                <a:spcPts val="0"/>
              </a:spcBef>
              <a:spcAft>
                <a:spcPts val="0"/>
              </a:spcAft>
              <a:buClr>
                <a:schemeClr val="lt2"/>
              </a:buClr>
              <a:buSzPts val="2800"/>
              <a:buNone/>
              <a:defRPr/>
            </a:lvl9pPr>
          </a:lstStyle>
          <a:p/>
        </p:txBody>
      </p:sp>
      <p:sp>
        <p:nvSpPr>
          <p:cNvPr id="25" name="Google Shape;25;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spcBef>
                <a:spcPts val="0"/>
              </a:spcBef>
              <a:spcAft>
                <a:spcPts val="0"/>
              </a:spcAft>
              <a:buSzPts val="1800"/>
              <a:buChar char="●"/>
              <a:defRPr/>
            </a:lvl1pPr>
            <a:lvl2pPr indent="-317500" lvl="1" marL="914400" algn="l">
              <a:spcBef>
                <a:spcPts val="0"/>
              </a:spcBef>
              <a:spcAft>
                <a:spcPts val="0"/>
              </a:spcAft>
              <a:buSzPts val="1400"/>
              <a:buChar char="○"/>
              <a:defRPr/>
            </a:lvl2pPr>
            <a:lvl3pPr indent="-317500" lvl="2" marL="1371600" algn="l">
              <a:spcBef>
                <a:spcPts val="0"/>
              </a:spcBef>
              <a:spcAft>
                <a:spcPts val="0"/>
              </a:spcAft>
              <a:buSzPts val="1400"/>
              <a:buChar char="■"/>
              <a:defRPr/>
            </a:lvl3pPr>
            <a:lvl4pPr indent="-317500" lvl="3" marL="1828800" algn="l">
              <a:spcBef>
                <a:spcPts val="0"/>
              </a:spcBef>
              <a:spcAft>
                <a:spcPts val="0"/>
              </a:spcAft>
              <a:buSzPts val="1400"/>
              <a:buChar char="●"/>
              <a:defRPr/>
            </a:lvl4pPr>
            <a:lvl5pPr indent="-317500" lvl="4" marL="2286000" algn="l">
              <a:spcBef>
                <a:spcPts val="0"/>
              </a:spcBef>
              <a:spcAft>
                <a:spcPts val="0"/>
              </a:spcAft>
              <a:buSzPts val="1400"/>
              <a:buChar char="○"/>
              <a:defRPr/>
            </a:lvl5pPr>
            <a:lvl6pPr indent="-317500" lvl="5" marL="2743200" algn="l">
              <a:spcBef>
                <a:spcPts val="0"/>
              </a:spcBef>
              <a:spcAft>
                <a:spcPts val="0"/>
              </a:spcAft>
              <a:buSzPts val="1400"/>
              <a:buChar char="■"/>
              <a:defRPr/>
            </a:lvl6pPr>
            <a:lvl7pPr indent="-317500" lvl="6" marL="3200400" algn="l">
              <a:spcBef>
                <a:spcPts val="0"/>
              </a:spcBef>
              <a:spcAft>
                <a:spcPts val="0"/>
              </a:spcAft>
              <a:buSzPts val="1400"/>
              <a:buChar char="●"/>
              <a:defRPr/>
            </a:lvl7pPr>
            <a:lvl8pPr indent="-317500" lvl="7" marL="3657600" algn="l">
              <a:spcBef>
                <a:spcPts val="0"/>
              </a:spcBef>
              <a:spcAft>
                <a:spcPts val="0"/>
              </a:spcAft>
              <a:buSzPts val="1400"/>
              <a:buChar char="○"/>
              <a:defRPr/>
            </a:lvl8pPr>
            <a:lvl9pPr indent="-317500" lvl="8" marL="4114800" algn="l">
              <a:spcBef>
                <a:spcPts val="0"/>
              </a:spcBef>
              <a:spcAft>
                <a:spcPts val="0"/>
              </a:spcAft>
              <a:buSzPts val="1400"/>
              <a:buChar char="■"/>
              <a:defRPr/>
            </a:lvl9pPr>
          </a:lstStyle>
          <a:p/>
        </p:txBody>
      </p:sp>
      <p:sp>
        <p:nvSpPr>
          <p:cNvPr id="26" name="Google Shape;2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2100"/>
              <a:buFont typeface="Arial"/>
              <a:buNone/>
              <a:defRPr b="0" i="0" sz="21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100"/>
              <a:buFont typeface="Arial"/>
              <a:buNone/>
              <a:defRPr b="0" i="0" sz="21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100"/>
              <a:buFont typeface="Arial"/>
              <a:buNone/>
              <a:defRPr b="0" i="0" sz="21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100"/>
              <a:buFont typeface="Arial"/>
              <a:buNone/>
              <a:defRPr b="0" i="0" sz="21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100"/>
              <a:buFont typeface="Arial"/>
              <a:buNone/>
              <a:defRPr b="0" i="0" sz="21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100"/>
              <a:buFont typeface="Arial"/>
              <a:buNone/>
              <a:defRPr b="0" i="0" sz="21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100"/>
              <a:buFont typeface="Arial"/>
              <a:buNone/>
              <a:defRPr b="0" i="0" sz="21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100"/>
              <a:buFont typeface="Arial"/>
              <a:buNone/>
              <a:defRPr b="0" i="0" sz="21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100"/>
              <a:buFont typeface="Arial"/>
              <a:buNone/>
              <a:defRPr b="0" i="0" sz="21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19"/>
          <p:cNvSpPr txBox="1"/>
          <p:nvPr>
            <p:ph type="title"/>
          </p:nvPr>
        </p:nvSpPr>
        <p:spPr>
          <a:xfrm>
            <a:off x="484584" y="339538"/>
            <a:ext cx="7053542" cy="105039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9"/>
          <p:cNvSpPr txBox="1"/>
          <p:nvPr>
            <p:ph idx="1" type="body"/>
          </p:nvPr>
        </p:nvSpPr>
        <p:spPr>
          <a:xfrm>
            <a:off x="827484" y="1539689"/>
            <a:ext cx="6709906" cy="3146611"/>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30" name="Google Shape;30;p19"/>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9"/>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9"/>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SzPts val="2100"/>
              <a:buNone/>
              <a:defRPr/>
            </a:lvl1pPr>
            <a:lvl2pPr indent="0" lvl="1" marL="0" algn="r">
              <a:lnSpc>
                <a:spcPct val="100000"/>
              </a:lnSpc>
              <a:spcBef>
                <a:spcPts val="0"/>
              </a:spcBef>
              <a:spcAft>
                <a:spcPts val="0"/>
              </a:spcAft>
              <a:buSzPts val="2100"/>
              <a:buNone/>
              <a:defRPr/>
            </a:lvl2pPr>
            <a:lvl3pPr indent="0" lvl="2" marL="0" algn="r">
              <a:lnSpc>
                <a:spcPct val="100000"/>
              </a:lnSpc>
              <a:spcBef>
                <a:spcPts val="0"/>
              </a:spcBef>
              <a:spcAft>
                <a:spcPts val="0"/>
              </a:spcAft>
              <a:buSzPts val="2100"/>
              <a:buNone/>
              <a:defRPr/>
            </a:lvl3pPr>
            <a:lvl4pPr indent="0" lvl="3" marL="0" algn="r">
              <a:lnSpc>
                <a:spcPct val="100000"/>
              </a:lnSpc>
              <a:spcBef>
                <a:spcPts val="0"/>
              </a:spcBef>
              <a:spcAft>
                <a:spcPts val="0"/>
              </a:spcAft>
              <a:buSzPts val="2100"/>
              <a:buNone/>
              <a:defRPr/>
            </a:lvl4pPr>
            <a:lvl5pPr indent="0" lvl="4" marL="0" algn="r">
              <a:lnSpc>
                <a:spcPct val="100000"/>
              </a:lnSpc>
              <a:spcBef>
                <a:spcPts val="0"/>
              </a:spcBef>
              <a:spcAft>
                <a:spcPts val="0"/>
              </a:spcAft>
              <a:buSzPts val="2100"/>
              <a:buNone/>
              <a:defRPr/>
            </a:lvl5pPr>
            <a:lvl6pPr indent="0" lvl="5" marL="0" algn="r">
              <a:lnSpc>
                <a:spcPct val="100000"/>
              </a:lnSpc>
              <a:spcBef>
                <a:spcPts val="0"/>
              </a:spcBef>
              <a:spcAft>
                <a:spcPts val="0"/>
              </a:spcAft>
              <a:buSzPts val="2100"/>
              <a:buNone/>
              <a:defRPr/>
            </a:lvl6pPr>
            <a:lvl7pPr indent="0" lvl="6" marL="0" algn="r">
              <a:lnSpc>
                <a:spcPct val="100000"/>
              </a:lnSpc>
              <a:spcBef>
                <a:spcPts val="0"/>
              </a:spcBef>
              <a:spcAft>
                <a:spcPts val="0"/>
              </a:spcAft>
              <a:buSzPts val="2100"/>
              <a:buNone/>
              <a:defRPr/>
            </a:lvl7pPr>
            <a:lvl8pPr indent="0" lvl="7" marL="0" algn="r">
              <a:lnSpc>
                <a:spcPct val="100000"/>
              </a:lnSpc>
              <a:spcBef>
                <a:spcPts val="0"/>
              </a:spcBef>
              <a:spcAft>
                <a:spcPts val="0"/>
              </a:spcAft>
              <a:buSzPts val="2100"/>
              <a:buNone/>
              <a:defRPr/>
            </a:lvl8pPr>
            <a:lvl9pPr indent="0" lvl="8" marL="0" algn="r">
              <a:lnSpc>
                <a:spcPct val="100000"/>
              </a:lnSpc>
              <a:spcBef>
                <a:spcPts val="0"/>
              </a:spcBef>
              <a:spcAft>
                <a:spcPts val="0"/>
              </a:spcAft>
              <a:buSzPts val="21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20"/>
          <p:cNvSpPr txBox="1"/>
          <p:nvPr>
            <p:ph type="title"/>
          </p:nvPr>
        </p:nvSpPr>
        <p:spPr>
          <a:xfrm>
            <a:off x="866217" y="2146300"/>
            <a:ext cx="6619243" cy="143673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3000"/>
              <a:buFont typeface="Century Gothic"/>
              <a:buNone/>
              <a:defRPr b="0" sz="3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0"/>
          <p:cNvSpPr txBox="1"/>
          <p:nvPr>
            <p:ph idx="1" type="body"/>
          </p:nvPr>
        </p:nvSpPr>
        <p:spPr>
          <a:xfrm>
            <a:off x="866216" y="3583036"/>
            <a:ext cx="6619244" cy="645300"/>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200"/>
              <a:buNone/>
              <a:defRPr sz="1500" cap="none">
                <a:solidFill>
                  <a:srgbClr val="86D1D8"/>
                </a:solidFill>
              </a:defRPr>
            </a:lvl1pPr>
            <a:lvl2pPr indent="-228600" lvl="1" marL="914400" algn="l">
              <a:spcBef>
                <a:spcPts val="750"/>
              </a:spcBef>
              <a:spcAft>
                <a:spcPts val="0"/>
              </a:spcAft>
              <a:buSzPts val="1080"/>
              <a:buNone/>
              <a:defRPr sz="1350">
                <a:solidFill>
                  <a:schemeClr val="lt1"/>
                </a:solidFill>
              </a:defRPr>
            </a:lvl2pPr>
            <a:lvl3pPr indent="-228600" lvl="2" marL="1371600" algn="l">
              <a:spcBef>
                <a:spcPts val="750"/>
              </a:spcBef>
              <a:spcAft>
                <a:spcPts val="0"/>
              </a:spcAft>
              <a:buSzPts val="960"/>
              <a:buNone/>
              <a:defRPr sz="1200">
                <a:solidFill>
                  <a:schemeClr val="lt1"/>
                </a:solidFill>
              </a:defRPr>
            </a:lvl3pPr>
            <a:lvl4pPr indent="-228600" lvl="3" marL="1828800" algn="l">
              <a:spcBef>
                <a:spcPts val="750"/>
              </a:spcBef>
              <a:spcAft>
                <a:spcPts val="0"/>
              </a:spcAft>
              <a:buSzPts val="840"/>
              <a:buNone/>
              <a:defRPr sz="1050">
                <a:solidFill>
                  <a:schemeClr val="lt1"/>
                </a:solidFill>
              </a:defRPr>
            </a:lvl4pPr>
            <a:lvl5pPr indent="-228600" lvl="4" marL="2286000" algn="l">
              <a:spcBef>
                <a:spcPts val="750"/>
              </a:spcBef>
              <a:spcAft>
                <a:spcPts val="0"/>
              </a:spcAft>
              <a:buSzPts val="840"/>
              <a:buNone/>
              <a:defRPr sz="1050">
                <a:solidFill>
                  <a:schemeClr val="lt1"/>
                </a:solidFill>
              </a:defRPr>
            </a:lvl5pPr>
            <a:lvl6pPr indent="-228600" lvl="5" marL="2743200" algn="l">
              <a:spcBef>
                <a:spcPts val="750"/>
              </a:spcBef>
              <a:spcAft>
                <a:spcPts val="0"/>
              </a:spcAft>
              <a:buSzPts val="840"/>
              <a:buNone/>
              <a:defRPr sz="1050">
                <a:solidFill>
                  <a:schemeClr val="lt1"/>
                </a:solidFill>
              </a:defRPr>
            </a:lvl6pPr>
            <a:lvl7pPr indent="-228600" lvl="6" marL="3200400" algn="l">
              <a:spcBef>
                <a:spcPts val="750"/>
              </a:spcBef>
              <a:spcAft>
                <a:spcPts val="0"/>
              </a:spcAft>
              <a:buSzPts val="840"/>
              <a:buNone/>
              <a:defRPr sz="1050">
                <a:solidFill>
                  <a:schemeClr val="lt1"/>
                </a:solidFill>
              </a:defRPr>
            </a:lvl7pPr>
            <a:lvl8pPr indent="-228600" lvl="7" marL="3657600" algn="l">
              <a:spcBef>
                <a:spcPts val="750"/>
              </a:spcBef>
              <a:spcAft>
                <a:spcPts val="0"/>
              </a:spcAft>
              <a:buSzPts val="840"/>
              <a:buNone/>
              <a:defRPr sz="1050">
                <a:solidFill>
                  <a:schemeClr val="lt1"/>
                </a:solidFill>
              </a:defRPr>
            </a:lvl8pPr>
            <a:lvl9pPr indent="-228600" lvl="8" marL="4114800" algn="l">
              <a:spcBef>
                <a:spcPts val="750"/>
              </a:spcBef>
              <a:spcAft>
                <a:spcPts val="0"/>
              </a:spcAft>
              <a:buSzPts val="840"/>
              <a:buNone/>
              <a:defRPr sz="1050">
                <a:solidFill>
                  <a:schemeClr val="lt1"/>
                </a:solidFill>
              </a:defRPr>
            </a:lvl9pPr>
          </a:lstStyle>
          <a:p/>
        </p:txBody>
      </p:sp>
      <p:sp>
        <p:nvSpPr>
          <p:cNvPr id="36" name="Google Shape;36;p20"/>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0"/>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0"/>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SzPts val="2100"/>
              <a:buNone/>
              <a:defRPr/>
            </a:lvl1pPr>
            <a:lvl2pPr indent="0" lvl="1" marL="0" algn="r">
              <a:lnSpc>
                <a:spcPct val="100000"/>
              </a:lnSpc>
              <a:spcBef>
                <a:spcPts val="0"/>
              </a:spcBef>
              <a:spcAft>
                <a:spcPts val="0"/>
              </a:spcAft>
              <a:buSzPts val="2100"/>
              <a:buNone/>
              <a:defRPr/>
            </a:lvl2pPr>
            <a:lvl3pPr indent="0" lvl="2" marL="0" algn="r">
              <a:lnSpc>
                <a:spcPct val="100000"/>
              </a:lnSpc>
              <a:spcBef>
                <a:spcPts val="0"/>
              </a:spcBef>
              <a:spcAft>
                <a:spcPts val="0"/>
              </a:spcAft>
              <a:buSzPts val="2100"/>
              <a:buNone/>
              <a:defRPr/>
            </a:lvl3pPr>
            <a:lvl4pPr indent="0" lvl="3" marL="0" algn="r">
              <a:lnSpc>
                <a:spcPct val="100000"/>
              </a:lnSpc>
              <a:spcBef>
                <a:spcPts val="0"/>
              </a:spcBef>
              <a:spcAft>
                <a:spcPts val="0"/>
              </a:spcAft>
              <a:buSzPts val="2100"/>
              <a:buNone/>
              <a:defRPr/>
            </a:lvl4pPr>
            <a:lvl5pPr indent="0" lvl="4" marL="0" algn="r">
              <a:lnSpc>
                <a:spcPct val="100000"/>
              </a:lnSpc>
              <a:spcBef>
                <a:spcPts val="0"/>
              </a:spcBef>
              <a:spcAft>
                <a:spcPts val="0"/>
              </a:spcAft>
              <a:buSzPts val="2100"/>
              <a:buNone/>
              <a:defRPr/>
            </a:lvl5pPr>
            <a:lvl6pPr indent="0" lvl="5" marL="0" algn="r">
              <a:lnSpc>
                <a:spcPct val="100000"/>
              </a:lnSpc>
              <a:spcBef>
                <a:spcPts val="0"/>
              </a:spcBef>
              <a:spcAft>
                <a:spcPts val="0"/>
              </a:spcAft>
              <a:buSzPts val="2100"/>
              <a:buNone/>
              <a:defRPr/>
            </a:lvl6pPr>
            <a:lvl7pPr indent="0" lvl="6" marL="0" algn="r">
              <a:lnSpc>
                <a:spcPct val="100000"/>
              </a:lnSpc>
              <a:spcBef>
                <a:spcPts val="0"/>
              </a:spcBef>
              <a:spcAft>
                <a:spcPts val="0"/>
              </a:spcAft>
              <a:buSzPts val="2100"/>
              <a:buNone/>
              <a:defRPr/>
            </a:lvl7pPr>
            <a:lvl8pPr indent="0" lvl="7" marL="0" algn="r">
              <a:lnSpc>
                <a:spcPct val="100000"/>
              </a:lnSpc>
              <a:spcBef>
                <a:spcPts val="0"/>
              </a:spcBef>
              <a:spcAft>
                <a:spcPts val="0"/>
              </a:spcAft>
              <a:buSzPts val="2100"/>
              <a:buNone/>
              <a:defRPr/>
            </a:lvl8pPr>
            <a:lvl9pPr indent="0" lvl="8" marL="0" algn="r">
              <a:lnSpc>
                <a:spcPct val="100000"/>
              </a:lnSpc>
              <a:spcBef>
                <a:spcPts val="0"/>
              </a:spcBef>
              <a:spcAft>
                <a:spcPts val="0"/>
              </a:spcAft>
              <a:buSzPts val="21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21"/>
          <p:cNvSpPr txBox="1"/>
          <p:nvPr>
            <p:ph type="title"/>
          </p:nvPr>
        </p:nvSpPr>
        <p:spPr>
          <a:xfrm>
            <a:off x="484584" y="339538"/>
            <a:ext cx="7053542" cy="105039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1"/>
          <p:cNvSpPr txBox="1"/>
          <p:nvPr>
            <p:ph idx="1" type="body"/>
          </p:nvPr>
        </p:nvSpPr>
        <p:spPr>
          <a:xfrm>
            <a:off x="827485" y="1545432"/>
            <a:ext cx="3297254" cy="3146822"/>
          </a:xfrm>
          <a:prstGeom prst="rect">
            <a:avLst/>
          </a:prstGeom>
          <a:noFill/>
          <a:ln>
            <a:noFill/>
          </a:ln>
        </p:spPr>
        <p:txBody>
          <a:bodyPr anchorCtr="0" anchor="t" bIns="45700" lIns="91425" spcFirstLastPara="1" rIns="91425" wrap="square" tIns="45700">
            <a:normAutofit/>
          </a:bodyPr>
          <a:lstStyle>
            <a:lvl1pPr indent="-297180" lvl="0" marL="457200" algn="l">
              <a:spcBef>
                <a:spcPts val="750"/>
              </a:spcBef>
              <a:spcAft>
                <a:spcPts val="0"/>
              </a:spcAft>
              <a:buSzPts val="1080"/>
              <a:buChar char="►"/>
              <a:defRPr sz="1350"/>
            </a:lvl1pPr>
            <a:lvl2pPr indent="-289560" lvl="1" marL="914400" algn="l">
              <a:spcBef>
                <a:spcPts val="750"/>
              </a:spcBef>
              <a:spcAft>
                <a:spcPts val="0"/>
              </a:spcAft>
              <a:buSzPts val="960"/>
              <a:buChar char="►"/>
              <a:defRPr sz="1200"/>
            </a:lvl2pPr>
            <a:lvl3pPr indent="-281939" lvl="2" marL="1371600" algn="l">
              <a:spcBef>
                <a:spcPts val="750"/>
              </a:spcBef>
              <a:spcAft>
                <a:spcPts val="0"/>
              </a:spcAft>
              <a:buSzPts val="840"/>
              <a:buChar char="►"/>
              <a:defRPr sz="1050"/>
            </a:lvl3pPr>
            <a:lvl4pPr indent="-274319" lvl="3" marL="1828800" algn="l">
              <a:spcBef>
                <a:spcPts val="750"/>
              </a:spcBef>
              <a:spcAft>
                <a:spcPts val="0"/>
              </a:spcAft>
              <a:buSzPts val="720"/>
              <a:buChar char="►"/>
              <a:defRPr sz="900"/>
            </a:lvl4pPr>
            <a:lvl5pPr indent="-274320" lvl="4" marL="2286000" algn="l">
              <a:spcBef>
                <a:spcPts val="750"/>
              </a:spcBef>
              <a:spcAft>
                <a:spcPts val="0"/>
              </a:spcAft>
              <a:buSzPts val="720"/>
              <a:buChar char="►"/>
              <a:defRPr sz="900"/>
            </a:lvl5pPr>
            <a:lvl6pPr indent="-274320" lvl="5" marL="2743200" algn="l">
              <a:spcBef>
                <a:spcPts val="750"/>
              </a:spcBef>
              <a:spcAft>
                <a:spcPts val="0"/>
              </a:spcAft>
              <a:buSzPts val="720"/>
              <a:buChar char="►"/>
              <a:defRPr sz="900"/>
            </a:lvl6pPr>
            <a:lvl7pPr indent="-274320" lvl="6" marL="3200400" algn="l">
              <a:spcBef>
                <a:spcPts val="750"/>
              </a:spcBef>
              <a:spcAft>
                <a:spcPts val="0"/>
              </a:spcAft>
              <a:buSzPts val="720"/>
              <a:buChar char="►"/>
              <a:defRPr sz="900"/>
            </a:lvl7pPr>
            <a:lvl8pPr indent="-274320" lvl="7" marL="3657600" algn="l">
              <a:spcBef>
                <a:spcPts val="750"/>
              </a:spcBef>
              <a:spcAft>
                <a:spcPts val="0"/>
              </a:spcAft>
              <a:buSzPts val="720"/>
              <a:buChar char="►"/>
              <a:defRPr sz="900"/>
            </a:lvl8pPr>
            <a:lvl9pPr indent="-274320" lvl="8" marL="4114800" algn="l">
              <a:spcBef>
                <a:spcPts val="750"/>
              </a:spcBef>
              <a:spcAft>
                <a:spcPts val="0"/>
              </a:spcAft>
              <a:buSzPts val="720"/>
              <a:buChar char="►"/>
              <a:defRPr sz="900"/>
            </a:lvl9pPr>
          </a:lstStyle>
          <a:p/>
        </p:txBody>
      </p:sp>
      <p:sp>
        <p:nvSpPr>
          <p:cNvPr id="42" name="Google Shape;42;p21"/>
          <p:cNvSpPr txBox="1"/>
          <p:nvPr>
            <p:ph idx="2" type="body"/>
          </p:nvPr>
        </p:nvSpPr>
        <p:spPr>
          <a:xfrm>
            <a:off x="4240870" y="1542069"/>
            <a:ext cx="3297256" cy="3150184"/>
          </a:xfrm>
          <a:prstGeom prst="rect">
            <a:avLst/>
          </a:prstGeom>
          <a:noFill/>
          <a:ln>
            <a:noFill/>
          </a:ln>
        </p:spPr>
        <p:txBody>
          <a:bodyPr anchorCtr="0" anchor="t" bIns="45700" lIns="91425" spcFirstLastPara="1" rIns="91425" wrap="square" tIns="45700">
            <a:normAutofit/>
          </a:bodyPr>
          <a:lstStyle>
            <a:lvl1pPr indent="-297180" lvl="0" marL="457200" algn="l">
              <a:spcBef>
                <a:spcPts val="750"/>
              </a:spcBef>
              <a:spcAft>
                <a:spcPts val="0"/>
              </a:spcAft>
              <a:buSzPts val="1080"/>
              <a:buChar char="►"/>
              <a:defRPr sz="1350"/>
            </a:lvl1pPr>
            <a:lvl2pPr indent="-289560" lvl="1" marL="914400" algn="l">
              <a:spcBef>
                <a:spcPts val="750"/>
              </a:spcBef>
              <a:spcAft>
                <a:spcPts val="0"/>
              </a:spcAft>
              <a:buSzPts val="960"/>
              <a:buChar char="►"/>
              <a:defRPr sz="1200"/>
            </a:lvl2pPr>
            <a:lvl3pPr indent="-281939" lvl="2" marL="1371600" algn="l">
              <a:spcBef>
                <a:spcPts val="750"/>
              </a:spcBef>
              <a:spcAft>
                <a:spcPts val="0"/>
              </a:spcAft>
              <a:buSzPts val="840"/>
              <a:buChar char="►"/>
              <a:defRPr sz="1050"/>
            </a:lvl3pPr>
            <a:lvl4pPr indent="-274319" lvl="3" marL="1828800" algn="l">
              <a:spcBef>
                <a:spcPts val="750"/>
              </a:spcBef>
              <a:spcAft>
                <a:spcPts val="0"/>
              </a:spcAft>
              <a:buSzPts val="720"/>
              <a:buChar char="►"/>
              <a:defRPr sz="900"/>
            </a:lvl4pPr>
            <a:lvl5pPr indent="-274320" lvl="4" marL="2286000" algn="l">
              <a:spcBef>
                <a:spcPts val="750"/>
              </a:spcBef>
              <a:spcAft>
                <a:spcPts val="0"/>
              </a:spcAft>
              <a:buSzPts val="720"/>
              <a:buChar char="►"/>
              <a:defRPr sz="900"/>
            </a:lvl5pPr>
            <a:lvl6pPr indent="-274320" lvl="5" marL="2743200" algn="l">
              <a:spcBef>
                <a:spcPts val="750"/>
              </a:spcBef>
              <a:spcAft>
                <a:spcPts val="0"/>
              </a:spcAft>
              <a:buSzPts val="720"/>
              <a:buChar char="►"/>
              <a:defRPr sz="900"/>
            </a:lvl6pPr>
            <a:lvl7pPr indent="-274320" lvl="6" marL="3200400" algn="l">
              <a:spcBef>
                <a:spcPts val="750"/>
              </a:spcBef>
              <a:spcAft>
                <a:spcPts val="0"/>
              </a:spcAft>
              <a:buSzPts val="720"/>
              <a:buChar char="►"/>
              <a:defRPr sz="900"/>
            </a:lvl7pPr>
            <a:lvl8pPr indent="-274320" lvl="7" marL="3657600" algn="l">
              <a:spcBef>
                <a:spcPts val="750"/>
              </a:spcBef>
              <a:spcAft>
                <a:spcPts val="0"/>
              </a:spcAft>
              <a:buSzPts val="720"/>
              <a:buChar char="►"/>
              <a:defRPr sz="900"/>
            </a:lvl8pPr>
            <a:lvl9pPr indent="-274320" lvl="8" marL="4114800" algn="l">
              <a:spcBef>
                <a:spcPts val="750"/>
              </a:spcBef>
              <a:spcAft>
                <a:spcPts val="0"/>
              </a:spcAft>
              <a:buSzPts val="720"/>
              <a:buChar char="►"/>
              <a:defRPr sz="900"/>
            </a:lvl9pPr>
          </a:lstStyle>
          <a:p/>
        </p:txBody>
      </p:sp>
      <p:sp>
        <p:nvSpPr>
          <p:cNvPr id="43" name="Google Shape;43;p21"/>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1"/>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1"/>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SzPts val="2100"/>
              <a:buNone/>
              <a:defRPr/>
            </a:lvl1pPr>
            <a:lvl2pPr indent="0" lvl="1" marL="0" algn="r">
              <a:lnSpc>
                <a:spcPct val="100000"/>
              </a:lnSpc>
              <a:spcBef>
                <a:spcPts val="0"/>
              </a:spcBef>
              <a:spcAft>
                <a:spcPts val="0"/>
              </a:spcAft>
              <a:buSzPts val="2100"/>
              <a:buNone/>
              <a:defRPr/>
            </a:lvl2pPr>
            <a:lvl3pPr indent="0" lvl="2" marL="0" algn="r">
              <a:lnSpc>
                <a:spcPct val="100000"/>
              </a:lnSpc>
              <a:spcBef>
                <a:spcPts val="0"/>
              </a:spcBef>
              <a:spcAft>
                <a:spcPts val="0"/>
              </a:spcAft>
              <a:buSzPts val="2100"/>
              <a:buNone/>
              <a:defRPr/>
            </a:lvl3pPr>
            <a:lvl4pPr indent="0" lvl="3" marL="0" algn="r">
              <a:lnSpc>
                <a:spcPct val="100000"/>
              </a:lnSpc>
              <a:spcBef>
                <a:spcPts val="0"/>
              </a:spcBef>
              <a:spcAft>
                <a:spcPts val="0"/>
              </a:spcAft>
              <a:buSzPts val="2100"/>
              <a:buNone/>
              <a:defRPr/>
            </a:lvl4pPr>
            <a:lvl5pPr indent="0" lvl="4" marL="0" algn="r">
              <a:lnSpc>
                <a:spcPct val="100000"/>
              </a:lnSpc>
              <a:spcBef>
                <a:spcPts val="0"/>
              </a:spcBef>
              <a:spcAft>
                <a:spcPts val="0"/>
              </a:spcAft>
              <a:buSzPts val="2100"/>
              <a:buNone/>
              <a:defRPr/>
            </a:lvl5pPr>
            <a:lvl6pPr indent="0" lvl="5" marL="0" algn="r">
              <a:lnSpc>
                <a:spcPct val="100000"/>
              </a:lnSpc>
              <a:spcBef>
                <a:spcPts val="0"/>
              </a:spcBef>
              <a:spcAft>
                <a:spcPts val="0"/>
              </a:spcAft>
              <a:buSzPts val="2100"/>
              <a:buNone/>
              <a:defRPr/>
            </a:lvl6pPr>
            <a:lvl7pPr indent="0" lvl="6" marL="0" algn="r">
              <a:lnSpc>
                <a:spcPct val="100000"/>
              </a:lnSpc>
              <a:spcBef>
                <a:spcPts val="0"/>
              </a:spcBef>
              <a:spcAft>
                <a:spcPts val="0"/>
              </a:spcAft>
              <a:buSzPts val="2100"/>
              <a:buNone/>
              <a:defRPr/>
            </a:lvl7pPr>
            <a:lvl8pPr indent="0" lvl="7" marL="0" algn="r">
              <a:lnSpc>
                <a:spcPct val="100000"/>
              </a:lnSpc>
              <a:spcBef>
                <a:spcPts val="0"/>
              </a:spcBef>
              <a:spcAft>
                <a:spcPts val="0"/>
              </a:spcAft>
              <a:buSzPts val="2100"/>
              <a:buNone/>
              <a:defRPr/>
            </a:lvl8pPr>
            <a:lvl9pPr indent="0" lvl="8" marL="0" algn="r">
              <a:lnSpc>
                <a:spcPct val="100000"/>
              </a:lnSpc>
              <a:spcBef>
                <a:spcPts val="0"/>
              </a:spcBef>
              <a:spcAft>
                <a:spcPts val="0"/>
              </a:spcAft>
              <a:buSzPts val="21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22"/>
          <p:cNvSpPr txBox="1"/>
          <p:nvPr>
            <p:ph type="title"/>
          </p:nvPr>
        </p:nvSpPr>
        <p:spPr>
          <a:xfrm>
            <a:off x="484584" y="339538"/>
            <a:ext cx="7053542" cy="105039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315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p:nvPr>
            <p:ph idx="1" type="body"/>
          </p:nvPr>
        </p:nvSpPr>
        <p:spPr>
          <a:xfrm>
            <a:off x="827485" y="1428750"/>
            <a:ext cx="3297254" cy="432197"/>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None/>
              <a:defRPr b="0" sz="1800">
                <a:solidFill>
                  <a:srgbClr val="86D1D8"/>
                </a:solidFill>
              </a:defRPr>
            </a:lvl1pPr>
            <a:lvl2pPr indent="-228600" lvl="1" marL="914400" algn="l">
              <a:spcBef>
                <a:spcPts val="750"/>
              </a:spcBef>
              <a:spcAft>
                <a:spcPts val="0"/>
              </a:spcAft>
              <a:buSzPts val="1200"/>
              <a:buNone/>
              <a:defRPr b="1" sz="1500"/>
            </a:lvl2pPr>
            <a:lvl3pPr indent="-228600" lvl="2" marL="1371600" algn="l">
              <a:spcBef>
                <a:spcPts val="750"/>
              </a:spcBef>
              <a:spcAft>
                <a:spcPts val="0"/>
              </a:spcAft>
              <a:buSzPts val="1080"/>
              <a:buNone/>
              <a:defRPr b="1" sz="1350"/>
            </a:lvl3pPr>
            <a:lvl4pPr indent="-228600" lvl="3" marL="1828800" algn="l">
              <a:spcBef>
                <a:spcPts val="750"/>
              </a:spcBef>
              <a:spcAft>
                <a:spcPts val="0"/>
              </a:spcAft>
              <a:buSzPts val="960"/>
              <a:buNone/>
              <a:defRPr b="1" sz="1200"/>
            </a:lvl4pPr>
            <a:lvl5pPr indent="-228600" lvl="4" marL="2286000" algn="l">
              <a:spcBef>
                <a:spcPts val="750"/>
              </a:spcBef>
              <a:spcAft>
                <a:spcPts val="0"/>
              </a:spcAft>
              <a:buSzPts val="960"/>
              <a:buNone/>
              <a:defRPr b="1" sz="1200"/>
            </a:lvl5pPr>
            <a:lvl6pPr indent="-228600" lvl="5" marL="2743200" algn="l">
              <a:spcBef>
                <a:spcPts val="750"/>
              </a:spcBef>
              <a:spcAft>
                <a:spcPts val="0"/>
              </a:spcAft>
              <a:buSzPts val="960"/>
              <a:buNone/>
              <a:defRPr b="1" sz="1200"/>
            </a:lvl6pPr>
            <a:lvl7pPr indent="-228600" lvl="6" marL="3200400" algn="l">
              <a:spcBef>
                <a:spcPts val="750"/>
              </a:spcBef>
              <a:spcAft>
                <a:spcPts val="0"/>
              </a:spcAft>
              <a:buSzPts val="960"/>
              <a:buNone/>
              <a:defRPr b="1" sz="1200"/>
            </a:lvl7pPr>
            <a:lvl8pPr indent="-228600" lvl="7" marL="3657600" algn="l">
              <a:spcBef>
                <a:spcPts val="750"/>
              </a:spcBef>
              <a:spcAft>
                <a:spcPts val="0"/>
              </a:spcAft>
              <a:buSzPts val="960"/>
              <a:buNone/>
              <a:defRPr b="1" sz="1200"/>
            </a:lvl8pPr>
            <a:lvl9pPr indent="-228600" lvl="8" marL="4114800" algn="l">
              <a:spcBef>
                <a:spcPts val="750"/>
              </a:spcBef>
              <a:spcAft>
                <a:spcPts val="0"/>
              </a:spcAft>
              <a:buSzPts val="960"/>
              <a:buNone/>
              <a:defRPr b="1" sz="1200"/>
            </a:lvl9pPr>
          </a:lstStyle>
          <a:p/>
        </p:txBody>
      </p:sp>
      <p:sp>
        <p:nvSpPr>
          <p:cNvPr id="49" name="Google Shape;49;p22"/>
          <p:cNvSpPr txBox="1"/>
          <p:nvPr>
            <p:ph idx="2" type="body"/>
          </p:nvPr>
        </p:nvSpPr>
        <p:spPr>
          <a:xfrm>
            <a:off x="827485" y="1885950"/>
            <a:ext cx="3297254" cy="2806304"/>
          </a:xfrm>
          <a:prstGeom prst="rect">
            <a:avLst/>
          </a:prstGeom>
          <a:noFill/>
          <a:ln>
            <a:noFill/>
          </a:ln>
        </p:spPr>
        <p:txBody>
          <a:bodyPr anchorCtr="0" anchor="t" bIns="45700" lIns="91425" spcFirstLastPara="1" rIns="91425" wrap="square" tIns="45700">
            <a:normAutofit/>
          </a:bodyPr>
          <a:lstStyle>
            <a:lvl1pPr indent="-297180" lvl="0" marL="457200" algn="l">
              <a:spcBef>
                <a:spcPts val="750"/>
              </a:spcBef>
              <a:spcAft>
                <a:spcPts val="0"/>
              </a:spcAft>
              <a:buSzPts val="1080"/>
              <a:buChar char="►"/>
              <a:defRPr sz="1350"/>
            </a:lvl1pPr>
            <a:lvl2pPr indent="-289560" lvl="1" marL="914400" algn="l">
              <a:spcBef>
                <a:spcPts val="750"/>
              </a:spcBef>
              <a:spcAft>
                <a:spcPts val="0"/>
              </a:spcAft>
              <a:buSzPts val="960"/>
              <a:buChar char="►"/>
              <a:defRPr sz="1200"/>
            </a:lvl2pPr>
            <a:lvl3pPr indent="-281939" lvl="2" marL="1371600" algn="l">
              <a:spcBef>
                <a:spcPts val="750"/>
              </a:spcBef>
              <a:spcAft>
                <a:spcPts val="0"/>
              </a:spcAft>
              <a:buSzPts val="840"/>
              <a:buChar char="►"/>
              <a:defRPr sz="1050"/>
            </a:lvl3pPr>
            <a:lvl4pPr indent="-274319" lvl="3" marL="1828800" algn="l">
              <a:spcBef>
                <a:spcPts val="750"/>
              </a:spcBef>
              <a:spcAft>
                <a:spcPts val="0"/>
              </a:spcAft>
              <a:buSzPts val="720"/>
              <a:buChar char="►"/>
              <a:defRPr sz="900"/>
            </a:lvl4pPr>
            <a:lvl5pPr indent="-274320" lvl="4" marL="2286000" algn="l">
              <a:spcBef>
                <a:spcPts val="750"/>
              </a:spcBef>
              <a:spcAft>
                <a:spcPts val="0"/>
              </a:spcAft>
              <a:buSzPts val="720"/>
              <a:buChar char="►"/>
              <a:defRPr sz="900"/>
            </a:lvl5pPr>
            <a:lvl6pPr indent="-274320" lvl="5" marL="2743200" algn="l">
              <a:spcBef>
                <a:spcPts val="750"/>
              </a:spcBef>
              <a:spcAft>
                <a:spcPts val="0"/>
              </a:spcAft>
              <a:buSzPts val="720"/>
              <a:buChar char="►"/>
              <a:defRPr sz="900"/>
            </a:lvl6pPr>
            <a:lvl7pPr indent="-274320" lvl="6" marL="3200400" algn="l">
              <a:spcBef>
                <a:spcPts val="750"/>
              </a:spcBef>
              <a:spcAft>
                <a:spcPts val="0"/>
              </a:spcAft>
              <a:buSzPts val="720"/>
              <a:buChar char="►"/>
              <a:defRPr sz="900"/>
            </a:lvl7pPr>
            <a:lvl8pPr indent="-274320" lvl="7" marL="3657600" algn="l">
              <a:spcBef>
                <a:spcPts val="750"/>
              </a:spcBef>
              <a:spcAft>
                <a:spcPts val="0"/>
              </a:spcAft>
              <a:buSzPts val="720"/>
              <a:buChar char="►"/>
              <a:defRPr sz="900"/>
            </a:lvl8pPr>
            <a:lvl9pPr indent="-274320" lvl="8" marL="4114800" algn="l">
              <a:spcBef>
                <a:spcPts val="750"/>
              </a:spcBef>
              <a:spcAft>
                <a:spcPts val="0"/>
              </a:spcAft>
              <a:buSzPts val="720"/>
              <a:buChar char="►"/>
              <a:defRPr sz="900"/>
            </a:lvl9pPr>
          </a:lstStyle>
          <a:p/>
        </p:txBody>
      </p:sp>
      <p:sp>
        <p:nvSpPr>
          <p:cNvPr id="50" name="Google Shape;50;p22"/>
          <p:cNvSpPr txBox="1"/>
          <p:nvPr>
            <p:ph idx="3" type="body"/>
          </p:nvPr>
        </p:nvSpPr>
        <p:spPr>
          <a:xfrm>
            <a:off x="4240872" y="1428750"/>
            <a:ext cx="3297254" cy="432197"/>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None/>
              <a:defRPr b="0" sz="1800">
                <a:solidFill>
                  <a:srgbClr val="86D1D8"/>
                </a:solidFill>
              </a:defRPr>
            </a:lvl1pPr>
            <a:lvl2pPr indent="-228600" lvl="1" marL="914400" algn="l">
              <a:spcBef>
                <a:spcPts val="750"/>
              </a:spcBef>
              <a:spcAft>
                <a:spcPts val="0"/>
              </a:spcAft>
              <a:buSzPts val="1200"/>
              <a:buNone/>
              <a:defRPr b="1" sz="1500"/>
            </a:lvl2pPr>
            <a:lvl3pPr indent="-228600" lvl="2" marL="1371600" algn="l">
              <a:spcBef>
                <a:spcPts val="750"/>
              </a:spcBef>
              <a:spcAft>
                <a:spcPts val="0"/>
              </a:spcAft>
              <a:buSzPts val="1080"/>
              <a:buNone/>
              <a:defRPr b="1" sz="1350"/>
            </a:lvl3pPr>
            <a:lvl4pPr indent="-228600" lvl="3" marL="1828800" algn="l">
              <a:spcBef>
                <a:spcPts val="750"/>
              </a:spcBef>
              <a:spcAft>
                <a:spcPts val="0"/>
              </a:spcAft>
              <a:buSzPts val="960"/>
              <a:buNone/>
              <a:defRPr b="1" sz="1200"/>
            </a:lvl4pPr>
            <a:lvl5pPr indent="-228600" lvl="4" marL="2286000" algn="l">
              <a:spcBef>
                <a:spcPts val="750"/>
              </a:spcBef>
              <a:spcAft>
                <a:spcPts val="0"/>
              </a:spcAft>
              <a:buSzPts val="960"/>
              <a:buNone/>
              <a:defRPr b="1" sz="1200"/>
            </a:lvl5pPr>
            <a:lvl6pPr indent="-228600" lvl="5" marL="2743200" algn="l">
              <a:spcBef>
                <a:spcPts val="750"/>
              </a:spcBef>
              <a:spcAft>
                <a:spcPts val="0"/>
              </a:spcAft>
              <a:buSzPts val="960"/>
              <a:buNone/>
              <a:defRPr b="1" sz="1200"/>
            </a:lvl6pPr>
            <a:lvl7pPr indent="-228600" lvl="6" marL="3200400" algn="l">
              <a:spcBef>
                <a:spcPts val="750"/>
              </a:spcBef>
              <a:spcAft>
                <a:spcPts val="0"/>
              </a:spcAft>
              <a:buSzPts val="960"/>
              <a:buNone/>
              <a:defRPr b="1" sz="1200"/>
            </a:lvl7pPr>
            <a:lvl8pPr indent="-228600" lvl="7" marL="3657600" algn="l">
              <a:spcBef>
                <a:spcPts val="750"/>
              </a:spcBef>
              <a:spcAft>
                <a:spcPts val="0"/>
              </a:spcAft>
              <a:buSzPts val="960"/>
              <a:buNone/>
              <a:defRPr b="1" sz="1200"/>
            </a:lvl8pPr>
            <a:lvl9pPr indent="-228600" lvl="8" marL="4114800" algn="l">
              <a:spcBef>
                <a:spcPts val="750"/>
              </a:spcBef>
              <a:spcAft>
                <a:spcPts val="0"/>
              </a:spcAft>
              <a:buSzPts val="960"/>
              <a:buNone/>
              <a:defRPr b="1" sz="1200"/>
            </a:lvl9pPr>
          </a:lstStyle>
          <a:p/>
        </p:txBody>
      </p:sp>
      <p:sp>
        <p:nvSpPr>
          <p:cNvPr id="51" name="Google Shape;51;p22"/>
          <p:cNvSpPr txBox="1"/>
          <p:nvPr>
            <p:ph idx="4" type="body"/>
          </p:nvPr>
        </p:nvSpPr>
        <p:spPr>
          <a:xfrm>
            <a:off x="4240872" y="1885950"/>
            <a:ext cx="3297254" cy="2806304"/>
          </a:xfrm>
          <a:prstGeom prst="rect">
            <a:avLst/>
          </a:prstGeom>
          <a:noFill/>
          <a:ln>
            <a:noFill/>
          </a:ln>
        </p:spPr>
        <p:txBody>
          <a:bodyPr anchorCtr="0" anchor="t" bIns="45700" lIns="91425" spcFirstLastPara="1" rIns="91425" wrap="square" tIns="45700">
            <a:normAutofit/>
          </a:bodyPr>
          <a:lstStyle>
            <a:lvl1pPr indent="-297180" lvl="0" marL="457200" algn="l">
              <a:spcBef>
                <a:spcPts val="750"/>
              </a:spcBef>
              <a:spcAft>
                <a:spcPts val="0"/>
              </a:spcAft>
              <a:buSzPts val="1080"/>
              <a:buChar char="►"/>
              <a:defRPr sz="1350"/>
            </a:lvl1pPr>
            <a:lvl2pPr indent="-289560" lvl="1" marL="914400" algn="l">
              <a:spcBef>
                <a:spcPts val="750"/>
              </a:spcBef>
              <a:spcAft>
                <a:spcPts val="0"/>
              </a:spcAft>
              <a:buSzPts val="960"/>
              <a:buChar char="►"/>
              <a:defRPr sz="1200"/>
            </a:lvl2pPr>
            <a:lvl3pPr indent="-281939" lvl="2" marL="1371600" algn="l">
              <a:spcBef>
                <a:spcPts val="750"/>
              </a:spcBef>
              <a:spcAft>
                <a:spcPts val="0"/>
              </a:spcAft>
              <a:buSzPts val="840"/>
              <a:buChar char="►"/>
              <a:defRPr sz="1050"/>
            </a:lvl3pPr>
            <a:lvl4pPr indent="-274319" lvl="3" marL="1828800" algn="l">
              <a:spcBef>
                <a:spcPts val="750"/>
              </a:spcBef>
              <a:spcAft>
                <a:spcPts val="0"/>
              </a:spcAft>
              <a:buSzPts val="720"/>
              <a:buChar char="►"/>
              <a:defRPr sz="900"/>
            </a:lvl4pPr>
            <a:lvl5pPr indent="-274320" lvl="4" marL="2286000" algn="l">
              <a:spcBef>
                <a:spcPts val="750"/>
              </a:spcBef>
              <a:spcAft>
                <a:spcPts val="0"/>
              </a:spcAft>
              <a:buSzPts val="720"/>
              <a:buChar char="►"/>
              <a:defRPr sz="900"/>
            </a:lvl5pPr>
            <a:lvl6pPr indent="-274320" lvl="5" marL="2743200" algn="l">
              <a:spcBef>
                <a:spcPts val="750"/>
              </a:spcBef>
              <a:spcAft>
                <a:spcPts val="0"/>
              </a:spcAft>
              <a:buSzPts val="720"/>
              <a:buChar char="►"/>
              <a:defRPr sz="900"/>
            </a:lvl6pPr>
            <a:lvl7pPr indent="-274320" lvl="6" marL="3200400" algn="l">
              <a:spcBef>
                <a:spcPts val="750"/>
              </a:spcBef>
              <a:spcAft>
                <a:spcPts val="0"/>
              </a:spcAft>
              <a:buSzPts val="720"/>
              <a:buChar char="►"/>
              <a:defRPr sz="900"/>
            </a:lvl7pPr>
            <a:lvl8pPr indent="-274320" lvl="7" marL="3657600" algn="l">
              <a:spcBef>
                <a:spcPts val="750"/>
              </a:spcBef>
              <a:spcAft>
                <a:spcPts val="0"/>
              </a:spcAft>
              <a:buSzPts val="720"/>
              <a:buChar char="►"/>
              <a:defRPr sz="900"/>
            </a:lvl8pPr>
            <a:lvl9pPr indent="-274320" lvl="8" marL="4114800" algn="l">
              <a:spcBef>
                <a:spcPts val="750"/>
              </a:spcBef>
              <a:spcAft>
                <a:spcPts val="0"/>
              </a:spcAft>
              <a:buSzPts val="720"/>
              <a:buChar char="►"/>
              <a:defRPr sz="900"/>
            </a:lvl9pPr>
          </a:lstStyle>
          <a:p/>
        </p:txBody>
      </p:sp>
      <p:sp>
        <p:nvSpPr>
          <p:cNvPr id="52" name="Google Shape;52;p22"/>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2"/>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2"/>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SzPts val="2100"/>
              <a:buNone/>
              <a:defRPr/>
            </a:lvl1pPr>
            <a:lvl2pPr indent="0" lvl="1" marL="0" algn="r">
              <a:lnSpc>
                <a:spcPct val="100000"/>
              </a:lnSpc>
              <a:spcBef>
                <a:spcPts val="0"/>
              </a:spcBef>
              <a:spcAft>
                <a:spcPts val="0"/>
              </a:spcAft>
              <a:buSzPts val="2100"/>
              <a:buNone/>
              <a:defRPr/>
            </a:lvl2pPr>
            <a:lvl3pPr indent="0" lvl="2" marL="0" algn="r">
              <a:lnSpc>
                <a:spcPct val="100000"/>
              </a:lnSpc>
              <a:spcBef>
                <a:spcPts val="0"/>
              </a:spcBef>
              <a:spcAft>
                <a:spcPts val="0"/>
              </a:spcAft>
              <a:buSzPts val="2100"/>
              <a:buNone/>
              <a:defRPr/>
            </a:lvl3pPr>
            <a:lvl4pPr indent="0" lvl="3" marL="0" algn="r">
              <a:lnSpc>
                <a:spcPct val="100000"/>
              </a:lnSpc>
              <a:spcBef>
                <a:spcPts val="0"/>
              </a:spcBef>
              <a:spcAft>
                <a:spcPts val="0"/>
              </a:spcAft>
              <a:buSzPts val="2100"/>
              <a:buNone/>
              <a:defRPr/>
            </a:lvl4pPr>
            <a:lvl5pPr indent="0" lvl="4" marL="0" algn="r">
              <a:lnSpc>
                <a:spcPct val="100000"/>
              </a:lnSpc>
              <a:spcBef>
                <a:spcPts val="0"/>
              </a:spcBef>
              <a:spcAft>
                <a:spcPts val="0"/>
              </a:spcAft>
              <a:buSzPts val="2100"/>
              <a:buNone/>
              <a:defRPr/>
            </a:lvl5pPr>
            <a:lvl6pPr indent="0" lvl="5" marL="0" algn="r">
              <a:lnSpc>
                <a:spcPct val="100000"/>
              </a:lnSpc>
              <a:spcBef>
                <a:spcPts val="0"/>
              </a:spcBef>
              <a:spcAft>
                <a:spcPts val="0"/>
              </a:spcAft>
              <a:buSzPts val="2100"/>
              <a:buNone/>
              <a:defRPr/>
            </a:lvl6pPr>
            <a:lvl7pPr indent="0" lvl="6" marL="0" algn="r">
              <a:lnSpc>
                <a:spcPct val="100000"/>
              </a:lnSpc>
              <a:spcBef>
                <a:spcPts val="0"/>
              </a:spcBef>
              <a:spcAft>
                <a:spcPts val="0"/>
              </a:spcAft>
              <a:buSzPts val="2100"/>
              <a:buNone/>
              <a:defRPr/>
            </a:lvl7pPr>
            <a:lvl8pPr indent="0" lvl="7" marL="0" algn="r">
              <a:lnSpc>
                <a:spcPct val="100000"/>
              </a:lnSpc>
              <a:spcBef>
                <a:spcPts val="0"/>
              </a:spcBef>
              <a:spcAft>
                <a:spcPts val="0"/>
              </a:spcAft>
              <a:buSzPts val="2100"/>
              <a:buNone/>
              <a:defRPr/>
            </a:lvl8pPr>
            <a:lvl9pPr indent="0" lvl="8" marL="0" algn="r">
              <a:lnSpc>
                <a:spcPct val="100000"/>
              </a:lnSpc>
              <a:spcBef>
                <a:spcPts val="0"/>
              </a:spcBef>
              <a:spcAft>
                <a:spcPts val="0"/>
              </a:spcAft>
              <a:buSzPts val="21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23"/>
          <p:cNvSpPr txBox="1"/>
          <p:nvPr>
            <p:ph type="title"/>
          </p:nvPr>
        </p:nvSpPr>
        <p:spPr>
          <a:xfrm>
            <a:off x="484584" y="339538"/>
            <a:ext cx="7053542" cy="105039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3"/>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3"/>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3"/>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SzPts val="2100"/>
              <a:buNone/>
              <a:defRPr/>
            </a:lvl1pPr>
            <a:lvl2pPr indent="0" lvl="1" marL="0" algn="r">
              <a:lnSpc>
                <a:spcPct val="100000"/>
              </a:lnSpc>
              <a:spcBef>
                <a:spcPts val="0"/>
              </a:spcBef>
              <a:spcAft>
                <a:spcPts val="0"/>
              </a:spcAft>
              <a:buSzPts val="2100"/>
              <a:buNone/>
              <a:defRPr/>
            </a:lvl2pPr>
            <a:lvl3pPr indent="0" lvl="2" marL="0" algn="r">
              <a:lnSpc>
                <a:spcPct val="100000"/>
              </a:lnSpc>
              <a:spcBef>
                <a:spcPts val="0"/>
              </a:spcBef>
              <a:spcAft>
                <a:spcPts val="0"/>
              </a:spcAft>
              <a:buSzPts val="2100"/>
              <a:buNone/>
              <a:defRPr/>
            </a:lvl3pPr>
            <a:lvl4pPr indent="0" lvl="3" marL="0" algn="r">
              <a:lnSpc>
                <a:spcPct val="100000"/>
              </a:lnSpc>
              <a:spcBef>
                <a:spcPts val="0"/>
              </a:spcBef>
              <a:spcAft>
                <a:spcPts val="0"/>
              </a:spcAft>
              <a:buSzPts val="2100"/>
              <a:buNone/>
              <a:defRPr/>
            </a:lvl4pPr>
            <a:lvl5pPr indent="0" lvl="4" marL="0" algn="r">
              <a:lnSpc>
                <a:spcPct val="100000"/>
              </a:lnSpc>
              <a:spcBef>
                <a:spcPts val="0"/>
              </a:spcBef>
              <a:spcAft>
                <a:spcPts val="0"/>
              </a:spcAft>
              <a:buSzPts val="2100"/>
              <a:buNone/>
              <a:defRPr/>
            </a:lvl5pPr>
            <a:lvl6pPr indent="0" lvl="5" marL="0" algn="r">
              <a:lnSpc>
                <a:spcPct val="100000"/>
              </a:lnSpc>
              <a:spcBef>
                <a:spcPts val="0"/>
              </a:spcBef>
              <a:spcAft>
                <a:spcPts val="0"/>
              </a:spcAft>
              <a:buSzPts val="2100"/>
              <a:buNone/>
              <a:defRPr/>
            </a:lvl6pPr>
            <a:lvl7pPr indent="0" lvl="6" marL="0" algn="r">
              <a:lnSpc>
                <a:spcPct val="100000"/>
              </a:lnSpc>
              <a:spcBef>
                <a:spcPts val="0"/>
              </a:spcBef>
              <a:spcAft>
                <a:spcPts val="0"/>
              </a:spcAft>
              <a:buSzPts val="2100"/>
              <a:buNone/>
              <a:defRPr/>
            </a:lvl7pPr>
            <a:lvl8pPr indent="0" lvl="7" marL="0" algn="r">
              <a:lnSpc>
                <a:spcPct val="100000"/>
              </a:lnSpc>
              <a:spcBef>
                <a:spcPts val="0"/>
              </a:spcBef>
              <a:spcAft>
                <a:spcPts val="0"/>
              </a:spcAft>
              <a:buSzPts val="2100"/>
              <a:buNone/>
              <a:defRPr/>
            </a:lvl8pPr>
            <a:lvl9pPr indent="0" lvl="8" marL="0" algn="r">
              <a:lnSpc>
                <a:spcPct val="100000"/>
              </a:lnSpc>
              <a:spcBef>
                <a:spcPts val="0"/>
              </a:spcBef>
              <a:spcAft>
                <a:spcPts val="0"/>
              </a:spcAft>
              <a:buSzPts val="21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24"/>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4"/>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4"/>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SzPts val="2100"/>
              <a:buNone/>
              <a:defRPr/>
            </a:lvl1pPr>
            <a:lvl2pPr indent="0" lvl="1" marL="0" algn="r">
              <a:lnSpc>
                <a:spcPct val="100000"/>
              </a:lnSpc>
              <a:spcBef>
                <a:spcPts val="0"/>
              </a:spcBef>
              <a:spcAft>
                <a:spcPts val="0"/>
              </a:spcAft>
              <a:buSzPts val="2100"/>
              <a:buNone/>
              <a:defRPr/>
            </a:lvl2pPr>
            <a:lvl3pPr indent="0" lvl="2" marL="0" algn="r">
              <a:lnSpc>
                <a:spcPct val="100000"/>
              </a:lnSpc>
              <a:spcBef>
                <a:spcPts val="0"/>
              </a:spcBef>
              <a:spcAft>
                <a:spcPts val="0"/>
              </a:spcAft>
              <a:buSzPts val="2100"/>
              <a:buNone/>
              <a:defRPr/>
            </a:lvl3pPr>
            <a:lvl4pPr indent="0" lvl="3" marL="0" algn="r">
              <a:lnSpc>
                <a:spcPct val="100000"/>
              </a:lnSpc>
              <a:spcBef>
                <a:spcPts val="0"/>
              </a:spcBef>
              <a:spcAft>
                <a:spcPts val="0"/>
              </a:spcAft>
              <a:buSzPts val="2100"/>
              <a:buNone/>
              <a:defRPr/>
            </a:lvl4pPr>
            <a:lvl5pPr indent="0" lvl="4" marL="0" algn="r">
              <a:lnSpc>
                <a:spcPct val="100000"/>
              </a:lnSpc>
              <a:spcBef>
                <a:spcPts val="0"/>
              </a:spcBef>
              <a:spcAft>
                <a:spcPts val="0"/>
              </a:spcAft>
              <a:buSzPts val="2100"/>
              <a:buNone/>
              <a:defRPr/>
            </a:lvl5pPr>
            <a:lvl6pPr indent="0" lvl="5" marL="0" algn="r">
              <a:lnSpc>
                <a:spcPct val="100000"/>
              </a:lnSpc>
              <a:spcBef>
                <a:spcPts val="0"/>
              </a:spcBef>
              <a:spcAft>
                <a:spcPts val="0"/>
              </a:spcAft>
              <a:buSzPts val="2100"/>
              <a:buNone/>
              <a:defRPr/>
            </a:lvl6pPr>
            <a:lvl7pPr indent="0" lvl="6" marL="0" algn="r">
              <a:lnSpc>
                <a:spcPct val="100000"/>
              </a:lnSpc>
              <a:spcBef>
                <a:spcPts val="0"/>
              </a:spcBef>
              <a:spcAft>
                <a:spcPts val="0"/>
              </a:spcAft>
              <a:buSzPts val="2100"/>
              <a:buNone/>
              <a:defRPr/>
            </a:lvl7pPr>
            <a:lvl8pPr indent="0" lvl="7" marL="0" algn="r">
              <a:lnSpc>
                <a:spcPct val="100000"/>
              </a:lnSpc>
              <a:spcBef>
                <a:spcPts val="0"/>
              </a:spcBef>
              <a:spcAft>
                <a:spcPts val="0"/>
              </a:spcAft>
              <a:buSzPts val="2100"/>
              <a:buNone/>
              <a:defRPr/>
            </a:lvl8pPr>
            <a:lvl9pPr indent="0" lvl="8" marL="0" algn="r">
              <a:lnSpc>
                <a:spcPct val="100000"/>
              </a:lnSpc>
              <a:spcBef>
                <a:spcPts val="0"/>
              </a:spcBef>
              <a:spcAft>
                <a:spcPts val="0"/>
              </a:spcAft>
              <a:buSzPts val="21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25"/>
          <p:cNvSpPr txBox="1"/>
          <p:nvPr>
            <p:ph type="title"/>
          </p:nvPr>
        </p:nvSpPr>
        <p:spPr>
          <a:xfrm>
            <a:off x="866215" y="1085850"/>
            <a:ext cx="2550798" cy="10858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Font typeface="Century Gothic"/>
              <a:buNone/>
              <a:defRPr b="0"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5"/>
          <p:cNvSpPr txBox="1"/>
          <p:nvPr>
            <p:ph idx="1" type="body"/>
          </p:nvPr>
        </p:nvSpPr>
        <p:spPr>
          <a:xfrm>
            <a:off x="3588462" y="1085850"/>
            <a:ext cx="3896998" cy="3429000"/>
          </a:xfrm>
          <a:prstGeom prst="rect">
            <a:avLst/>
          </a:prstGeom>
          <a:noFill/>
          <a:ln>
            <a:noFill/>
          </a:ln>
        </p:spPr>
        <p:txBody>
          <a:bodyPr anchorCtr="0" anchor="ctr" bIns="45700" lIns="91425" spcFirstLastPara="1" rIns="91425" wrap="square" tIns="45700">
            <a:normAutofit/>
          </a:bodyPr>
          <a:lstStyle>
            <a:lvl1pPr indent="-304800" lvl="0" marL="457200" algn="l">
              <a:spcBef>
                <a:spcPts val="750"/>
              </a:spcBef>
              <a:spcAft>
                <a:spcPts val="0"/>
              </a:spcAft>
              <a:buSzPts val="1200"/>
              <a:buChar char="►"/>
              <a:defRPr sz="1500"/>
            </a:lvl1pPr>
            <a:lvl2pPr indent="-297180" lvl="1" marL="914400" algn="l">
              <a:spcBef>
                <a:spcPts val="750"/>
              </a:spcBef>
              <a:spcAft>
                <a:spcPts val="0"/>
              </a:spcAft>
              <a:buSzPts val="1080"/>
              <a:buChar char="►"/>
              <a:defRPr sz="1350"/>
            </a:lvl2pPr>
            <a:lvl3pPr indent="-289560" lvl="2" marL="1371600" algn="l">
              <a:spcBef>
                <a:spcPts val="750"/>
              </a:spcBef>
              <a:spcAft>
                <a:spcPts val="0"/>
              </a:spcAft>
              <a:buSzPts val="960"/>
              <a:buChar char="►"/>
              <a:defRPr sz="1200"/>
            </a:lvl3pPr>
            <a:lvl4pPr indent="-281939" lvl="3" marL="1828800" algn="l">
              <a:spcBef>
                <a:spcPts val="750"/>
              </a:spcBef>
              <a:spcAft>
                <a:spcPts val="0"/>
              </a:spcAft>
              <a:buSzPts val="840"/>
              <a:buChar char="►"/>
              <a:defRPr sz="1050"/>
            </a:lvl4pPr>
            <a:lvl5pPr indent="-281939" lvl="4" marL="2286000" algn="l">
              <a:spcBef>
                <a:spcPts val="750"/>
              </a:spcBef>
              <a:spcAft>
                <a:spcPts val="0"/>
              </a:spcAft>
              <a:buSzPts val="840"/>
              <a:buChar char="►"/>
              <a:defRPr sz="1050"/>
            </a:lvl5pPr>
            <a:lvl6pPr indent="-281939" lvl="5" marL="2743200" algn="l">
              <a:spcBef>
                <a:spcPts val="750"/>
              </a:spcBef>
              <a:spcAft>
                <a:spcPts val="0"/>
              </a:spcAft>
              <a:buSzPts val="840"/>
              <a:buChar char="►"/>
              <a:defRPr sz="1050"/>
            </a:lvl6pPr>
            <a:lvl7pPr indent="-281939" lvl="6" marL="3200400" algn="l">
              <a:spcBef>
                <a:spcPts val="750"/>
              </a:spcBef>
              <a:spcAft>
                <a:spcPts val="0"/>
              </a:spcAft>
              <a:buSzPts val="840"/>
              <a:buChar char="►"/>
              <a:defRPr sz="1050"/>
            </a:lvl7pPr>
            <a:lvl8pPr indent="-281940" lvl="7" marL="3657600" algn="l">
              <a:spcBef>
                <a:spcPts val="750"/>
              </a:spcBef>
              <a:spcAft>
                <a:spcPts val="0"/>
              </a:spcAft>
              <a:buSzPts val="840"/>
              <a:buChar char="►"/>
              <a:defRPr sz="1050"/>
            </a:lvl8pPr>
            <a:lvl9pPr indent="-281940" lvl="8" marL="4114800" algn="l">
              <a:spcBef>
                <a:spcPts val="750"/>
              </a:spcBef>
              <a:spcAft>
                <a:spcPts val="0"/>
              </a:spcAft>
              <a:buSzPts val="840"/>
              <a:buChar char="►"/>
              <a:defRPr sz="1050"/>
            </a:lvl9pPr>
          </a:lstStyle>
          <a:p/>
        </p:txBody>
      </p:sp>
      <p:sp>
        <p:nvSpPr>
          <p:cNvPr id="67" name="Google Shape;67;p25"/>
          <p:cNvSpPr txBox="1"/>
          <p:nvPr>
            <p:ph idx="2" type="body"/>
          </p:nvPr>
        </p:nvSpPr>
        <p:spPr>
          <a:xfrm>
            <a:off x="866215" y="2346961"/>
            <a:ext cx="2550797" cy="2171699"/>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840"/>
              <a:buNone/>
              <a:defRPr sz="1050"/>
            </a:lvl1pPr>
            <a:lvl2pPr indent="-228600" lvl="1" marL="914400" algn="l">
              <a:spcBef>
                <a:spcPts val="750"/>
              </a:spcBef>
              <a:spcAft>
                <a:spcPts val="0"/>
              </a:spcAft>
              <a:buSzPts val="720"/>
              <a:buNone/>
              <a:defRPr sz="900"/>
            </a:lvl2pPr>
            <a:lvl3pPr indent="-228600" lvl="2" marL="1371600" algn="l">
              <a:spcBef>
                <a:spcPts val="750"/>
              </a:spcBef>
              <a:spcAft>
                <a:spcPts val="0"/>
              </a:spcAft>
              <a:buSzPts val="600"/>
              <a:buNone/>
              <a:defRPr sz="750"/>
            </a:lvl3pPr>
            <a:lvl4pPr indent="-228600" lvl="3" marL="1828800" algn="l">
              <a:spcBef>
                <a:spcPts val="750"/>
              </a:spcBef>
              <a:spcAft>
                <a:spcPts val="0"/>
              </a:spcAft>
              <a:buSzPts val="540"/>
              <a:buNone/>
              <a:defRPr sz="675"/>
            </a:lvl4pPr>
            <a:lvl5pPr indent="-228600" lvl="4" marL="2286000" algn="l">
              <a:spcBef>
                <a:spcPts val="750"/>
              </a:spcBef>
              <a:spcAft>
                <a:spcPts val="0"/>
              </a:spcAft>
              <a:buSzPts val="540"/>
              <a:buNone/>
              <a:defRPr sz="675"/>
            </a:lvl5pPr>
            <a:lvl6pPr indent="-228600" lvl="5" marL="2743200" algn="l">
              <a:spcBef>
                <a:spcPts val="750"/>
              </a:spcBef>
              <a:spcAft>
                <a:spcPts val="0"/>
              </a:spcAft>
              <a:buSzPts val="540"/>
              <a:buNone/>
              <a:defRPr sz="675"/>
            </a:lvl6pPr>
            <a:lvl7pPr indent="-228600" lvl="6" marL="3200400" algn="l">
              <a:spcBef>
                <a:spcPts val="750"/>
              </a:spcBef>
              <a:spcAft>
                <a:spcPts val="0"/>
              </a:spcAft>
              <a:buSzPts val="540"/>
              <a:buNone/>
              <a:defRPr sz="675"/>
            </a:lvl7pPr>
            <a:lvl8pPr indent="-228600" lvl="7" marL="3657600" algn="l">
              <a:spcBef>
                <a:spcPts val="750"/>
              </a:spcBef>
              <a:spcAft>
                <a:spcPts val="0"/>
              </a:spcAft>
              <a:buSzPts val="540"/>
              <a:buNone/>
              <a:defRPr sz="675"/>
            </a:lvl8pPr>
            <a:lvl9pPr indent="-228600" lvl="8" marL="4114800" algn="l">
              <a:spcBef>
                <a:spcPts val="750"/>
              </a:spcBef>
              <a:spcAft>
                <a:spcPts val="0"/>
              </a:spcAft>
              <a:buSzPts val="540"/>
              <a:buNone/>
              <a:defRPr sz="675"/>
            </a:lvl9pPr>
          </a:lstStyle>
          <a:p/>
        </p:txBody>
      </p:sp>
      <p:sp>
        <p:nvSpPr>
          <p:cNvPr id="68" name="Google Shape;68;p25"/>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5"/>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5"/>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SzPts val="2100"/>
              <a:buNone/>
              <a:defRPr/>
            </a:lvl1pPr>
            <a:lvl2pPr indent="0" lvl="1" marL="0" algn="r">
              <a:lnSpc>
                <a:spcPct val="100000"/>
              </a:lnSpc>
              <a:spcBef>
                <a:spcPts val="0"/>
              </a:spcBef>
              <a:spcAft>
                <a:spcPts val="0"/>
              </a:spcAft>
              <a:buSzPts val="2100"/>
              <a:buNone/>
              <a:defRPr/>
            </a:lvl2pPr>
            <a:lvl3pPr indent="0" lvl="2" marL="0" algn="r">
              <a:lnSpc>
                <a:spcPct val="100000"/>
              </a:lnSpc>
              <a:spcBef>
                <a:spcPts val="0"/>
              </a:spcBef>
              <a:spcAft>
                <a:spcPts val="0"/>
              </a:spcAft>
              <a:buSzPts val="2100"/>
              <a:buNone/>
              <a:defRPr/>
            </a:lvl3pPr>
            <a:lvl4pPr indent="0" lvl="3" marL="0" algn="r">
              <a:lnSpc>
                <a:spcPct val="100000"/>
              </a:lnSpc>
              <a:spcBef>
                <a:spcPts val="0"/>
              </a:spcBef>
              <a:spcAft>
                <a:spcPts val="0"/>
              </a:spcAft>
              <a:buSzPts val="2100"/>
              <a:buNone/>
              <a:defRPr/>
            </a:lvl4pPr>
            <a:lvl5pPr indent="0" lvl="4" marL="0" algn="r">
              <a:lnSpc>
                <a:spcPct val="100000"/>
              </a:lnSpc>
              <a:spcBef>
                <a:spcPts val="0"/>
              </a:spcBef>
              <a:spcAft>
                <a:spcPts val="0"/>
              </a:spcAft>
              <a:buSzPts val="2100"/>
              <a:buNone/>
              <a:defRPr/>
            </a:lvl5pPr>
            <a:lvl6pPr indent="0" lvl="5" marL="0" algn="r">
              <a:lnSpc>
                <a:spcPct val="100000"/>
              </a:lnSpc>
              <a:spcBef>
                <a:spcPts val="0"/>
              </a:spcBef>
              <a:spcAft>
                <a:spcPts val="0"/>
              </a:spcAft>
              <a:buSzPts val="2100"/>
              <a:buNone/>
              <a:defRPr/>
            </a:lvl6pPr>
            <a:lvl7pPr indent="0" lvl="6" marL="0" algn="r">
              <a:lnSpc>
                <a:spcPct val="100000"/>
              </a:lnSpc>
              <a:spcBef>
                <a:spcPts val="0"/>
              </a:spcBef>
              <a:spcAft>
                <a:spcPts val="0"/>
              </a:spcAft>
              <a:buSzPts val="2100"/>
              <a:buNone/>
              <a:defRPr/>
            </a:lvl7pPr>
            <a:lvl8pPr indent="0" lvl="7" marL="0" algn="r">
              <a:lnSpc>
                <a:spcPct val="100000"/>
              </a:lnSpc>
              <a:spcBef>
                <a:spcPts val="0"/>
              </a:spcBef>
              <a:spcAft>
                <a:spcPts val="0"/>
              </a:spcAft>
              <a:buSzPts val="2100"/>
              <a:buNone/>
              <a:defRPr/>
            </a:lvl8pPr>
            <a:lvl9pPr indent="0" lvl="8" marL="0" algn="r">
              <a:lnSpc>
                <a:spcPct val="100000"/>
              </a:lnSpc>
              <a:spcBef>
                <a:spcPts val="0"/>
              </a:spcBef>
              <a:spcAft>
                <a:spcPts val="0"/>
              </a:spcAft>
              <a:buSzPts val="21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24" Type="http://schemas.openxmlformats.org/officeDocument/2006/relationships/theme" Target="../theme/theme2.xml"/><Relationship Id="rId12" Type="http://schemas.openxmlformats.org/officeDocument/2006/relationships/slideLayout" Target="../slideLayouts/slideLayout7.xml"/><Relationship Id="rId23" Type="http://schemas.openxmlformats.org/officeDocument/2006/relationships/slideLayout" Target="../slideLayouts/slideLayout18.xml"/><Relationship Id="rId1" Type="http://schemas.openxmlformats.org/officeDocument/2006/relationships/image" Target="../media/image5.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1.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16"/>
          <p:cNvPicPr preferRelativeResize="0"/>
          <p:nvPr/>
        </p:nvPicPr>
        <p:blipFill rotWithShape="1">
          <a:blip r:embed="rId2">
            <a:alphaModFix/>
          </a:blip>
          <a:srcRect b="0" l="3613" r="0" t="0"/>
          <a:stretch/>
        </p:blipFill>
        <p:spPr>
          <a:xfrm>
            <a:off x="0" y="2002264"/>
            <a:ext cx="3027759" cy="3141236"/>
          </a:xfrm>
          <a:prstGeom prst="rect">
            <a:avLst/>
          </a:prstGeom>
          <a:noFill/>
          <a:ln>
            <a:noFill/>
          </a:ln>
        </p:spPr>
      </p:pic>
      <p:pic>
        <p:nvPicPr>
          <p:cNvPr id="7" name="Google Shape;7;p16"/>
          <p:cNvPicPr preferRelativeResize="0"/>
          <p:nvPr/>
        </p:nvPicPr>
        <p:blipFill rotWithShape="1">
          <a:blip r:embed="rId3">
            <a:alphaModFix/>
          </a:blip>
          <a:srcRect b="0" l="35640" r="0" t="0"/>
          <a:stretch/>
        </p:blipFill>
        <p:spPr>
          <a:xfrm>
            <a:off x="0" y="2169261"/>
            <a:ext cx="1141809" cy="1774090"/>
          </a:xfrm>
          <a:prstGeom prst="rect">
            <a:avLst/>
          </a:prstGeom>
          <a:noFill/>
          <a:ln>
            <a:noFill/>
          </a:ln>
        </p:spPr>
      </p:pic>
      <p:sp>
        <p:nvSpPr>
          <p:cNvPr id="8" name="Google Shape;8;p16"/>
          <p:cNvSpPr/>
          <p:nvPr/>
        </p:nvSpPr>
        <p:spPr>
          <a:xfrm>
            <a:off x="6456759" y="1257300"/>
            <a:ext cx="2114550" cy="211455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 name="Google Shape;9;p16"/>
          <p:cNvPicPr preferRelativeResize="0"/>
          <p:nvPr/>
        </p:nvPicPr>
        <p:blipFill rotWithShape="1">
          <a:blip r:embed="rId4">
            <a:alphaModFix/>
          </a:blip>
          <a:srcRect b="0" l="0" r="0" t="28812"/>
          <a:stretch/>
        </p:blipFill>
        <p:spPr>
          <a:xfrm>
            <a:off x="5999560" y="1"/>
            <a:ext cx="1202540" cy="856055"/>
          </a:xfrm>
          <a:prstGeom prst="rect">
            <a:avLst/>
          </a:prstGeom>
          <a:noFill/>
          <a:ln>
            <a:noFill/>
          </a:ln>
        </p:spPr>
      </p:pic>
      <p:pic>
        <p:nvPicPr>
          <p:cNvPr id="10" name="Google Shape;10;p16"/>
          <p:cNvPicPr preferRelativeResize="0"/>
          <p:nvPr/>
        </p:nvPicPr>
        <p:blipFill rotWithShape="1">
          <a:blip r:embed="rId5">
            <a:alphaModFix/>
          </a:blip>
          <a:srcRect b="23320" l="0" r="0" t="0"/>
          <a:stretch/>
        </p:blipFill>
        <p:spPr>
          <a:xfrm>
            <a:off x="6454408" y="4572000"/>
            <a:ext cx="745301" cy="571500"/>
          </a:xfrm>
          <a:prstGeom prst="rect">
            <a:avLst/>
          </a:prstGeom>
          <a:noFill/>
          <a:ln>
            <a:noFill/>
          </a:ln>
        </p:spPr>
      </p:pic>
      <p:sp>
        <p:nvSpPr>
          <p:cNvPr id="11" name="Google Shape;11;p16"/>
          <p:cNvSpPr/>
          <p:nvPr/>
        </p:nvSpPr>
        <p:spPr>
          <a:xfrm>
            <a:off x="7828359" y="0"/>
            <a:ext cx="514350" cy="85725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6"/>
          <p:cNvSpPr txBox="1"/>
          <p:nvPr>
            <p:ph type="title"/>
          </p:nvPr>
        </p:nvSpPr>
        <p:spPr>
          <a:xfrm>
            <a:off x="484584" y="339538"/>
            <a:ext cx="7053542" cy="105039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3150"/>
              <a:buFont typeface="Century Gothic"/>
              <a:buNone/>
              <a:defRPr b="0" i="0" sz="315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16"/>
          <p:cNvSpPr txBox="1"/>
          <p:nvPr>
            <p:ph idx="1" type="body"/>
          </p:nvPr>
        </p:nvSpPr>
        <p:spPr>
          <a:xfrm>
            <a:off x="827484" y="1539689"/>
            <a:ext cx="6709906" cy="3146611"/>
          </a:xfrm>
          <a:prstGeom prst="rect">
            <a:avLst/>
          </a:prstGeom>
          <a:noFill/>
          <a:ln>
            <a:noFill/>
          </a:ln>
        </p:spPr>
        <p:txBody>
          <a:bodyPr anchorCtr="0" anchor="t" bIns="45700" lIns="91425" spcFirstLastPara="1" rIns="91425" wrap="square" tIns="45700">
            <a:normAutofit/>
          </a:bodyPr>
          <a:lstStyle>
            <a:lvl1pPr indent="-304800" lvl="0" marL="457200" marR="0" rtl="0" algn="l">
              <a:spcBef>
                <a:spcPts val="750"/>
              </a:spcBef>
              <a:spcAft>
                <a:spcPts val="0"/>
              </a:spcAft>
              <a:buClr>
                <a:srgbClr val="86D1D8"/>
              </a:buClr>
              <a:buSzPts val="1200"/>
              <a:buFont typeface="Noto Sans Symbols"/>
              <a:buChar char="►"/>
              <a:defRPr b="0" i="0" sz="1500" u="none" cap="none" strike="noStrike">
                <a:solidFill>
                  <a:schemeClr val="lt1"/>
                </a:solidFill>
                <a:latin typeface="Century Gothic"/>
                <a:ea typeface="Century Gothic"/>
                <a:cs typeface="Century Gothic"/>
                <a:sym typeface="Century Gothic"/>
              </a:defRPr>
            </a:lvl1pPr>
            <a:lvl2pPr indent="-297180" lvl="1" marL="914400" marR="0" rtl="0" algn="l">
              <a:spcBef>
                <a:spcPts val="750"/>
              </a:spcBef>
              <a:spcAft>
                <a:spcPts val="0"/>
              </a:spcAft>
              <a:buClr>
                <a:srgbClr val="86D1D8"/>
              </a:buClr>
              <a:buSzPts val="1080"/>
              <a:buFont typeface="Noto Sans Symbols"/>
              <a:buChar char="►"/>
              <a:defRPr b="0" i="0" sz="1350" u="none" cap="none" strike="noStrike">
                <a:solidFill>
                  <a:schemeClr val="lt1"/>
                </a:solidFill>
                <a:latin typeface="Century Gothic"/>
                <a:ea typeface="Century Gothic"/>
                <a:cs typeface="Century Gothic"/>
                <a:sym typeface="Century Gothic"/>
              </a:defRPr>
            </a:lvl2pPr>
            <a:lvl3pPr indent="-289560" lvl="2" marL="1371600" marR="0" rtl="0" algn="l">
              <a:spcBef>
                <a:spcPts val="75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3pPr>
            <a:lvl4pPr indent="-281939" lvl="3" marL="1828800" marR="0" rtl="0" algn="l">
              <a:spcBef>
                <a:spcPts val="750"/>
              </a:spcBef>
              <a:spcAft>
                <a:spcPts val="0"/>
              </a:spcAft>
              <a:buClr>
                <a:srgbClr val="86D1D8"/>
              </a:buClr>
              <a:buSzPts val="840"/>
              <a:buFont typeface="Noto Sans Symbols"/>
              <a:buChar char="►"/>
              <a:defRPr b="0" i="0" sz="1050" u="none" cap="none" strike="noStrike">
                <a:solidFill>
                  <a:schemeClr val="lt1"/>
                </a:solidFill>
                <a:latin typeface="Century Gothic"/>
                <a:ea typeface="Century Gothic"/>
                <a:cs typeface="Century Gothic"/>
                <a:sym typeface="Century Gothic"/>
              </a:defRPr>
            </a:lvl4pPr>
            <a:lvl5pPr indent="-281939" lvl="4" marL="2286000" marR="0" rtl="0" algn="l">
              <a:spcBef>
                <a:spcPts val="750"/>
              </a:spcBef>
              <a:spcAft>
                <a:spcPts val="0"/>
              </a:spcAft>
              <a:buClr>
                <a:srgbClr val="86D1D8"/>
              </a:buClr>
              <a:buSzPts val="840"/>
              <a:buFont typeface="Noto Sans Symbols"/>
              <a:buChar char="►"/>
              <a:defRPr b="0" i="0" sz="1050" u="none" cap="none" strike="noStrike">
                <a:solidFill>
                  <a:schemeClr val="lt1"/>
                </a:solidFill>
                <a:latin typeface="Century Gothic"/>
                <a:ea typeface="Century Gothic"/>
                <a:cs typeface="Century Gothic"/>
                <a:sym typeface="Century Gothic"/>
              </a:defRPr>
            </a:lvl5pPr>
            <a:lvl6pPr indent="-281939" lvl="5" marL="2743200" marR="0" rtl="0" algn="l">
              <a:spcBef>
                <a:spcPts val="750"/>
              </a:spcBef>
              <a:spcAft>
                <a:spcPts val="0"/>
              </a:spcAft>
              <a:buClr>
                <a:srgbClr val="86D1D8"/>
              </a:buClr>
              <a:buSzPts val="840"/>
              <a:buFont typeface="Noto Sans Symbols"/>
              <a:buChar char="►"/>
              <a:defRPr b="0" i="0" sz="1050" u="none" cap="none" strike="noStrike">
                <a:solidFill>
                  <a:schemeClr val="lt1"/>
                </a:solidFill>
                <a:latin typeface="Century Gothic"/>
                <a:ea typeface="Century Gothic"/>
                <a:cs typeface="Century Gothic"/>
                <a:sym typeface="Century Gothic"/>
              </a:defRPr>
            </a:lvl6pPr>
            <a:lvl7pPr indent="-281939" lvl="6" marL="3200400" marR="0" rtl="0" algn="l">
              <a:spcBef>
                <a:spcPts val="750"/>
              </a:spcBef>
              <a:spcAft>
                <a:spcPts val="0"/>
              </a:spcAft>
              <a:buClr>
                <a:srgbClr val="86D1D8"/>
              </a:buClr>
              <a:buSzPts val="840"/>
              <a:buFont typeface="Noto Sans Symbols"/>
              <a:buChar char="►"/>
              <a:defRPr b="0" i="0" sz="1050" u="none" cap="none" strike="noStrike">
                <a:solidFill>
                  <a:schemeClr val="lt1"/>
                </a:solidFill>
                <a:latin typeface="Century Gothic"/>
                <a:ea typeface="Century Gothic"/>
                <a:cs typeface="Century Gothic"/>
                <a:sym typeface="Century Gothic"/>
              </a:defRPr>
            </a:lvl7pPr>
            <a:lvl8pPr indent="-281940" lvl="7" marL="3657600" marR="0" rtl="0" algn="l">
              <a:spcBef>
                <a:spcPts val="750"/>
              </a:spcBef>
              <a:spcAft>
                <a:spcPts val="0"/>
              </a:spcAft>
              <a:buClr>
                <a:srgbClr val="86D1D8"/>
              </a:buClr>
              <a:buSzPts val="840"/>
              <a:buFont typeface="Noto Sans Symbols"/>
              <a:buChar char="►"/>
              <a:defRPr b="0" i="0" sz="1050" u="none" cap="none" strike="noStrike">
                <a:solidFill>
                  <a:schemeClr val="lt1"/>
                </a:solidFill>
                <a:latin typeface="Century Gothic"/>
                <a:ea typeface="Century Gothic"/>
                <a:cs typeface="Century Gothic"/>
                <a:sym typeface="Century Gothic"/>
              </a:defRPr>
            </a:lvl8pPr>
            <a:lvl9pPr indent="-281940" lvl="8" marL="4114800" marR="0" rtl="0" algn="l">
              <a:spcBef>
                <a:spcPts val="750"/>
              </a:spcBef>
              <a:spcAft>
                <a:spcPts val="0"/>
              </a:spcAft>
              <a:buClr>
                <a:srgbClr val="86D1D8"/>
              </a:buClr>
              <a:buSzPts val="840"/>
              <a:buFont typeface="Noto Sans Symbols"/>
              <a:buChar char="►"/>
              <a:defRPr b="0" i="0" sz="1050" u="none" cap="none" strike="noStrike">
                <a:solidFill>
                  <a:schemeClr val="lt1"/>
                </a:solidFill>
                <a:latin typeface="Century Gothic"/>
                <a:ea typeface="Century Gothic"/>
                <a:cs typeface="Century Gothic"/>
                <a:sym typeface="Century Gothic"/>
              </a:defRPr>
            </a:lvl9pPr>
          </a:lstStyle>
          <a:p/>
        </p:txBody>
      </p:sp>
      <p:sp>
        <p:nvSpPr>
          <p:cNvPr id="14" name="Google Shape;14;p16"/>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825"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5" name="Google Shape;15;p16"/>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825"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6" name="Google Shape;16;p16"/>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100"/>
              <a:buFont typeface="Arial"/>
              <a:buNone/>
              <a:defRPr b="0" i="0" sz="21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100"/>
              <a:buFont typeface="Arial"/>
              <a:buNone/>
              <a:defRPr b="0" i="0" sz="21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100"/>
              <a:buFont typeface="Arial"/>
              <a:buNone/>
              <a:defRPr b="0" i="0" sz="21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100"/>
              <a:buFont typeface="Arial"/>
              <a:buNone/>
              <a:defRPr b="0" i="0" sz="21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100"/>
              <a:buFont typeface="Arial"/>
              <a:buNone/>
              <a:defRPr b="0" i="0" sz="21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100"/>
              <a:buFont typeface="Arial"/>
              <a:buNone/>
              <a:defRPr b="0" i="0" sz="21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100"/>
              <a:buFont typeface="Arial"/>
              <a:buNone/>
              <a:defRPr b="0" i="0" sz="21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100"/>
              <a:buFont typeface="Arial"/>
              <a:buNone/>
              <a:defRPr b="0" i="0" sz="21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100"/>
              <a:buFont typeface="Arial"/>
              <a:buNone/>
              <a:defRPr b="0" i="0" sz="21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 id="2147483664" r:id="rId21"/>
    <p:sldLayoutId id="2147483665" r:id="rId22"/>
    <p:sldLayoutId id="2147483666"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techcrunch.com/2021/09/13/apple-zero-day-nso-pegasu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malwarebytes.com/android/"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techtarget.com/whatis/definition/mobile-security" TargetMode="External"/><Relationship Id="rId4" Type="http://schemas.openxmlformats.org/officeDocument/2006/relationships/hyperlink" Target="https://www.malwarebytes.com/blog/news/2016/09/top-10-ways-to-secure-your-mobile-phone" TargetMode="External"/><Relationship Id="rId5" Type="http://schemas.openxmlformats.org/officeDocument/2006/relationships/hyperlink" Target="https://auth0.com/blog/the-9-most-common-security-threats-to-mobile-devices-in-2021/" TargetMode="External"/><Relationship Id="rId6" Type="http://schemas.openxmlformats.org/officeDocument/2006/relationships/hyperlink" Target="https://cybersecurity.asee.co/blog/most-significant-mobile-data-breaches/" TargetMode="External"/><Relationship Id="rId7" Type="http://schemas.openxmlformats.org/officeDocument/2006/relationships/hyperlink" Target="https://www.ibm.com/topics/mobile-security" TargetMode="External"/><Relationship Id="rId8" Type="http://schemas.openxmlformats.org/officeDocument/2006/relationships/hyperlink" Target="https://centsai.com/must-reads/what-is/free-apps-are-they-really-fre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techtarget.com/searchmobilecomputing/definition/smartphone" TargetMode="External"/><Relationship Id="rId4" Type="http://schemas.openxmlformats.org/officeDocument/2006/relationships/hyperlink" Target="https://www.techtarget.com/searchmobilecomputing/definition/tablet-PC"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ww.statista.com/statistics/266249/advertising-revenue-of-google/?utm_source=centsai_bizdevatcentsai.com&amp;utm_medium=referral&amp;utm_campaign=centsai_article&amp;utm_term=free_apps&amp;utm_content=are-free-apps-really-fre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support.parkmobile.io/hc/en-us/articles/360058639032-Update-Security-Notification-March-202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
          <p:cNvSpPr txBox="1"/>
          <p:nvPr>
            <p:ph type="ctrTitle"/>
          </p:nvPr>
        </p:nvSpPr>
        <p:spPr>
          <a:xfrm>
            <a:off x="866216" y="520774"/>
            <a:ext cx="6619244" cy="2497186"/>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Clr>
                <a:schemeClr val="lt2"/>
              </a:buClr>
              <a:buSzPts val="5400"/>
              <a:buFont typeface="Century Gothic"/>
              <a:buNone/>
            </a:pPr>
            <a:r>
              <a:rPr lang="en"/>
              <a:t>Mobile Security</a:t>
            </a:r>
            <a:endParaRPr/>
          </a:p>
        </p:txBody>
      </p:sp>
      <p:sp>
        <p:nvSpPr>
          <p:cNvPr id="152" name="Google Shape;152;p1"/>
          <p:cNvSpPr txBox="1"/>
          <p:nvPr>
            <p:ph idx="1" type="subTitle"/>
          </p:nvPr>
        </p:nvSpPr>
        <p:spPr>
          <a:xfrm>
            <a:off x="866216" y="3038505"/>
            <a:ext cx="6619244" cy="646065"/>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SzPts val="1600"/>
              <a:buNone/>
            </a:pPr>
            <a:r>
              <a:rPr lang="en" sz="2000">
                <a:solidFill>
                  <a:schemeClr val="lt1"/>
                </a:solidFill>
              </a:rPr>
              <a:t>BY: NIMARTA &amp; SIMRAN</a:t>
            </a:r>
            <a:endParaRPr sz="20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lt2"/>
              </a:buClr>
              <a:buSzPct val="98765"/>
              <a:buFont typeface="Century Gothic"/>
              <a:buNone/>
            </a:pPr>
            <a:r>
              <a:rPr lang="en"/>
              <a:t>Popular Breaches</a:t>
            </a:r>
            <a:endParaRPr/>
          </a:p>
        </p:txBody>
      </p:sp>
      <p:sp>
        <p:nvSpPr>
          <p:cNvPr id="206" name="Google Shape;206;p10"/>
          <p:cNvSpPr txBox="1"/>
          <p:nvPr>
            <p:ph idx="1" type="body"/>
          </p:nvPr>
        </p:nvSpPr>
        <p:spPr>
          <a:xfrm>
            <a:off x="311700" y="1152475"/>
            <a:ext cx="8520600" cy="3730800"/>
          </a:xfrm>
          <a:prstGeom prst="rect">
            <a:avLst/>
          </a:prstGeom>
          <a:noFill/>
          <a:ln>
            <a:noFill/>
          </a:ln>
        </p:spPr>
        <p:txBody>
          <a:bodyPr anchorCtr="0" anchor="t" bIns="91425" lIns="91425" spcFirstLastPara="1" rIns="91425" wrap="square" tIns="91425">
            <a:normAutofit fontScale="77500" lnSpcReduction="20000"/>
          </a:bodyPr>
          <a:lstStyle/>
          <a:p>
            <a:pPr indent="0" lvl="0" marL="0" marR="0" rtl="0" algn="l">
              <a:lnSpc>
                <a:spcPct val="150000"/>
              </a:lnSpc>
              <a:spcBef>
                <a:spcPts val="0"/>
              </a:spcBef>
              <a:spcAft>
                <a:spcPts val="0"/>
              </a:spcAft>
              <a:buSzPct val="111455"/>
              <a:buNone/>
            </a:pPr>
            <a:r>
              <a:rPr b="1" lang="en" sz="1900"/>
              <a:t>2</a:t>
            </a:r>
            <a:r>
              <a:rPr b="1" lang="en" sz="2100"/>
              <a:t>: APPLE IMESSAGE</a:t>
            </a:r>
            <a:endParaRPr b="1" sz="2100"/>
          </a:p>
          <a:p>
            <a:pPr indent="-317658" lvl="0" marL="457200" marR="0" rtl="0" algn="l">
              <a:lnSpc>
                <a:spcPct val="150000"/>
              </a:lnSpc>
              <a:spcBef>
                <a:spcPts val="1200"/>
              </a:spcBef>
              <a:spcAft>
                <a:spcPts val="0"/>
              </a:spcAft>
              <a:buSzPct val="100000"/>
              <a:buChar char="●"/>
            </a:pPr>
            <a:r>
              <a:rPr lang="en" sz="1700"/>
              <a:t>Among the top mobile data breaches is Apple as well. A zero-day flaw involving all 900 million active users of MacBooks, iPads, watches, and iPhones was the largest mobile data breach of 2021. The flaw was exploited in order to push the Pegasus spyware granting its government customers access to the target's device. This includes the device owner's photos, messages, personal data, and location.</a:t>
            </a:r>
            <a:endParaRPr sz="1700"/>
          </a:p>
          <a:p>
            <a:pPr indent="-317658" lvl="0" marL="457200" marR="0" rtl="0" algn="l">
              <a:lnSpc>
                <a:spcPct val="150000"/>
              </a:lnSpc>
              <a:spcBef>
                <a:spcPts val="0"/>
              </a:spcBef>
              <a:spcAft>
                <a:spcPts val="0"/>
              </a:spcAft>
              <a:buSzPct val="100000"/>
              <a:buChar char="●"/>
            </a:pPr>
            <a:r>
              <a:rPr lang="en" sz="1700"/>
              <a:t>Apple's head of security, Ivan Krstić, as reported by </a:t>
            </a:r>
            <a:r>
              <a:rPr lang="en" sz="1700">
                <a:solidFill>
                  <a:schemeClr val="hlink"/>
                </a:solidFill>
                <a:uFill>
                  <a:noFill/>
                </a:uFill>
                <a:hlinkClick r:id="rId3"/>
              </a:rPr>
              <a:t>TechCrunch</a:t>
            </a:r>
            <a:r>
              <a:rPr lang="en" sz="1700"/>
              <a:t>, commented the following:</a:t>
            </a:r>
            <a:endParaRPr sz="1700"/>
          </a:p>
          <a:p>
            <a:pPr indent="457200" lvl="0" marL="0" marR="0" rtl="0" algn="l">
              <a:lnSpc>
                <a:spcPct val="150000"/>
              </a:lnSpc>
              <a:spcBef>
                <a:spcPts val="1200"/>
              </a:spcBef>
              <a:spcAft>
                <a:spcPts val="1200"/>
              </a:spcAft>
              <a:buSzPct val="124567"/>
              <a:buNone/>
            </a:pPr>
            <a:r>
              <a:rPr lang="en" sz="1700"/>
              <a:t>“After identifying the vulnerability used by this exploit for iMessage, Apple rapidly 	developed and deployed a fix in iOS 14.8 to protect our users. Such attacks cost millions of 	dollars to develop, often have a short shelf life, and target specific individuals. While that 	means they are not a threat to the overwhelming majority of our users, we continue to work 	tirelessly to defend all our customers, and we are constantly adding new protections for their 	devices and data.”</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lt2"/>
              </a:buClr>
              <a:buSzPct val="98765"/>
              <a:buFont typeface="Century Gothic"/>
              <a:buNone/>
            </a:pPr>
            <a:r>
              <a:rPr lang="en"/>
              <a:t>Popular Breaches</a:t>
            </a:r>
            <a:endParaRPr/>
          </a:p>
        </p:txBody>
      </p:sp>
      <p:sp>
        <p:nvSpPr>
          <p:cNvPr id="212" name="Google Shape;212;p11"/>
          <p:cNvSpPr txBox="1"/>
          <p:nvPr>
            <p:ph idx="1" type="body"/>
          </p:nvPr>
        </p:nvSpPr>
        <p:spPr>
          <a:xfrm>
            <a:off x="520550" y="1368225"/>
            <a:ext cx="8155200" cy="34164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50000"/>
              </a:lnSpc>
              <a:spcBef>
                <a:spcPts val="0"/>
              </a:spcBef>
              <a:spcAft>
                <a:spcPts val="0"/>
              </a:spcAft>
              <a:buSzPts val="1800"/>
              <a:buNone/>
            </a:pPr>
            <a:r>
              <a:rPr b="1" lang="en" sz="1716"/>
              <a:t>3: SLACK</a:t>
            </a:r>
            <a:endParaRPr b="1" sz="1716"/>
          </a:p>
          <a:p>
            <a:pPr indent="-342900" lvl="0" marL="457200" marR="0" rtl="0" algn="l">
              <a:lnSpc>
                <a:spcPct val="150000"/>
              </a:lnSpc>
              <a:spcBef>
                <a:spcPts val="1200"/>
              </a:spcBef>
              <a:spcAft>
                <a:spcPts val="0"/>
              </a:spcAft>
              <a:buSzPts val="1800"/>
              <a:buChar char="●"/>
            </a:pPr>
            <a:r>
              <a:rPr lang="en"/>
              <a:t>The ''Shared Invite Link'' within Slack contained a bug present from April 17, 2017, until fixed on July 17, 2022. The bug caused transmitting a hashed version of a user's password to another workspace member. This action was triggered either by creating or revoking the ''Shared Invite Link''.</a:t>
            </a:r>
            <a:endParaRPr/>
          </a:p>
          <a:p>
            <a:pPr indent="-342900" lvl="0" marL="457200" marR="0" rtl="0" algn="l">
              <a:lnSpc>
                <a:spcPct val="150000"/>
              </a:lnSpc>
              <a:spcBef>
                <a:spcPts val="0"/>
              </a:spcBef>
              <a:spcAft>
                <a:spcPts val="0"/>
              </a:spcAft>
              <a:buSzPts val="1800"/>
              <a:buChar char="●"/>
            </a:pPr>
            <a:r>
              <a:rPr lang="en"/>
              <a:t>Slack's reaction on the matter was prompt – they made a password reset for the affected users, fixed the bug, and continued the investigation on further risk potential the bug may have caused.</a:t>
            </a:r>
            <a:endParaRPr i="1" sz="1350">
              <a:solidFill>
                <a:srgbClr val="05022F"/>
              </a:solidFill>
            </a:endParaRPr>
          </a:p>
          <a:p>
            <a:pPr indent="0" lvl="0" marL="0" rtl="0" algn="l">
              <a:lnSpc>
                <a:spcPct val="150000"/>
              </a:lnSpc>
              <a:spcBef>
                <a:spcPts val="1200"/>
              </a:spcBef>
              <a:spcAft>
                <a:spcPts val="1200"/>
              </a:spcAft>
              <a:buSzPts val="1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lt2"/>
              </a:buClr>
              <a:buSzPct val="98765"/>
              <a:buFont typeface="Century Gothic"/>
              <a:buNone/>
            </a:pPr>
            <a:r>
              <a:rPr lang="en"/>
              <a:t>Popular Breaches</a:t>
            </a:r>
            <a:endParaRPr/>
          </a:p>
          <a:p>
            <a:pPr indent="0" lvl="0" marL="0" rtl="0" algn="l">
              <a:spcBef>
                <a:spcPts val="0"/>
              </a:spcBef>
              <a:spcAft>
                <a:spcPts val="0"/>
              </a:spcAft>
              <a:buClr>
                <a:schemeClr val="lt2"/>
              </a:buClr>
              <a:buSzPct val="98765"/>
              <a:buFont typeface="Century Gothic"/>
              <a:buNone/>
            </a:pPr>
            <a:r>
              <a:t/>
            </a:r>
            <a:endParaRPr/>
          </a:p>
        </p:txBody>
      </p:sp>
      <p:sp>
        <p:nvSpPr>
          <p:cNvPr id="218" name="Google Shape;218;p12"/>
          <p:cNvSpPr txBox="1"/>
          <p:nvPr>
            <p:ph idx="1" type="body"/>
          </p:nvPr>
        </p:nvSpPr>
        <p:spPr>
          <a:xfrm>
            <a:off x="311700" y="1316862"/>
            <a:ext cx="8369963" cy="3416400"/>
          </a:xfrm>
          <a:prstGeom prst="rect">
            <a:avLst/>
          </a:prstGeom>
          <a:noFill/>
          <a:ln>
            <a:noFill/>
          </a:ln>
        </p:spPr>
        <p:txBody>
          <a:bodyPr anchorCtr="0" anchor="t" bIns="91425" lIns="91425" spcFirstLastPara="1" rIns="91425" wrap="square" tIns="91425">
            <a:normAutofit fontScale="92500"/>
          </a:bodyPr>
          <a:lstStyle/>
          <a:p>
            <a:pPr indent="0" lvl="0" marL="0" rtl="0" algn="l">
              <a:spcBef>
                <a:spcPts val="0"/>
              </a:spcBef>
              <a:spcAft>
                <a:spcPts val="0"/>
              </a:spcAft>
              <a:buSzPct val="102418"/>
              <a:buNone/>
            </a:pPr>
            <a:r>
              <a:rPr b="1" lang="en" sz="1900"/>
              <a:t>4: KLARNA</a:t>
            </a:r>
            <a:endParaRPr b="1" sz="1900"/>
          </a:p>
          <a:p>
            <a:pPr indent="-336550" lvl="0" marL="457200" rtl="0" algn="l">
              <a:lnSpc>
                <a:spcPct val="150000"/>
              </a:lnSpc>
              <a:spcBef>
                <a:spcPts val="1200"/>
              </a:spcBef>
              <a:spcAft>
                <a:spcPts val="0"/>
              </a:spcAft>
              <a:buSzPct val="108108"/>
              <a:buChar char="●"/>
            </a:pPr>
            <a:r>
              <a:rPr lang="en" sz="1700"/>
              <a:t>It was peculiar case of an application flaw, where users were supposedly logging in to other people's accounts at random, raised a lot of heads in 2021. </a:t>
            </a:r>
            <a:endParaRPr sz="1700"/>
          </a:p>
          <a:p>
            <a:pPr indent="-336550" lvl="0" marL="457200" rtl="0" algn="just">
              <a:lnSpc>
                <a:spcPct val="160000"/>
              </a:lnSpc>
              <a:spcBef>
                <a:spcPts val="0"/>
              </a:spcBef>
              <a:spcAft>
                <a:spcPts val="0"/>
              </a:spcAft>
              <a:buSzPct val="108108"/>
              <a:buChar char="●"/>
            </a:pPr>
            <a:r>
              <a:rPr lang="en" sz="1700"/>
              <a:t>Klarna is a payment application, meaning it contains sensitive personal and credit card information. As users started to share their experiences online, the Swedish payment giant, Klarna, shortly locked down the app service.</a:t>
            </a:r>
            <a:endParaRPr sz="1700"/>
          </a:p>
          <a:p>
            <a:pPr indent="-330200" lvl="0" marL="457200" rtl="0" algn="just">
              <a:lnSpc>
                <a:spcPct val="160000"/>
              </a:lnSpc>
              <a:spcBef>
                <a:spcPts val="0"/>
              </a:spcBef>
              <a:spcAft>
                <a:spcPts val="0"/>
              </a:spcAft>
              <a:buSzPct val="101748"/>
              <a:buChar char="●"/>
            </a:pPr>
            <a:r>
              <a:rPr lang="en" sz="1700"/>
              <a:t>Luckily, the press revealed that the bug was actually not an external hacker attack, but a human error coming from inside the company.</a:t>
            </a:r>
            <a:r>
              <a:rPr lang="en" sz="1600"/>
              <a:t>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lt2"/>
              </a:buClr>
              <a:buSzPct val="98765"/>
              <a:buFont typeface="Century Gothic"/>
              <a:buNone/>
            </a:pPr>
            <a:r>
              <a:rPr lang="en"/>
              <a:t>Ways to secure Mobile</a:t>
            </a:r>
            <a:endParaRPr/>
          </a:p>
        </p:txBody>
      </p:sp>
      <p:sp>
        <p:nvSpPr>
          <p:cNvPr id="224" name="Google Shape;224;p13"/>
          <p:cNvSpPr txBox="1"/>
          <p:nvPr>
            <p:ph idx="1" type="body"/>
          </p:nvPr>
        </p:nvSpPr>
        <p:spPr>
          <a:xfrm>
            <a:off x="554800" y="1286050"/>
            <a:ext cx="7476600" cy="34164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Char char="●"/>
            </a:pPr>
            <a:r>
              <a:rPr lang="en"/>
              <a:t>Set a PIN or password and use biometric authentication</a:t>
            </a:r>
            <a:endParaRPr/>
          </a:p>
          <a:p>
            <a:pPr indent="-342900" lvl="0" marL="457200" rtl="0" algn="l">
              <a:lnSpc>
                <a:spcPct val="115000"/>
              </a:lnSpc>
              <a:spcBef>
                <a:spcPts val="0"/>
              </a:spcBef>
              <a:spcAft>
                <a:spcPts val="0"/>
              </a:spcAft>
              <a:buSzPts val="1800"/>
              <a:buChar char="●"/>
            </a:pPr>
            <a:r>
              <a:rPr lang="en"/>
              <a:t>Set up remote wipe</a:t>
            </a:r>
            <a:endParaRPr/>
          </a:p>
          <a:p>
            <a:pPr indent="-342900" lvl="0" marL="457200" rtl="0" algn="l">
              <a:lnSpc>
                <a:spcPct val="115000"/>
              </a:lnSpc>
              <a:spcBef>
                <a:spcPts val="0"/>
              </a:spcBef>
              <a:spcAft>
                <a:spcPts val="0"/>
              </a:spcAft>
              <a:buSzPts val="1800"/>
              <a:buChar char="●"/>
            </a:pPr>
            <a:r>
              <a:rPr lang="en"/>
              <a:t>Backup phone data</a:t>
            </a:r>
            <a:endParaRPr/>
          </a:p>
          <a:p>
            <a:pPr indent="-342900" lvl="0" marL="457200" rtl="0" algn="l">
              <a:lnSpc>
                <a:spcPct val="115000"/>
              </a:lnSpc>
              <a:spcBef>
                <a:spcPts val="0"/>
              </a:spcBef>
              <a:spcAft>
                <a:spcPts val="0"/>
              </a:spcAft>
              <a:buSzPts val="1800"/>
              <a:buChar char="●"/>
            </a:pPr>
            <a:r>
              <a:rPr lang="en"/>
              <a:t>Avoid third-party apps</a:t>
            </a:r>
            <a:endParaRPr/>
          </a:p>
          <a:p>
            <a:pPr indent="-342900" lvl="0" marL="457200" rtl="0" algn="l">
              <a:lnSpc>
                <a:spcPct val="115000"/>
              </a:lnSpc>
              <a:spcBef>
                <a:spcPts val="0"/>
              </a:spcBef>
              <a:spcAft>
                <a:spcPts val="0"/>
              </a:spcAft>
              <a:buSzPts val="1800"/>
              <a:buChar char="●"/>
            </a:pPr>
            <a:r>
              <a:rPr lang="en"/>
              <a:t>Avoid jailbreaking your iPhone or rooting your Android</a:t>
            </a:r>
            <a:endParaRPr/>
          </a:p>
          <a:p>
            <a:pPr indent="-342900" lvl="0" marL="457200" rtl="0" algn="l">
              <a:lnSpc>
                <a:spcPct val="115000"/>
              </a:lnSpc>
              <a:spcBef>
                <a:spcPts val="0"/>
              </a:spcBef>
              <a:spcAft>
                <a:spcPts val="0"/>
              </a:spcAft>
              <a:buSzPts val="1800"/>
              <a:buChar char="●"/>
            </a:pPr>
            <a:r>
              <a:rPr lang="en"/>
              <a:t>Update operating systems often</a:t>
            </a:r>
            <a:endParaRPr/>
          </a:p>
          <a:p>
            <a:pPr indent="-342900" lvl="0" marL="457200" rtl="0" algn="l">
              <a:lnSpc>
                <a:spcPct val="115000"/>
              </a:lnSpc>
              <a:spcBef>
                <a:spcPts val="0"/>
              </a:spcBef>
              <a:spcAft>
                <a:spcPts val="0"/>
              </a:spcAft>
              <a:buSzPts val="1800"/>
              <a:buChar char="●"/>
            </a:pPr>
            <a:r>
              <a:rPr lang="en"/>
              <a:t>Use public wifi carefully</a:t>
            </a:r>
            <a:endParaRPr/>
          </a:p>
          <a:p>
            <a:pPr indent="-342900" lvl="0" marL="457200" rtl="0" algn="l">
              <a:lnSpc>
                <a:spcPct val="115000"/>
              </a:lnSpc>
              <a:spcBef>
                <a:spcPts val="0"/>
              </a:spcBef>
              <a:spcAft>
                <a:spcPts val="0"/>
              </a:spcAft>
              <a:buSzPts val="1800"/>
              <a:buChar char="●"/>
            </a:pPr>
            <a:r>
              <a:rPr lang="en"/>
              <a:t>Download </a:t>
            </a:r>
            <a:r>
              <a:rPr lang="en" u="sng">
                <a:solidFill>
                  <a:schemeClr val="hlink"/>
                </a:solidFill>
                <a:hlinkClick r:id="rId3"/>
              </a:rPr>
              <a:t>anti-malware</a:t>
            </a:r>
            <a:r>
              <a:rPr lang="en"/>
              <a:t> for your mobile device (e.g. malwareBytes, malwareFox)</a:t>
            </a:r>
            <a:endParaRPr/>
          </a:p>
          <a:p>
            <a:pPr indent="-342900" lvl="0" marL="457200" rtl="0" algn="l">
              <a:lnSpc>
                <a:spcPct val="115000"/>
              </a:lnSpc>
              <a:spcBef>
                <a:spcPts val="0"/>
              </a:spcBef>
              <a:spcAft>
                <a:spcPts val="0"/>
              </a:spcAft>
              <a:buSzPts val="1800"/>
              <a:buChar char="●"/>
            </a:pPr>
            <a:r>
              <a:rPr lang="en"/>
              <a:t>Use mobile security tools (e.g</a:t>
            </a:r>
            <a:r>
              <a:rPr lang="en"/>
              <a:t>.  ImmuniWeb® MobileSuite, QARK, Micro Focus etc.)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lt2"/>
              </a:buClr>
              <a:buSzPct val="98765"/>
              <a:buFont typeface="Century Gothic"/>
              <a:buNone/>
            </a:pPr>
            <a:r>
              <a:rPr lang="en"/>
              <a:t>References</a:t>
            </a:r>
            <a:endParaRPr/>
          </a:p>
        </p:txBody>
      </p:sp>
      <p:sp>
        <p:nvSpPr>
          <p:cNvPr id="230" name="Google Shape;230;p14"/>
          <p:cNvSpPr txBox="1"/>
          <p:nvPr>
            <p:ph idx="1" type="body"/>
          </p:nvPr>
        </p:nvSpPr>
        <p:spPr>
          <a:xfrm>
            <a:off x="311700" y="1387950"/>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https://www.techtarget.com/whatis/definition/mobile-security</a:t>
            </a:r>
            <a:endParaRPr/>
          </a:p>
          <a:p>
            <a:pPr indent="-342900" lvl="0" marL="457200" rtl="0" algn="l">
              <a:spcBef>
                <a:spcPts val="0"/>
              </a:spcBef>
              <a:spcAft>
                <a:spcPts val="0"/>
              </a:spcAft>
              <a:buSzPts val="1800"/>
              <a:buChar char="●"/>
            </a:pPr>
            <a:r>
              <a:rPr lang="en" u="sng">
                <a:solidFill>
                  <a:schemeClr val="hlink"/>
                </a:solidFill>
                <a:hlinkClick r:id="rId4"/>
              </a:rPr>
              <a:t>https://www.malwarebytes.com/blog/news/2016/09/top-10-ways-to-secure-your-mobile-phone</a:t>
            </a:r>
            <a:endParaRPr/>
          </a:p>
          <a:p>
            <a:pPr indent="-342900" lvl="0" marL="457200" rtl="0" algn="l">
              <a:spcBef>
                <a:spcPts val="0"/>
              </a:spcBef>
              <a:spcAft>
                <a:spcPts val="0"/>
              </a:spcAft>
              <a:buSzPts val="1800"/>
              <a:buChar char="●"/>
            </a:pPr>
            <a:r>
              <a:rPr lang="en" u="sng">
                <a:solidFill>
                  <a:schemeClr val="hlink"/>
                </a:solidFill>
                <a:hlinkClick r:id="rId5"/>
              </a:rPr>
              <a:t>https://auth0.com/blog/the-9-most-common-security-threats-to-mobile-devices-in-2021/</a:t>
            </a:r>
            <a:endParaRPr/>
          </a:p>
          <a:p>
            <a:pPr indent="-342900" lvl="0" marL="457200" rtl="0" algn="l">
              <a:spcBef>
                <a:spcPts val="0"/>
              </a:spcBef>
              <a:spcAft>
                <a:spcPts val="0"/>
              </a:spcAft>
              <a:buSzPts val="1800"/>
              <a:buChar char="●"/>
            </a:pPr>
            <a:r>
              <a:rPr lang="en" u="sng">
                <a:solidFill>
                  <a:schemeClr val="hlink"/>
                </a:solidFill>
                <a:hlinkClick r:id="rId6"/>
              </a:rPr>
              <a:t>https://cybersecurity.asee.co/blog/most-significant-mobile-data-breaches/</a:t>
            </a:r>
            <a:endParaRPr/>
          </a:p>
          <a:p>
            <a:pPr indent="-342900" lvl="0" marL="457200" rtl="0" algn="l">
              <a:spcBef>
                <a:spcPts val="0"/>
              </a:spcBef>
              <a:spcAft>
                <a:spcPts val="0"/>
              </a:spcAft>
              <a:buSzPts val="1800"/>
              <a:buChar char="●"/>
            </a:pPr>
            <a:r>
              <a:rPr lang="en" u="sng">
                <a:solidFill>
                  <a:schemeClr val="hlink"/>
                </a:solidFill>
                <a:hlinkClick r:id="rId7"/>
              </a:rPr>
              <a:t>https://www.ibm.com/topics/mobile-security</a:t>
            </a:r>
            <a:endParaRPr/>
          </a:p>
          <a:p>
            <a:pPr indent="-342900" lvl="0" marL="457200" rtl="0" algn="l">
              <a:spcBef>
                <a:spcPts val="0"/>
              </a:spcBef>
              <a:spcAft>
                <a:spcPts val="0"/>
              </a:spcAft>
              <a:buSzPts val="1800"/>
              <a:buChar char="●"/>
            </a:pPr>
            <a:r>
              <a:rPr lang="en" u="sng">
                <a:solidFill>
                  <a:schemeClr val="hlink"/>
                </a:solidFill>
                <a:hlinkClick r:id="rId8"/>
              </a:rPr>
              <a:t>https://centsai.com/must-reads/what-is/free-apps-are-they-really-free/</a:t>
            </a:r>
            <a:endParaRPr/>
          </a:p>
          <a:p>
            <a:pPr indent="-228600" lvl="0" marL="457200" rtl="0" algn="l">
              <a:spcBef>
                <a:spcPts val="0"/>
              </a:spcBef>
              <a:spcAft>
                <a:spcPts val="0"/>
              </a:spcAft>
              <a:buSzPts val="1800"/>
              <a:buNone/>
            </a:pPr>
            <a:r>
              <a:t/>
            </a:r>
            <a:endParaRPr/>
          </a:p>
          <a:p>
            <a:pPr indent="0" lvl="0" marL="0" rtl="0" algn="l">
              <a:spcBef>
                <a:spcPts val="1200"/>
              </a:spcBef>
              <a:spcAft>
                <a:spcPts val="1200"/>
              </a:spcAft>
              <a:buSzPts val="1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5"/>
          <p:cNvSpPr txBox="1"/>
          <p:nvPr>
            <p:ph idx="1" type="body"/>
          </p:nvPr>
        </p:nvSpPr>
        <p:spPr>
          <a:xfrm>
            <a:off x="3447435" y="1609150"/>
            <a:ext cx="2240400" cy="195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200"/>
              </a:spcAft>
              <a:buSzPts val="1800"/>
              <a:buNone/>
            </a:pPr>
            <a:r>
              <a:rPr lang="en" sz="5400"/>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lt2"/>
              </a:buClr>
              <a:buSzPct val="98765"/>
              <a:buFont typeface="Century Gothic"/>
              <a:buNone/>
            </a:pPr>
            <a:r>
              <a:rPr lang="en"/>
              <a:t>Agenda</a:t>
            </a:r>
            <a:endParaRPr/>
          </a:p>
        </p:txBody>
      </p:sp>
      <p:sp>
        <p:nvSpPr>
          <p:cNvPr id="158" name="Google Shape;158;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50000"/>
              </a:lnSpc>
              <a:spcBef>
                <a:spcPts val="0"/>
              </a:spcBef>
              <a:spcAft>
                <a:spcPts val="0"/>
              </a:spcAft>
              <a:buSzPts val="1800"/>
              <a:buChar char="●"/>
            </a:pPr>
            <a:r>
              <a:rPr lang="en"/>
              <a:t>Introduction</a:t>
            </a:r>
            <a:endParaRPr/>
          </a:p>
          <a:p>
            <a:pPr indent="-342900" lvl="0" marL="457200" rtl="0" algn="l">
              <a:lnSpc>
                <a:spcPct val="150000"/>
              </a:lnSpc>
              <a:spcBef>
                <a:spcPts val="0"/>
              </a:spcBef>
              <a:spcAft>
                <a:spcPts val="0"/>
              </a:spcAft>
              <a:buSzPts val="1800"/>
              <a:buChar char="●"/>
            </a:pPr>
            <a:r>
              <a:rPr lang="en"/>
              <a:t>Importance of mobile security</a:t>
            </a:r>
            <a:endParaRPr/>
          </a:p>
          <a:p>
            <a:pPr indent="-342900" lvl="0" marL="457200" rtl="0" algn="l">
              <a:lnSpc>
                <a:spcPct val="150000"/>
              </a:lnSpc>
              <a:spcBef>
                <a:spcPts val="0"/>
              </a:spcBef>
              <a:spcAft>
                <a:spcPts val="0"/>
              </a:spcAft>
              <a:buSzPts val="1800"/>
              <a:buChar char="●"/>
            </a:pPr>
            <a:r>
              <a:rPr lang="en"/>
              <a:t>Types of security in mobile</a:t>
            </a:r>
            <a:endParaRPr/>
          </a:p>
          <a:p>
            <a:pPr indent="-342900" lvl="0" marL="457200" rtl="0" algn="l">
              <a:lnSpc>
                <a:spcPct val="150000"/>
              </a:lnSpc>
              <a:spcBef>
                <a:spcPts val="0"/>
              </a:spcBef>
              <a:spcAft>
                <a:spcPts val="0"/>
              </a:spcAft>
              <a:buSzPts val="1800"/>
              <a:buChar char="●"/>
            </a:pPr>
            <a:r>
              <a:rPr lang="en"/>
              <a:t>Top Security threats</a:t>
            </a:r>
            <a:endParaRPr/>
          </a:p>
          <a:p>
            <a:pPr indent="-342900" lvl="0" marL="457200" rtl="0" algn="l">
              <a:lnSpc>
                <a:spcPct val="150000"/>
              </a:lnSpc>
              <a:spcBef>
                <a:spcPts val="0"/>
              </a:spcBef>
              <a:spcAft>
                <a:spcPts val="0"/>
              </a:spcAft>
              <a:buSzPts val="1800"/>
              <a:buChar char="●"/>
            </a:pPr>
            <a:r>
              <a:rPr lang="en"/>
              <a:t>How to spot fake Android app</a:t>
            </a:r>
            <a:endParaRPr/>
          </a:p>
          <a:p>
            <a:pPr indent="-342900" lvl="0" marL="457200" rtl="0" algn="l">
              <a:lnSpc>
                <a:spcPct val="150000"/>
              </a:lnSpc>
              <a:spcBef>
                <a:spcPts val="0"/>
              </a:spcBef>
              <a:spcAft>
                <a:spcPts val="0"/>
              </a:spcAft>
              <a:buSzPts val="1800"/>
              <a:buChar char="●"/>
            </a:pPr>
            <a:r>
              <a:rPr lang="en"/>
              <a:t>Exactly How free is that free app?</a:t>
            </a:r>
            <a:endParaRPr/>
          </a:p>
          <a:p>
            <a:pPr indent="-342900" lvl="0" marL="457200" rtl="0" algn="l">
              <a:lnSpc>
                <a:spcPct val="150000"/>
              </a:lnSpc>
              <a:spcBef>
                <a:spcPts val="0"/>
              </a:spcBef>
              <a:spcAft>
                <a:spcPts val="0"/>
              </a:spcAft>
              <a:buSzPts val="1800"/>
              <a:buChar char="●"/>
            </a:pPr>
            <a:r>
              <a:rPr lang="en"/>
              <a:t>4 Popular Security breaches</a:t>
            </a:r>
            <a:endParaRPr/>
          </a:p>
          <a:p>
            <a:pPr indent="-342900" lvl="0" marL="457200" rtl="0" algn="l">
              <a:lnSpc>
                <a:spcPct val="150000"/>
              </a:lnSpc>
              <a:spcBef>
                <a:spcPts val="0"/>
              </a:spcBef>
              <a:spcAft>
                <a:spcPts val="0"/>
              </a:spcAft>
              <a:buSzPts val="1800"/>
              <a:buChar char="●"/>
            </a:pPr>
            <a:r>
              <a:rPr lang="en"/>
              <a:t>Ways to secure mobile</a:t>
            </a:r>
            <a:endParaRPr/>
          </a:p>
          <a:p>
            <a:pPr indent="-342900" lvl="0" marL="457200" rtl="0" algn="l">
              <a:lnSpc>
                <a:spcPct val="150000"/>
              </a:lnSpc>
              <a:spcBef>
                <a:spcPts val="0"/>
              </a:spcBef>
              <a:spcAft>
                <a:spcPts val="0"/>
              </a:spcAft>
              <a:buSzPts val="1800"/>
              <a:buChar char="●"/>
            </a:pPr>
            <a:r>
              <a:rPr lang="en"/>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lt2"/>
              </a:buClr>
              <a:buSzPct val="98765"/>
              <a:buFont typeface="Century Gothic"/>
              <a:buNone/>
            </a:pPr>
            <a:r>
              <a:rPr lang="en"/>
              <a:t>Introduction</a:t>
            </a:r>
            <a:endParaRPr/>
          </a:p>
        </p:txBody>
      </p:sp>
      <p:sp>
        <p:nvSpPr>
          <p:cNvPr id="164" name="Google Shape;164;p3"/>
          <p:cNvSpPr txBox="1"/>
          <p:nvPr>
            <p:ph idx="1" type="body"/>
          </p:nvPr>
        </p:nvSpPr>
        <p:spPr>
          <a:xfrm>
            <a:off x="311700" y="1304875"/>
            <a:ext cx="8520600" cy="34164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spcBef>
                <a:spcPts val="0"/>
              </a:spcBef>
              <a:spcAft>
                <a:spcPts val="0"/>
              </a:spcAft>
              <a:buSzPct val="94799"/>
              <a:buNone/>
            </a:pPr>
            <a:r>
              <a:rPr lang="en" sz="2450"/>
              <a:t>Let’s first discuss what does term ‘Mobile Security’ means</a:t>
            </a:r>
            <a:endParaRPr sz="2450"/>
          </a:p>
          <a:p>
            <a:pPr indent="0" lvl="0" marL="0" rtl="0" algn="l">
              <a:spcBef>
                <a:spcPts val="1200"/>
              </a:spcBef>
              <a:spcAft>
                <a:spcPts val="0"/>
              </a:spcAft>
              <a:buSzPct val="94799"/>
              <a:buNone/>
            </a:pPr>
            <a:r>
              <a:rPr b="1" lang="en" sz="2450"/>
              <a:t>Mobile:</a:t>
            </a:r>
            <a:r>
              <a:rPr lang="en" sz="2450"/>
              <a:t> </a:t>
            </a:r>
            <a:r>
              <a:rPr lang="en" sz="2350"/>
              <a:t>a device with access to a cellular radio system so it can be used over a wide area, without a physical connection to a network. Primarily used for text messaging and calling.</a:t>
            </a:r>
            <a:endParaRPr sz="2350"/>
          </a:p>
          <a:p>
            <a:pPr indent="0" lvl="0" marL="0" rtl="0" algn="l">
              <a:spcBef>
                <a:spcPts val="1200"/>
              </a:spcBef>
              <a:spcAft>
                <a:spcPts val="0"/>
              </a:spcAft>
              <a:buSzPct val="98833"/>
              <a:buNone/>
            </a:pPr>
            <a:r>
              <a:t/>
            </a:r>
            <a:endParaRPr sz="2350"/>
          </a:p>
          <a:p>
            <a:pPr indent="0" lvl="0" marL="0" rtl="0" algn="l">
              <a:spcBef>
                <a:spcPts val="1200"/>
              </a:spcBef>
              <a:spcAft>
                <a:spcPts val="0"/>
              </a:spcAft>
              <a:buSzPct val="94799"/>
              <a:buNone/>
            </a:pPr>
            <a:r>
              <a:rPr b="1" lang="en" sz="2450"/>
              <a:t>Security:</a:t>
            </a:r>
            <a:r>
              <a:rPr lang="en" sz="2350"/>
              <a:t> Security is protection from or resilience against any external threat.</a:t>
            </a:r>
            <a:endParaRPr sz="2350"/>
          </a:p>
          <a:p>
            <a:pPr indent="0" lvl="0" marL="0" rtl="0" algn="l">
              <a:spcBef>
                <a:spcPts val="1200"/>
              </a:spcBef>
              <a:spcAft>
                <a:spcPts val="0"/>
              </a:spcAft>
              <a:buSzPct val="98833"/>
              <a:buNone/>
            </a:pPr>
            <a:r>
              <a:t/>
            </a:r>
            <a:endParaRPr sz="2350"/>
          </a:p>
          <a:p>
            <a:pPr indent="0" lvl="0" marL="0" rtl="0" algn="l">
              <a:spcBef>
                <a:spcPts val="1200"/>
              </a:spcBef>
              <a:spcAft>
                <a:spcPts val="0"/>
              </a:spcAft>
              <a:buSzPct val="94799"/>
              <a:buNone/>
            </a:pPr>
            <a:r>
              <a:rPr b="1" lang="en" sz="2450"/>
              <a:t>Mobile Security</a:t>
            </a:r>
            <a:r>
              <a:rPr lang="en" sz="2300"/>
              <a:t>: Mobile security is the protection of </a:t>
            </a:r>
            <a:r>
              <a:rPr lang="en" sz="2300" u="sng">
                <a:solidFill>
                  <a:schemeClr val="hlink"/>
                </a:solidFill>
                <a:hlinkClick r:id="rId3"/>
              </a:rPr>
              <a:t>smartphones</a:t>
            </a:r>
            <a:r>
              <a:rPr lang="en" sz="2300"/>
              <a:t>, </a:t>
            </a:r>
            <a:r>
              <a:rPr lang="en" sz="2300" u="sng">
                <a:solidFill>
                  <a:schemeClr val="hlink"/>
                </a:solidFill>
                <a:hlinkClick r:id="rId4"/>
              </a:rPr>
              <a:t>tablets</a:t>
            </a:r>
            <a:r>
              <a:rPr lang="en" sz="2300"/>
              <a:t>, and other portable computing devices, and the networks they connect to, from threats and vulnerabilities associated with wireless computing.</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lt2"/>
              </a:buClr>
              <a:buSzPct val="98765"/>
              <a:buFont typeface="Century Gothic"/>
              <a:buNone/>
            </a:pPr>
            <a:r>
              <a:rPr lang="en"/>
              <a:t>Why Mobile Security is important?</a:t>
            </a:r>
            <a:endParaRPr/>
          </a:p>
        </p:txBody>
      </p:sp>
      <p:sp>
        <p:nvSpPr>
          <p:cNvPr id="170" name="Google Shape;170;p4"/>
          <p:cNvSpPr txBox="1"/>
          <p:nvPr>
            <p:ph idx="1" type="body"/>
          </p:nvPr>
        </p:nvSpPr>
        <p:spPr>
          <a:xfrm>
            <a:off x="311700" y="1419600"/>
            <a:ext cx="8000093"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sz="1600"/>
              <a:t>Mobile phones widely used device in 21st century due to portability and affordability.</a:t>
            </a:r>
            <a:endParaRPr/>
          </a:p>
          <a:p>
            <a:pPr indent="-342900" lvl="0" marL="457200" rtl="0" algn="l">
              <a:lnSpc>
                <a:spcPct val="115000"/>
              </a:lnSpc>
              <a:spcBef>
                <a:spcPts val="0"/>
              </a:spcBef>
              <a:spcAft>
                <a:spcPts val="0"/>
              </a:spcAft>
              <a:buSzPts val="1800"/>
              <a:buChar char="●"/>
            </a:pPr>
            <a:r>
              <a:rPr lang="en" sz="1600"/>
              <a:t>Mobile phones comes with variety of other features beyond calling and texting.</a:t>
            </a:r>
            <a:endParaRPr sz="1600"/>
          </a:p>
          <a:p>
            <a:pPr indent="-342900" lvl="0" marL="457200" rtl="0" algn="l">
              <a:lnSpc>
                <a:spcPct val="115000"/>
              </a:lnSpc>
              <a:spcBef>
                <a:spcPts val="0"/>
              </a:spcBef>
              <a:spcAft>
                <a:spcPts val="0"/>
              </a:spcAft>
              <a:buSzPts val="1800"/>
              <a:buChar char="●"/>
            </a:pPr>
            <a:r>
              <a:rPr lang="en" sz="1600"/>
              <a:t>Android is the most commonly used OS around the world.</a:t>
            </a:r>
            <a:endParaRPr sz="1600"/>
          </a:p>
          <a:p>
            <a:pPr indent="-342900" lvl="0" marL="457200" rtl="0" algn="l">
              <a:lnSpc>
                <a:spcPct val="115000"/>
              </a:lnSpc>
              <a:spcBef>
                <a:spcPts val="0"/>
              </a:spcBef>
              <a:spcAft>
                <a:spcPts val="0"/>
              </a:spcAft>
              <a:buSzPts val="1800"/>
              <a:buChar char="●"/>
            </a:pPr>
            <a:r>
              <a:rPr lang="en" sz="1600"/>
              <a:t>Typically everyone carries a mobile phone nowadays (young, elderly, tech, low-tech). </a:t>
            </a:r>
            <a:endParaRPr sz="1600"/>
          </a:p>
          <a:p>
            <a:pPr indent="-342900" lvl="0" marL="457200" rtl="0" algn="l">
              <a:lnSpc>
                <a:spcPct val="115000"/>
              </a:lnSpc>
              <a:spcBef>
                <a:spcPts val="0"/>
              </a:spcBef>
              <a:spcAft>
                <a:spcPts val="0"/>
              </a:spcAft>
              <a:buSzPts val="1800"/>
              <a:buChar char="●"/>
            </a:pPr>
            <a:r>
              <a:rPr lang="en" sz="1600"/>
              <a:t>Most of our personal data is kept in mobile devices.</a:t>
            </a:r>
            <a:endParaRPr sz="1600"/>
          </a:p>
          <a:p>
            <a:pPr indent="-342900" lvl="0" marL="457200" rtl="0" algn="l">
              <a:lnSpc>
                <a:spcPct val="115000"/>
              </a:lnSpc>
              <a:spcBef>
                <a:spcPts val="0"/>
              </a:spcBef>
              <a:spcAft>
                <a:spcPts val="0"/>
              </a:spcAft>
              <a:buSzPts val="1800"/>
              <a:buChar char="●"/>
            </a:pPr>
            <a:r>
              <a:rPr lang="en" sz="1600"/>
              <a:t>The high usage of mobile phones has created an opportunity for the hackers.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lt2"/>
              </a:buClr>
              <a:buSzPct val="98765"/>
              <a:buFont typeface="Century Gothic"/>
              <a:buNone/>
            </a:pPr>
            <a:r>
              <a:rPr lang="en"/>
              <a:t>Types of Security</a:t>
            </a:r>
            <a:endParaRPr/>
          </a:p>
        </p:txBody>
      </p:sp>
      <p:sp>
        <p:nvSpPr>
          <p:cNvPr id="176" name="Google Shape;176;p5"/>
          <p:cNvSpPr txBox="1"/>
          <p:nvPr>
            <p:ph idx="1" type="body"/>
          </p:nvPr>
        </p:nvSpPr>
        <p:spPr>
          <a:xfrm>
            <a:off x="431514" y="1366463"/>
            <a:ext cx="8400785" cy="3202412"/>
          </a:xfrm>
          <a:prstGeom prst="rect">
            <a:avLst/>
          </a:prstGeom>
          <a:noFill/>
          <a:ln>
            <a:noFill/>
          </a:ln>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Mobile device</a:t>
            </a:r>
            <a:endParaRPr/>
          </a:p>
          <a:p>
            <a:pPr indent="0" lvl="0" marL="114300" rtl="0" algn="l">
              <a:spcBef>
                <a:spcPts val="0"/>
              </a:spcBef>
              <a:spcAft>
                <a:spcPts val="0"/>
              </a:spcAft>
              <a:buSzPts val="1800"/>
              <a:buNone/>
            </a:pPr>
            <a:r>
              <a:t/>
            </a:r>
            <a:endParaRPr sz="1800"/>
          </a:p>
          <a:p>
            <a:pPr indent="-342900" lvl="0" marL="457200" rtl="0" algn="l">
              <a:spcBef>
                <a:spcPts val="0"/>
              </a:spcBef>
              <a:spcAft>
                <a:spcPts val="0"/>
              </a:spcAft>
              <a:buSzPts val="1800"/>
              <a:buChar char="●"/>
            </a:pPr>
            <a:r>
              <a:rPr lang="en" sz="1800"/>
              <a:t>Mobile Application Security</a:t>
            </a:r>
            <a:endParaRPr/>
          </a:p>
          <a:p>
            <a:pPr indent="0" lvl="0" marL="114300" rtl="0" algn="l">
              <a:spcBef>
                <a:spcPts val="0"/>
              </a:spcBef>
              <a:spcAft>
                <a:spcPts val="0"/>
              </a:spcAft>
              <a:buSzPts val="1800"/>
              <a:buNone/>
            </a:pPr>
            <a:r>
              <a:t/>
            </a:r>
            <a:endParaRPr sz="1800"/>
          </a:p>
          <a:p>
            <a:pPr indent="-342900" lvl="0" marL="457200" rtl="0" algn="l">
              <a:spcBef>
                <a:spcPts val="0"/>
              </a:spcBef>
              <a:spcAft>
                <a:spcPts val="0"/>
              </a:spcAft>
              <a:buSzPts val="1800"/>
              <a:buChar char="●"/>
            </a:pPr>
            <a:r>
              <a:rPr lang="en" sz="1800"/>
              <a:t>Web-Based Mobile Security Threats</a:t>
            </a:r>
            <a:endParaRPr/>
          </a:p>
          <a:p>
            <a:pPr indent="0" lvl="0" marL="114300" rtl="0" algn="l">
              <a:spcBef>
                <a:spcPts val="0"/>
              </a:spcBef>
              <a:spcAft>
                <a:spcPts val="0"/>
              </a:spcAft>
              <a:buSzPts val="1800"/>
              <a:buNone/>
            </a:pPr>
            <a:r>
              <a:t/>
            </a:r>
            <a:endParaRPr sz="1800"/>
          </a:p>
          <a:p>
            <a:pPr indent="-342900" lvl="0" marL="457200" rtl="0" algn="l">
              <a:spcBef>
                <a:spcPts val="0"/>
              </a:spcBef>
              <a:spcAft>
                <a:spcPts val="0"/>
              </a:spcAft>
              <a:buSzPts val="1800"/>
              <a:buChar char="●"/>
            </a:pPr>
            <a:r>
              <a:rPr lang="en" sz="1800"/>
              <a:t>Mobile Network Security Threats.</a:t>
            </a:r>
            <a:endParaRPr sz="1800"/>
          </a:p>
          <a:p>
            <a:pPr indent="0" lvl="0" marL="0" rtl="0" algn="l">
              <a:spcBef>
                <a:spcPts val="1200"/>
              </a:spcBef>
              <a:spcAft>
                <a:spcPts val="0"/>
              </a:spcAft>
              <a:buSzPts val="1800"/>
              <a:buNone/>
            </a:pPr>
            <a:r>
              <a:t/>
            </a:r>
            <a:endParaRPr sz="1800"/>
          </a:p>
          <a:p>
            <a:pPr indent="0" lvl="0" marL="457200" rtl="0" algn="l">
              <a:spcBef>
                <a:spcPts val="1200"/>
              </a:spcBef>
              <a:spcAft>
                <a:spcPts val="1200"/>
              </a:spcAft>
              <a:buSzPts val="1800"/>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lt2"/>
              </a:buClr>
              <a:buSzPct val="98765"/>
              <a:buFont typeface="Century Gothic"/>
              <a:buNone/>
            </a:pPr>
            <a:r>
              <a:rPr lang="en"/>
              <a:t>Top Security Threats</a:t>
            </a:r>
            <a:endParaRPr/>
          </a:p>
        </p:txBody>
      </p:sp>
      <p:sp>
        <p:nvSpPr>
          <p:cNvPr id="182" name="Google Shape;182;p6"/>
          <p:cNvSpPr txBox="1"/>
          <p:nvPr>
            <p:ph idx="1" type="body"/>
          </p:nvPr>
        </p:nvSpPr>
        <p:spPr>
          <a:xfrm>
            <a:off x="311700" y="1381075"/>
            <a:ext cx="8520600" cy="3416400"/>
          </a:xfrm>
          <a:prstGeom prst="rect">
            <a:avLst/>
          </a:prstGeom>
          <a:noFill/>
          <a:ln>
            <a:noFill/>
          </a:ln>
        </p:spPr>
        <p:txBody>
          <a:bodyPr anchorCtr="0" anchor="t" bIns="91425" lIns="91425" spcFirstLastPara="1" rIns="91425" wrap="square" tIns="91425">
            <a:noAutofit/>
          </a:bodyPr>
          <a:lstStyle/>
          <a:p>
            <a:pPr indent="-330444" lvl="0" marL="457200" rtl="0" algn="l">
              <a:lnSpc>
                <a:spcPct val="115000"/>
              </a:lnSpc>
              <a:spcBef>
                <a:spcPts val="0"/>
              </a:spcBef>
              <a:spcAft>
                <a:spcPts val="0"/>
              </a:spcAft>
              <a:buSzPts val="1600"/>
              <a:buChar char="●"/>
            </a:pPr>
            <a:r>
              <a:rPr lang="en" sz="1600"/>
              <a:t>Social Engineering</a:t>
            </a:r>
            <a:endParaRPr sz="1600"/>
          </a:p>
          <a:p>
            <a:pPr indent="-330444" lvl="0" marL="457200" rtl="0" algn="l">
              <a:lnSpc>
                <a:spcPct val="115000"/>
              </a:lnSpc>
              <a:spcBef>
                <a:spcPts val="0"/>
              </a:spcBef>
              <a:spcAft>
                <a:spcPts val="0"/>
              </a:spcAft>
              <a:buSzPts val="1600"/>
              <a:buChar char="●"/>
            </a:pPr>
            <a:r>
              <a:rPr lang="en" sz="1600"/>
              <a:t>Data Leakage via Malicious Apps</a:t>
            </a:r>
            <a:endParaRPr sz="1600"/>
          </a:p>
          <a:p>
            <a:pPr indent="-330444" lvl="0" marL="457200" rtl="0" algn="l">
              <a:lnSpc>
                <a:spcPct val="115000"/>
              </a:lnSpc>
              <a:spcBef>
                <a:spcPts val="0"/>
              </a:spcBef>
              <a:spcAft>
                <a:spcPts val="0"/>
              </a:spcAft>
              <a:buSzPts val="1600"/>
              <a:buChar char="●"/>
            </a:pPr>
            <a:r>
              <a:rPr lang="en" sz="1600"/>
              <a:t>Unsecured Public Wi-Fi</a:t>
            </a:r>
            <a:endParaRPr sz="1600"/>
          </a:p>
          <a:p>
            <a:pPr indent="-330444" lvl="0" marL="457200" rtl="0" algn="l">
              <a:lnSpc>
                <a:spcPct val="115000"/>
              </a:lnSpc>
              <a:spcBef>
                <a:spcPts val="0"/>
              </a:spcBef>
              <a:spcAft>
                <a:spcPts val="0"/>
              </a:spcAft>
              <a:buSzPts val="1600"/>
              <a:buChar char="●"/>
            </a:pPr>
            <a:r>
              <a:rPr lang="en" sz="1600"/>
              <a:t>End-to-End Encryption Gaps</a:t>
            </a:r>
            <a:endParaRPr sz="1600"/>
          </a:p>
          <a:p>
            <a:pPr indent="-330444" lvl="0" marL="457200" rtl="0" algn="l">
              <a:lnSpc>
                <a:spcPct val="115000"/>
              </a:lnSpc>
              <a:spcBef>
                <a:spcPts val="0"/>
              </a:spcBef>
              <a:spcAft>
                <a:spcPts val="0"/>
              </a:spcAft>
              <a:buSzPts val="1600"/>
              <a:buChar char="●"/>
            </a:pPr>
            <a:r>
              <a:rPr lang="en" sz="1600"/>
              <a:t>Internet of Things (IoT) Devices</a:t>
            </a:r>
            <a:endParaRPr sz="1600"/>
          </a:p>
          <a:p>
            <a:pPr indent="-330444" lvl="0" marL="457200" rtl="0" algn="l">
              <a:lnSpc>
                <a:spcPct val="115000"/>
              </a:lnSpc>
              <a:spcBef>
                <a:spcPts val="0"/>
              </a:spcBef>
              <a:spcAft>
                <a:spcPts val="0"/>
              </a:spcAft>
              <a:buSzPts val="1600"/>
              <a:buChar char="●"/>
            </a:pPr>
            <a:r>
              <a:rPr lang="en" sz="1600"/>
              <a:t>Phishing</a:t>
            </a:r>
            <a:endParaRPr sz="1600"/>
          </a:p>
          <a:p>
            <a:pPr indent="-330444" lvl="0" marL="457200" rtl="0" algn="l">
              <a:lnSpc>
                <a:spcPct val="115000"/>
              </a:lnSpc>
              <a:spcBef>
                <a:spcPts val="0"/>
              </a:spcBef>
              <a:spcAft>
                <a:spcPts val="0"/>
              </a:spcAft>
              <a:buSzPts val="1600"/>
              <a:buChar char="●"/>
            </a:pPr>
            <a:r>
              <a:rPr lang="en" sz="1600"/>
              <a:t>Spyware</a:t>
            </a:r>
            <a:endParaRPr sz="1600"/>
          </a:p>
          <a:p>
            <a:pPr indent="-330444" lvl="0" marL="457200" rtl="0" algn="l">
              <a:lnSpc>
                <a:spcPct val="115000"/>
              </a:lnSpc>
              <a:spcBef>
                <a:spcPts val="0"/>
              </a:spcBef>
              <a:spcAft>
                <a:spcPts val="0"/>
              </a:spcAft>
              <a:buSzPts val="1600"/>
              <a:buChar char="●"/>
            </a:pPr>
            <a:r>
              <a:rPr lang="en" sz="1600"/>
              <a:t>Malware and ransomware</a:t>
            </a:r>
            <a:endParaRPr sz="1600"/>
          </a:p>
          <a:p>
            <a:pPr indent="-330444" lvl="0" marL="457200" rtl="0" algn="l">
              <a:lnSpc>
                <a:spcPct val="115000"/>
              </a:lnSpc>
              <a:spcBef>
                <a:spcPts val="0"/>
              </a:spcBef>
              <a:spcAft>
                <a:spcPts val="0"/>
              </a:spcAft>
              <a:buSzPts val="1600"/>
              <a:buChar char="●"/>
            </a:pPr>
            <a:r>
              <a:rPr lang="en" sz="1600"/>
              <a:t>Poor Password Habits</a:t>
            </a:r>
            <a:endParaRPr sz="1600"/>
          </a:p>
          <a:p>
            <a:pPr indent="-330444" lvl="0" marL="457200" rtl="0" algn="l">
              <a:lnSpc>
                <a:spcPct val="115000"/>
              </a:lnSpc>
              <a:spcBef>
                <a:spcPts val="0"/>
              </a:spcBef>
              <a:spcAft>
                <a:spcPts val="0"/>
              </a:spcAft>
              <a:buSzPts val="1600"/>
              <a:buChar char="●"/>
            </a:pPr>
            <a:r>
              <a:rPr lang="en" sz="1600"/>
              <a:t>Lost or Stolen Mobile Devices</a:t>
            </a:r>
            <a:endParaRPr sz="1600"/>
          </a:p>
          <a:p>
            <a:pPr indent="-330444" lvl="0" marL="457200" rtl="0" algn="l">
              <a:lnSpc>
                <a:spcPct val="115000"/>
              </a:lnSpc>
              <a:spcBef>
                <a:spcPts val="0"/>
              </a:spcBef>
              <a:spcAft>
                <a:spcPts val="0"/>
              </a:spcAft>
              <a:buSzPts val="1600"/>
              <a:buChar char="●"/>
            </a:pPr>
            <a:r>
              <a:rPr lang="en" sz="1600"/>
              <a:t>Out of Date Operating Systems</a:t>
            </a:r>
            <a:endParaRPr sz="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lt2"/>
              </a:buClr>
              <a:buSzPct val="98765"/>
              <a:buFont typeface="Century Gothic"/>
              <a:buNone/>
            </a:pPr>
            <a:r>
              <a:rPr lang="en"/>
              <a:t>How to spot a fake android app</a:t>
            </a:r>
            <a:endParaRPr/>
          </a:p>
        </p:txBody>
      </p:sp>
      <p:sp>
        <p:nvSpPr>
          <p:cNvPr id="188" name="Google Shape;188;p7"/>
          <p:cNvSpPr txBox="1"/>
          <p:nvPr>
            <p:ph idx="1" type="body"/>
          </p:nvPr>
        </p:nvSpPr>
        <p:spPr>
          <a:xfrm>
            <a:off x="311700" y="1265489"/>
            <a:ext cx="7876803" cy="3416400"/>
          </a:xfrm>
          <a:prstGeom prst="rect">
            <a:avLst/>
          </a:prstGeom>
          <a:noFill/>
          <a:ln>
            <a:noFill/>
          </a:ln>
        </p:spPr>
        <p:txBody>
          <a:bodyPr anchorCtr="0" anchor="t" bIns="91425" lIns="91425" spcFirstLastPara="1" rIns="91425" wrap="square" tIns="91425">
            <a:normAutofit/>
          </a:bodyPr>
          <a:lstStyle/>
          <a:p>
            <a:pPr indent="-349250" lvl="0" marL="457200" rtl="0" algn="l">
              <a:lnSpc>
                <a:spcPct val="115000"/>
              </a:lnSpc>
              <a:spcBef>
                <a:spcPts val="0"/>
              </a:spcBef>
              <a:spcAft>
                <a:spcPts val="0"/>
              </a:spcAft>
              <a:buSzPts val="1900"/>
              <a:buChar char="●"/>
            </a:pPr>
            <a:r>
              <a:rPr lang="en" sz="1800"/>
              <a:t>Inspect the title ( The app's title is likely to have typos in it or just weird formatting to get as close as possible to the name of the actual app without just being a copy)</a:t>
            </a:r>
            <a:endParaRPr sz="1800"/>
          </a:p>
          <a:p>
            <a:pPr indent="-349250" lvl="0" marL="457200" rtl="0" algn="l">
              <a:lnSpc>
                <a:spcPct val="115000"/>
              </a:lnSpc>
              <a:spcBef>
                <a:spcPts val="0"/>
              </a:spcBef>
              <a:spcAft>
                <a:spcPts val="0"/>
              </a:spcAft>
              <a:buSzPts val="1900"/>
              <a:buChar char="●"/>
            </a:pPr>
            <a:r>
              <a:rPr lang="en" sz="1800"/>
              <a:t>Check the icon</a:t>
            </a:r>
            <a:endParaRPr sz="1800"/>
          </a:p>
          <a:p>
            <a:pPr indent="-349250" lvl="0" marL="457200" rtl="0" algn="l">
              <a:lnSpc>
                <a:spcPct val="115000"/>
              </a:lnSpc>
              <a:spcBef>
                <a:spcPts val="0"/>
              </a:spcBef>
              <a:spcAft>
                <a:spcPts val="0"/>
              </a:spcAft>
              <a:buSzPts val="1900"/>
              <a:buChar char="●"/>
            </a:pPr>
            <a:r>
              <a:rPr lang="en" sz="1800"/>
              <a:t>Check the developer</a:t>
            </a:r>
            <a:endParaRPr sz="1800"/>
          </a:p>
          <a:p>
            <a:pPr indent="-349250" lvl="0" marL="457200" rtl="0" algn="l">
              <a:lnSpc>
                <a:spcPct val="115000"/>
              </a:lnSpc>
              <a:spcBef>
                <a:spcPts val="0"/>
              </a:spcBef>
              <a:spcAft>
                <a:spcPts val="0"/>
              </a:spcAft>
              <a:buSzPts val="1900"/>
              <a:buChar char="●"/>
            </a:pPr>
            <a:r>
              <a:rPr lang="en" sz="1800"/>
              <a:t>Check reviews ratings from other customers.</a:t>
            </a:r>
            <a:endParaRPr sz="1800"/>
          </a:p>
          <a:p>
            <a:pPr indent="-349250" lvl="0" marL="457200" rtl="0" algn="l">
              <a:lnSpc>
                <a:spcPct val="115000"/>
              </a:lnSpc>
              <a:spcBef>
                <a:spcPts val="0"/>
              </a:spcBef>
              <a:spcAft>
                <a:spcPts val="0"/>
              </a:spcAft>
              <a:buSzPts val="1900"/>
              <a:buChar char="●"/>
            </a:pPr>
            <a:r>
              <a:rPr lang="en" sz="1800"/>
              <a:t>Check permission of the app</a:t>
            </a:r>
            <a:endParaRPr sz="1800"/>
          </a:p>
          <a:p>
            <a:pPr indent="0" lvl="0" marL="457200" rtl="0" algn="l">
              <a:lnSpc>
                <a:spcPct val="115000"/>
              </a:lnSpc>
              <a:spcBef>
                <a:spcPts val="1200"/>
              </a:spcBef>
              <a:spcAft>
                <a:spcPts val="0"/>
              </a:spcAft>
              <a:buSzPts val="1800"/>
              <a:buNone/>
            </a:pPr>
            <a:r>
              <a:t/>
            </a:r>
            <a:endParaRPr sz="1800"/>
          </a:p>
          <a:p>
            <a:pPr indent="0" lvl="0" marL="0" rtl="0" algn="l">
              <a:lnSpc>
                <a:spcPct val="115000"/>
              </a:lnSpc>
              <a:spcBef>
                <a:spcPts val="1200"/>
              </a:spcBef>
              <a:spcAft>
                <a:spcPts val="1200"/>
              </a:spcAft>
              <a:buSzPts val="1800"/>
              <a:buNone/>
            </a:pPr>
            <a:r>
              <a:t/>
            </a:r>
            <a:endParaRPr sz="1100">
              <a:solidFill>
                <a:srgbClr val="BDC1C6"/>
              </a:solidFill>
              <a:highlight>
                <a:srgbClr val="202124"/>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lt2"/>
              </a:buClr>
              <a:buSzPct val="98765"/>
              <a:buFont typeface="Century Gothic"/>
              <a:buNone/>
            </a:pPr>
            <a:r>
              <a:rPr lang="en"/>
              <a:t>Exactly How Free is a that Free App?</a:t>
            </a:r>
            <a:endParaRPr/>
          </a:p>
        </p:txBody>
      </p:sp>
      <p:sp>
        <p:nvSpPr>
          <p:cNvPr id="194" name="Google Shape;194;p8"/>
          <p:cNvSpPr txBox="1"/>
          <p:nvPr>
            <p:ph idx="1" type="body"/>
          </p:nvPr>
        </p:nvSpPr>
        <p:spPr>
          <a:xfrm>
            <a:off x="428115" y="1357959"/>
            <a:ext cx="749326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sz="1600"/>
              <a:t>Most of the free apps comes at the cost of collecting your personal data.</a:t>
            </a:r>
            <a:endParaRPr sz="1600"/>
          </a:p>
          <a:p>
            <a:pPr indent="-342900" lvl="0" marL="457200" rtl="0" algn="l">
              <a:lnSpc>
                <a:spcPct val="115000"/>
              </a:lnSpc>
              <a:spcBef>
                <a:spcPts val="0"/>
              </a:spcBef>
              <a:spcAft>
                <a:spcPts val="0"/>
              </a:spcAft>
              <a:buSzPts val="1800"/>
              <a:buChar char="●"/>
            </a:pPr>
            <a:r>
              <a:rPr lang="en" sz="1600"/>
              <a:t>Companies also use the data for the personalization and customization of information viewed by customers. </a:t>
            </a:r>
            <a:endParaRPr sz="1600"/>
          </a:p>
          <a:p>
            <a:pPr indent="-342900" lvl="0" marL="457200" rtl="0" algn="l">
              <a:lnSpc>
                <a:spcPct val="115000"/>
              </a:lnSpc>
              <a:spcBef>
                <a:spcPts val="0"/>
              </a:spcBef>
              <a:spcAft>
                <a:spcPts val="0"/>
              </a:spcAft>
              <a:buSzPts val="1800"/>
              <a:buChar char="●"/>
            </a:pPr>
            <a:r>
              <a:rPr lang="en" sz="1600"/>
              <a:t>They collect data and sell to the company to run targeted ads campaign .</a:t>
            </a:r>
            <a:endParaRPr sz="1600"/>
          </a:p>
          <a:p>
            <a:pPr indent="-342900" lvl="0" marL="457200" rtl="0" algn="l">
              <a:lnSpc>
                <a:spcPct val="115000"/>
              </a:lnSpc>
              <a:spcBef>
                <a:spcPts val="0"/>
              </a:spcBef>
              <a:spcAft>
                <a:spcPts val="0"/>
              </a:spcAft>
              <a:buSzPts val="1800"/>
              <a:buChar char="●"/>
            </a:pPr>
            <a:r>
              <a:rPr lang="en" sz="1600"/>
              <a:t>In 2017, Facebook brought in about $40 billion in advertising revenue, a figure that represents almost 20 percent of the global online market and is expected to grow in the coming years. </a:t>
            </a:r>
            <a:r>
              <a:rPr lang="en" sz="1600" u="sng">
                <a:solidFill>
                  <a:schemeClr val="hlink"/>
                </a:solidFill>
                <a:hlinkClick r:id="rId3"/>
              </a:rPr>
              <a:t>Google’s revenue</a:t>
            </a:r>
            <a:r>
              <a:rPr lang="en" sz="1600"/>
              <a:t> totaled $110.9 billion in 2017.</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9"/>
          <p:cNvSpPr txBox="1"/>
          <p:nvPr>
            <p:ph type="title"/>
          </p:nvPr>
        </p:nvSpPr>
        <p:spPr>
          <a:xfrm>
            <a:off x="311700" y="3830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lt2"/>
              </a:buClr>
              <a:buSzPct val="98765"/>
              <a:buFont typeface="Century Gothic"/>
              <a:buNone/>
            </a:pPr>
            <a:r>
              <a:rPr lang="en"/>
              <a:t>Popular Breaches</a:t>
            </a:r>
            <a:endParaRPr/>
          </a:p>
        </p:txBody>
      </p:sp>
      <p:sp>
        <p:nvSpPr>
          <p:cNvPr id="200" name="Google Shape;200;p9"/>
          <p:cNvSpPr txBox="1"/>
          <p:nvPr>
            <p:ph idx="1" type="body"/>
          </p:nvPr>
        </p:nvSpPr>
        <p:spPr>
          <a:xfrm>
            <a:off x="311700" y="1185369"/>
            <a:ext cx="8520600" cy="36273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3600"/>
              </a:spcBef>
              <a:spcAft>
                <a:spcPts val="0"/>
              </a:spcAft>
              <a:buClr>
                <a:schemeClr val="dk1"/>
              </a:buClr>
              <a:buSzPts val="594"/>
              <a:buFont typeface="Arial"/>
              <a:buNone/>
            </a:pPr>
            <a:r>
              <a:rPr b="1" lang="en" sz="1600"/>
              <a:t>1: PARKMOBILE APP</a:t>
            </a:r>
            <a:endParaRPr b="1" sz="1600"/>
          </a:p>
          <a:p>
            <a:pPr indent="-319119" lvl="0" marL="457200" rtl="0" algn="just">
              <a:lnSpc>
                <a:spcPct val="200000"/>
              </a:lnSpc>
              <a:spcBef>
                <a:spcPts val="300"/>
              </a:spcBef>
              <a:spcAft>
                <a:spcPts val="0"/>
              </a:spcAft>
              <a:buSzPts val="1400"/>
              <a:buChar char="●"/>
            </a:pPr>
            <a:r>
              <a:rPr lang="en" sz="1400"/>
              <a:t>Another instance of a mobile data breach happened in March 2021, concerning the ParkMobile app. The ParkMobile, an app for cashless parking across the United States, revealed personal information of 21 million users. The details of the breach were reported by an online tech columnist stating that mentioned personal data is being sold by Russian hackers.</a:t>
            </a:r>
            <a:endParaRPr sz="1400"/>
          </a:p>
          <a:p>
            <a:pPr indent="-319119" lvl="0" marL="457200" rtl="0" algn="just">
              <a:lnSpc>
                <a:spcPct val="160000"/>
              </a:lnSpc>
              <a:spcBef>
                <a:spcPts val="0"/>
              </a:spcBef>
              <a:spcAft>
                <a:spcPts val="0"/>
              </a:spcAft>
              <a:buSzPts val="1400"/>
              <a:buChar char="●"/>
            </a:pPr>
            <a:r>
              <a:rPr lang="en" sz="1400"/>
              <a:t>The company </a:t>
            </a:r>
            <a:r>
              <a:rPr lang="en" sz="1400">
                <a:solidFill>
                  <a:schemeClr val="hlink"/>
                </a:solidFill>
                <a:uFill>
                  <a:noFill/>
                </a:uFill>
                <a:hlinkClick r:id="rId3"/>
              </a:rPr>
              <a:t>stated </a:t>
            </a:r>
            <a:r>
              <a:rPr lang="en" sz="1400"/>
              <a:t>that, although hackers managed to get to the encrypted passwords, they were unable to get a hold of the keys to unlock the passwords. The company also states that no parking history nor credit card information was compromised.</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