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60" r:id="rId3"/>
    <p:sldId id="298" r:id="rId4"/>
    <p:sldId id="259" r:id="rId5"/>
    <p:sldId id="271" r:id="rId6"/>
    <p:sldId id="258" r:id="rId7"/>
    <p:sldId id="263" r:id="rId8"/>
    <p:sldId id="264" r:id="rId9"/>
    <p:sldId id="280" r:id="rId10"/>
    <p:sldId id="281" r:id="rId11"/>
    <p:sldId id="265" r:id="rId12"/>
    <p:sldId id="266" r:id="rId13"/>
    <p:sldId id="267" r:id="rId14"/>
    <p:sldId id="268" r:id="rId15"/>
    <p:sldId id="282" r:id="rId16"/>
    <p:sldId id="269" r:id="rId17"/>
    <p:sldId id="270" r:id="rId18"/>
    <p:sldId id="283" r:id="rId19"/>
    <p:sldId id="288" r:id="rId20"/>
    <p:sldId id="289" r:id="rId21"/>
    <p:sldId id="290" r:id="rId22"/>
    <p:sldId id="291" r:id="rId23"/>
    <p:sldId id="292" r:id="rId24"/>
    <p:sldId id="285" r:id="rId25"/>
    <p:sldId id="286" r:id="rId26"/>
    <p:sldId id="287" r:id="rId27"/>
    <p:sldId id="294" r:id="rId28"/>
    <p:sldId id="295" r:id="rId29"/>
    <p:sldId id="296" r:id="rId30"/>
    <p:sldId id="297" r:id="rId31"/>
    <p:sldId id="284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E79D0-584B-E2FE-358F-6D0197E638DD}" v="212" dt="2022-11-27T19:53:38.608"/>
    <p1510:client id="{AA5E2CF9-C6B4-6723-5F3C-8418AF734DBD}" v="146" dt="2022-11-27T20:18:38.095"/>
    <p1510:client id="{ED6E7FC7-4E36-47C4-8E55-E4793FA5F387}" v="212" dt="2022-11-27T19:35:52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7DDC9-31CD-4108-842B-544799E95800}" type="datetimeFigureOut">
              <a:t>01/12/2022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3176D-0E8E-4896-9186-0DB1140387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Nessus is a remote security scanning tool, which scans a computer and raises an alert if it discovers any vulnerabilities that malicious hackers could use to gain access to any computer you have connected to a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3176D-0E8E-4896-9186-0DB1140387C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9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 or Forward Request based </a:t>
            </a:r>
            <a:r>
              <a:rPr lang="en-US"/>
              <a:t>on analysis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3176D-0E8E-4896-9186-0DB1140387C9}" type="slidenum">
              <a:rPr lang="en-PK" smtClean="0"/>
              <a:t>30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684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7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2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1F12E7C9-4A78-B4DD-E44C-F0808D8D7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26" name="Group 19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5143" y="2278588"/>
            <a:ext cx="6524270" cy="1136657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cs typeface="Sabon Next LT"/>
              </a:rPr>
              <a:t>Nessus &amp; Burp Suite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5143" y="3887610"/>
            <a:ext cx="5584681" cy="127912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Presented by: 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Irfanullah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M Yamin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BD93-1C8C-0E2F-7DF1-6A7E5B9F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Scan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7ED593-06E1-BA0F-8E02-30C4F2F0F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6808"/>
            <a:ext cx="8938846" cy="4666880"/>
          </a:xfrm>
        </p:spPr>
      </p:pic>
    </p:spTree>
    <p:extLst>
      <p:ext uri="{BB962C8B-B14F-4D97-AF65-F5344CB8AC3E}">
        <p14:creationId xmlns:p14="http://schemas.microsoft.com/office/powerpoint/2010/main" val="309535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BD93-1C8C-0E2F-7DF1-6A7E5B9F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Scan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BB0C6-0950-5FF5-4823-F659550F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2616591"/>
            <a:ext cx="11182350" cy="2940147"/>
          </a:xfrm>
        </p:spPr>
      </p:pic>
    </p:spTree>
    <p:extLst>
      <p:ext uri="{BB962C8B-B14F-4D97-AF65-F5344CB8AC3E}">
        <p14:creationId xmlns:p14="http://schemas.microsoft.com/office/powerpoint/2010/main" val="236550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BD93-1C8C-0E2F-7DF1-6A7E5B9F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64FD0-AE9F-AD1C-64F6-AE863CB49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69" y="1949450"/>
            <a:ext cx="10381462" cy="4195763"/>
          </a:xfrm>
        </p:spPr>
      </p:pic>
    </p:spTree>
    <p:extLst>
      <p:ext uri="{BB962C8B-B14F-4D97-AF65-F5344CB8AC3E}">
        <p14:creationId xmlns:p14="http://schemas.microsoft.com/office/powerpoint/2010/main" val="62401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BD93-1C8C-0E2F-7DF1-6A7E5B9F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Vulnerabilities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49F7A6-22A6-9AFE-83A9-B4175CB12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90"/>
          <a:stretch/>
        </p:blipFill>
        <p:spPr>
          <a:xfrm>
            <a:off x="1091583" y="1949451"/>
            <a:ext cx="10008835" cy="4324740"/>
          </a:xfrm>
        </p:spPr>
      </p:pic>
    </p:spTree>
    <p:extLst>
      <p:ext uri="{BB962C8B-B14F-4D97-AF65-F5344CB8AC3E}">
        <p14:creationId xmlns:p14="http://schemas.microsoft.com/office/powerpoint/2010/main" val="49432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BD93-1C8C-0E2F-7DF1-6A7E5B9F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Vulnerabilities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790DD-27A5-AA0F-126B-0BDB19C99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90"/>
          <a:stretch/>
        </p:blipFill>
        <p:spPr>
          <a:xfrm>
            <a:off x="809411" y="1691323"/>
            <a:ext cx="10695579" cy="4301514"/>
          </a:xfrm>
        </p:spPr>
      </p:pic>
    </p:spTree>
    <p:extLst>
      <p:ext uri="{BB962C8B-B14F-4D97-AF65-F5344CB8AC3E}">
        <p14:creationId xmlns:p14="http://schemas.microsoft.com/office/powerpoint/2010/main" val="369983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889729-7256-AB2E-9E96-54808BC34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15" y="1583177"/>
            <a:ext cx="6506159" cy="415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4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BD93-1C8C-0E2F-7DF1-6A7E5B9F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52B5-D5EB-0FCF-148A-54C41AC68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tool for performing security testing of web applications.</a:t>
            </a:r>
          </a:p>
          <a:p>
            <a:r>
              <a:rPr lang="en-US" dirty="0"/>
              <a:t>Support the entire testing process, from initial mapping and analysis of an application's attack surface, through to finding and exploiting security vulnerabilities.</a:t>
            </a:r>
          </a:p>
          <a:p>
            <a:r>
              <a:rPr lang="en-US" dirty="0"/>
              <a:t>Written in Java</a:t>
            </a:r>
          </a:p>
          <a:p>
            <a:r>
              <a:rPr lang="en-US" dirty="0"/>
              <a:t>Developed by </a:t>
            </a:r>
            <a:r>
              <a:rPr lang="en-US" dirty="0" err="1"/>
              <a:t>PortSwigger</a:t>
            </a:r>
            <a:r>
              <a:rPr lang="en-US" dirty="0"/>
              <a:t> Security.</a:t>
            </a:r>
          </a:p>
          <a:p>
            <a:r>
              <a:rPr lang="en-US" dirty="0"/>
              <a:t>Available in both free and professional editions.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0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BD93-1C8C-0E2F-7DF1-6A7E5B9F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Burp Suite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52B5-D5EB-0FCF-148A-54C41AC68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Spider </a:t>
            </a:r>
          </a:p>
          <a:p>
            <a:r>
              <a:rPr lang="en-US" dirty="0"/>
              <a:t>Scanner </a:t>
            </a:r>
          </a:p>
          <a:p>
            <a:r>
              <a:rPr lang="en-US" dirty="0"/>
              <a:t>Intruder </a:t>
            </a:r>
          </a:p>
          <a:p>
            <a:r>
              <a:rPr lang="en-US" dirty="0"/>
              <a:t>Repeater</a:t>
            </a:r>
          </a:p>
        </p:txBody>
      </p:sp>
    </p:spTree>
    <p:extLst>
      <p:ext uri="{BB962C8B-B14F-4D97-AF65-F5344CB8AC3E}">
        <p14:creationId xmlns:p14="http://schemas.microsoft.com/office/powerpoint/2010/main" val="41945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94C0-FA4C-3DC8-6E5F-E5980151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Module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4504-D867-2FD2-832F-71D30D59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overview of target application’s content and functionality</a:t>
            </a:r>
          </a:p>
          <a:p>
            <a:r>
              <a:rPr lang="en-US" dirty="0"/>
              <a:t>It defines which targets are in scope for your current work</a:t>
            </a:r>
          </a:p>
          <a:p>
            <a:r>
              <a:rPr lang="en-US" dirty="0"/>
              <a:t>It drives the process of testing for vulnerabilities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5581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94C0-FA4C-3DC8-6E5F-E5980151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Module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4504-D867-2FD2-832F-71D30D59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operates as web proxy server</a:t>
            </a:r>
          </a:p>
          <a:p>
            <a:r>
              <a:rPr lang="en-US" dirty="0"/>
              <a:t>Man in the middle between browser and destination web servers</a:t>
            </a:r>
          </a:p>
          <a:p>
            <a:r>
              <a:rPr lang="en-US" dirty="0"/>
              <a:t>It lets you intercept, inspect and modify the raw traffic in both direction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7598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A3D7-E2C4-EFA0-0C77-E3849DEF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AC64-4104-A6BE-C52D-141548A6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Background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Setup &amp; Installation</a:t>
            </a:r>
          </a:p>
          <a:p>
            <a:r>
              <a:rPr lang="en-US" dirty="0"/>
              <a:t>Working demo</a:t>
            </a:r>
          </a:p>
        </p:txBody>
      </p:sp>
    </p:spTree>
    <p:extLst>
      <p:ext uri="{BB962C8B-B14F-4D97-AF65-F5344CB8AC3E}">
        <p14:creationId xmlns:p14="http://schemas.microsoft.com/office/powerpoint/2010/main" val="3950102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94C0-FA4C-3DC8-6E5F-E5980151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Spider Module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4504-D867-2FD2-832F-71D30D59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for automatically crawling web applications</a:t>
            </a:r>
          </a:p>
          <a:p>
            <a:r>
              <a:rPr lang="en-US" dirty="0"/>
              <a:t>It can be used in conjunction with manual mapping techniques to speed up the process of mapping an application’s content and functionality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01311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94C0-FA4C-3DC8-6E5F-E5980151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Module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4504-D867-2FD2-832F-71D30D59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for automatically finding the vulnerabilities in web applications.</a:t>
            </a:r>
          </a:p>
          <a:p>
            <a:r>
              <a:rPr lang="en-US" dirty="0"/>
              <a:t>Mostly used by security testers</a:t>
            </a:r>
          </a:p>
          <a:p>
            <a:r>
              <a:rPr lang="en-US" dirty="0"/>
              <a:t>It can fit with existing tools and techniques for performing penetration tests.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1196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94C0-FA4C-3DC8-6E5F-E5980151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Intruder Module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4504-D867-2FD2-832F-71D30D59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automating customized attacks against web applications</a:t>
            </a:r>
          </a:p>
          <a:p>
            <a:r>
              <a:rPr lang="en-US" dirty="0"/>
              <a:t>Extremely powerful and configurable</a:t>
            </a:r>
          </a:p>
          <a:p>
            <a:r>
              <a:rPr lang="en-US" dirty="0"/>
              <a:t>Can perform huge range of tasks from simple brute force guessing of web directories to active exploitation of complex blind SQL injection vulnerabilities.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37333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94C0-FA4C-3DC8-6E5F-E5980151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Module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4504-D867-2FD2-832F-71D30D59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manually manipulating and reissuing individual HTTP requests and analyzing the application’s responses.</a:t>
            </a:r>
          </a:p>
          <a:p>
            <a:r>
              <a:rPr lang="en-US" dirty="0"/>
              <a:t>Multipurpose tool</a:t>
            </a:r>
          </a:p>
        </p:txBody>
      </p:sp>
    </p:spTree>
    <p:extLst>
      <p:ext uri="{BB962C8B-B14F-4D97-AF65-F5344CB8AC3E}">
        <p14:creationId xmlns:p14="http://schemas.microsoft.com/office/powerpoint/2010/main" val="648858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9F9F-1E74-1A60-2BF9-6E22FDD1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Installation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6B7F-E574-D307-82AA-41C8F8A8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 err="1"/>
              <a:t>PortSwinger</a:t>
            </a:r>
            <a:r>
              <a:rPr lang="en-US" dirty="0"/>
              <a:t> official website</a:t>
            </a:r>
          </a:p>
          <a:p>
            <a:r>
              <a:rPr lang="en-US" dirty="0"/>
              <a:t>Install and import certificate from </a:t>
            </a:r>
          </a:p>
          <a:p>
            <a:r>
              <a:rPr lang="en-US" dirty="0"/>
              <a:t>Start scanning and Testing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03745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B93B-2227-A7A5-1B10-4CF12E2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Demo - Dashboard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21DB7-0E61-AC2C-30BD-4048E5DDD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94" y="1449561"/>
            <a:ext cx="9957515" cy="5321366"/>
          </a:xfrm>
        </p:spPr>
      </p:pic>
    </p:spTree>
    <p:extLst>
      <p:ext uri="{BB962C8B-B14F-4D97-AF65-F5344CB8AC3E}">
        <p14:creationId xmlns:p14="http://schemas.microsoft.com/office/powerpoint/2010/main" val="2390768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1628-2D94-F272-CF3C-5668AE8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Settings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8C48B-B95C-5DAA-FC3A-572450BE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your LAN Settings same as Burp Suite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9B140-41B8-8CC9-53CB-A4FE9689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72" y="2445923"/>
            <a:ext cx="6638925" cy="42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56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D636-99F6-E342-32E8-4CE33586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any vulnerable web application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B4B76-8254-9597-CFA1-994B15977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706" y="1974574"/>
            <a:ext cx="8505207" cy="3515795"/>
          </a:xfrm>
        </p:spPr>
      </p:pic>
    </p:spTree>
    <p:extLst>
      <p:ext uri="{BB962C8B-B14F-4D97-AF65-F5344CB8AC3E}">
        <p14:creationId xmlns:p14="http://schemas.microsoft.com/office/powerpoint/2010/main" val="228687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1628-2D94-F272-CF3C-5668AE8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Captured Details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62BF1-4808-4BA2-DD90-EB1FACEE9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70" y="1960786"/>
            <a:ext cx="9177130" cy="4024884"/>
          </a:xfrm>
        </p:spPr>
      </p:pic>
    </p:spTree>
    <p:extLst>
      <p:ext uri="{BB962C8B-B14F-4D97-AF65-F5344CB8AC3E}">
        <p14:creationId xmlns:p14="http://schemas.microsoft.com/office/powerpoint/2010/main" val="552649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1628-2D94-F272-CF3C-5668AE8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some credentials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BA011-4FBC-A54E-D1AA-3B6E1EB9C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271" y="1949450"/>
            <a:ext cx="4251458" cy="4195763"/>
          </a:xfrm>
        </p:spPr>
      </p:pic>
    </p:spTree>
    <p:extLst>
      <p:ext uri="{BB962C8B-B14F-4D97-AF65-F5344CB8AC3E}">
        <p14:creationId xmlns:p14="http://schemas.microsoft.com/office/powerpoint/2010/main" val="145890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321B309D-D57A-E0D9-0926-5C81E878E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6" y="1969477"/>
            <a:ext cx="10175633" cy="3249637"/>
          </a:xfrm>
        </p:spPr>
      </p:pic>
    </p:spTree>
    <p:extLst>
      <p:ext uri="{BB962C8B-B14F-4D97-AF65-F5344CB8AC3E}">
        <p14:creationId xmlns:p14="http://schemas.microsoft.com/office/powerpoint/2010/main" val="2271597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3779-EE3A-B89F-15C5-C01C6F4A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Results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3DCF2-E718-3C29-A61B-105F2FC06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0090" y="1691323"/>
            <a:ext cx="10440810" cy="4451508"/>
          </a:xfrm>
        </p:spPr>
      </p:pic>
    </p:spTree>
    <p:extLst>
      <p:ext uri="{BB962C8B-B14F-4D97-AF65-F5344CB8AC3E}">
        <p14:creationId xmlns:p14="http://schemas.microsoft.com/office/powerpoint/2010/main" val="1703176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0CE4-906E-1311-36E3-4D3B8F81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5B67-4EFA-2D37-B65A-BDB30DA8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j-ea"/>
                <a:cs typeface="+mj-cs"/>
              </a:rPr>
              <a:t>Pros</a:t>
            </a:r>
            <a:endParaRPr lang="en-US" sz="1800" dirty="0"/>
          </a:p>
          <a:p>
            <a:r>
              <a:rPr lang="en-US" dirty="0"/>
              <a:t>Burp Suite has the most powerful tools to do web penetration testing. Burp comes with Web vulnerability scanning and fully customized scan and attack applications.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Sabon Next LT"/>
                <a:ea typeface="+mj-ea"/>
                <a:cs typeface="+mj-cs"/>
              </a:rPr>
              <a:t>Cons</a:t>
            </a:r>
          </a:p>
          <a:p>
            <a:r>
              <a:rPr lang="en-US" dirty="0"/>
              <a:t> It's not easy to use, but luckily there's a lot of tutorial out there that can help the beginner to use Burp Suite.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29400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CC6E7D-1268-E71C-900A-789ADA244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524" y="744909"/>
            <a:ext cx="9906000" cy="3155419"/>
          </a:xfrm>
        </p:spPr>
        <p:txBody>
          <a:bodyPr anchor="b">
            <a:normAutofit/>
          </a:bodyPr>
          <a:lstStyle/>
          <a:p>
            <a:r>
              <a:rPr lang="en-US" sz="5200"/>
              <a:t>That’s it !!!</a:t>
            </a:r>
            <a:endParaRPr lang="en-PK" sz="5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AAA4A7-4F3F-24A0-A3DB-C71ACE71B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525" y="4074784"/>
            <a:ext cx="9905999" cy="2054306"/>
          </a:xfrm>
        </p:spPr>
        <p:txBody>
          <a:bodyPr anchor="t">
            <a:normAutofit/>
          </a:bodyPr>
          <a:lstStyle/>
          <a:p>
            <a:r>
              <a:rPr lang="en-US" sz="2200" b="1"/>
              <a:t>Thank you.</a:t>
            </a:r>
            <a:endParaRPr lang="en-PK" sz="2200" b="1"/>
          </a:p>
        </p:txBody>
      </p:sp>
    </p:spTree>
    <p:extLst>
      <p:ext uri="{BB962C8B-B14F-4D97-AF65-F5344CB8AC3E}">
        <p14:creationId xmlns:p14="http://schemas.microsoft.com/office/powerpoint/2010/main" val="58217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2A04-3FBA-C302-6F7E-628DC331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566E-8757-0856-8BB4-C6287235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An open-source network vulnerability scanner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Developed by Tenable Inc.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Built using Nessus Attack Scripting Language (NASL)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NASL describes individual threats and potential attacks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It can run over 1200 checks on a given computer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342B-21EC-9252-9EE7-9DC09EFB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Background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6764230-CA54-43F6-406B-BCE90D099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43" y="1709573"/>
            <a:ext cx="10734854" cy="4272950"/>
          </a:xfrm>
        </p:spPr>
      </p:pic>
    </p:spTree>
    <p:extLst>
      <p:ext uri="{BB962C8B-B14F-4D97-AF65-F5344CB8AC3E}">
        <p14:creationId xmlns:p14="http://schemas.microsoft.com/office/powerpoint/2010/main" val="297226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E86D-FBCB-D702-570B-747A6CC2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Setup and Installation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CBA6-BF32-6804-0855-4E0DCA00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Search "Nessus Essentials" on your browser</a:t>
            </a:r>
          </a:p>
          <a:p>
            <a:r>
              <a:rPr lang="en-US"/>
              <a:t>Go on Tenable official website</a:t>
            </a:r>
          </a:p>
          <a:p>
            <a:r>
              <a:rPr lang="en-US"/>
              <a:t>Create an account to get activation code</a:t>
            </a:r>
          </a:p>
          <a:p>
            <a:r>
              <a:rPr lang="en-US"/>
              <a:t>Download and install Nessus</a:t>
            </a:r>
          </a:p>
          <a:p>
            <a:r>
              <a:rPr lang="en-US"/>
              <a:t>Enter activation code and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BD93-1C8C-0E2F-7DF1-6A7E5B9F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Advantages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526982-2014-B472-153F-A46B51ED7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51" y="1718649"/>
            <a:ext cx="10976574" cy="4326686"/>
          </a:xfrm>
        </p:spPr>
      </p:pic>
    </p:spTree>
    <p:extLst>
      <p:ext uri="{BB962C8B-B14F-4D97-AF65-F5344CB8AC3E}">
        <p14:creationId xmlns:p14="http://schemas.microsoft.com/office/powerpoint/2010/main" val="377763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BD93-1C8C-0E2F-7DF1-6A7E5B9F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Demo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41D273-3104-B9E0-2E78-A693CC8B1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828800"/>
            <a:ext cx="11274612" cy="4316413"/>
          </a:xfrm>
        </p:spPr>
        <p:txBody>
          <a:bodyPr/>
          <a:lstStyle/>
          <a:p>
            <a:r>
              <a:rPr lang="en-US" dirty="0"/>
              <a:t>Create account</a:t>
            </a:r>
          </a:p>
          <a:p>
            <a:endParaRPr lang="en-PK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1F7018-19DC-3130-CA96-9B44A0C1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716" y="2496448"/>
            <a:ext cx="5995020" cy="36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BD93-1C8C-0E2F-7DF1-6A7E5B9F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69AC9A-431B-89BB-F212-DD0CAC499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788" y="2106177"/>
            <a:ext cx="11274425" cy="4153946"/>
          </a:xfrm>
        </p:spPr>
      </p:pic>
    </p:spTree>
    <p:extLst>
      <p:ext uri="{BB962C8B-B14F-4D97-AF65-F5344CB8AC3E}">
        <p14:creationId xmlns:p14="http://schemas.microsoft.com/office/powerpoint/2010/main" val="282685504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412440"/>
      </a:dk2>
      <a:lt2>
        <a:srgbClr val="E8E6E2"/>
      </a:lt2>
      <a:accent1>
        <a:srgbClr val="95A3C5"/>
      </a:accent1>
      <a:accent2>
        <a:srgbClr val="7FA9BA"/>
      </a:accent2>
      <a:accent3>
        <a:srgbClr val="82ACA6"/>
      </a:accent3>
      <a:accent4>
        <a:srgbClr val="77AE90"/>
      </a:accent4>
      <a:accent5>
        <a:srgbClr val="81AC82"/>
      </a:accent5>
      <a:accent6>
        <a:srgbClr val="8AAB75"/>
      </a:accent6>
      <a:hlink>
        <a:srgbClr val="928158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504</Words>
  <Application>Microsoft Office PowerPoint</Application>
  <PresentationFormat>Widescreen</PresentationFormat>
  <Paragraphs>90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Nessus &amp; Burp Suite</vt:lpstr>
      <vt:lpstr>Agenda</vt:lpstr>
      <vt:lpstr>PowerPoint Presentation</vt:lpstr>
      <vt:lpstr>Introduction</vt:lpstr>
      <vt:lpstr>Background</vt:lpstr>
      <vt:lpstr>Setup and Installation</vt:lpstr>
      <vt:lpstr>Advantages</vt:lpstr>
      <vt:lpstr>Working Demo</vt:lpstr>
      <vt:lpstr>Dashboard</vt:lpstr>
      <vt:lpstr>Create New Scan</vt:lpstr>
      <vt:lpstr>Launch the Scan</vt:lpstr>
      <vt:lpstr>Results</vt:lpstr>
      <vt:lpstr>Check Vulnerabilities</vt:lpstr>
      <vt:lpstr>Check Vulnerabilities</vt:lpstr>
      <vt:lpstr>PowerPoint Presentation</vt:lpstr>
      <vt:lpstr>Introduction</vt:lpstr>
      <vt:lpstr>Burp Suite Modules</vt:lpstr>
      <vt:lpstr>Target Module</vt:lpstr>
      <vt:lpstr>Proxy Module</vt:lpstr>
      <vt:lpstr>Spider Module</vt:lpstr>
      <vt:lpstr>Scanner Module</vt:lpstr>
      <vt:lpstr>Intruder Module</vt:lpstr>
      <vt:lpstr>Repeater Module</vt:lpstr>
      <vt:lpstr>Setup and Installation</vt:lpstr>
      <vt:lpstr>Working Demo - Dashboard</vt:lpstr>
      <vt:lpstr>LAN Settings</vt:lpstr>
      <vt:lpstr>Open any vulnerable web application</vt:lpstr>
      <vt:lpstr>Captured Details</vt:lpstr>
      <vt:lpstr>Enter some credentials</vt:lpstr>
      <vt:lpstr>Analyze Results</vt:lpstr>
      <vt:lpstr>Conclusion </vt:lpstr>
      <vt:lpstr>That’s it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021-19-0029</cp:lastModifiedBy>
  <cp:revision>12</cp:revision>
  <dcterms:created xsi:type="dcterms:W3CDTF">2022-11-27T19:06:16Z</dcterms:created>
  <dcterms:modified xsi:type="dcterms:W3CDTF">2022-12-01T09:37:47Z</dcterms:modified>
</cp:coreProperties>
</file>