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8"/>
  </p:notesMasterIdLst>
  <p:sldIdLst>
    <p:sldId id="256" r:id="rId3"/>
    <p:sldId id="259" r:id="rId4"/>
    <p:sldId id="260" r:id="rId5"/>
    <p:sldId id="261" r:id="rId6"/>
    <p:sldId id="262" r:id="rId7"/>
    <p:sldId id="272" r:id="rId8"/>
    <p:sldId id="273" r:id="rId9"/>
    <p:sldId id="274" r:id="rId10"/>
    <p:sldId id="275" r:id="rId11"/>
    <p:sldId id="276" r:id="rId12"/>
    <p:sldId id="263" r:id="rId13"/>
    <p:sldId id="264" r:id="rId14"/>
    <p:sldId id="265" r:id="rId15"/>
    <p:sldId id="266" r:id="rId16"/>
    <p:sldId id="267" r:id="rId17"/>
    <p:sldId id="268" r:id="rId18"/>
    <p:sldId id="269" r:id="rId19"/>
    <p:sldId id="270" r:id="rId20"/>
    <p:sldId id="271" r:id="rId21"/>
    <p:sldId id="279" r:id="rId22"/>
    <p:sldId id="280" r:id="rId23"/>
    <p:sldId id="281" r:id="rId24"/>
    <p:sldId id="277" r:id="rId25"/>
    <p:sldId id="278" r:id="rId26"/>
    <p:sldId id="282"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233" autoAdjust="0"/>
  </p:normalViewPr>
  <p:slideViewPr>
    <p:cSldViewPr>
      <p:cViewPr varScale="1">
        <p:scale>
          <a:sx n="75" d="100"/>
          <a:sy n="75" d="100"/>
        </p:scale>
        <p:origin x="1914" y="66"/>
      </p:cViewPr>
      <p:guideLst>
        <p:guide orient="horz" pos="2880"/>
        <p:guide pos="216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DC5A4E4-30EF-4298-A14B-D608A756DCFC}" type="datetimeFigureOut">
              <a:rPr lang="en-US" smtClean="0"/>
              <a:t>11/10/2022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6B011D1-22D3-4AE5-AC12-435423300620}" type="slidenum">
              <a:rPr lang="en-US" smtClean="0"/>
              <a:t>‹#›</a:t>
            </a:fld>
            <a:endParaRPr lang="en-US"/>
          </a:p>
        </p:txBody>
      </p:sp>
    </p:spTree>
    <p:extLst>
      <p:ext uri="{BB962C8B-B14F-4D97-AF65-F5344CB8AC3E}">
        <p14:creationId xmlns:p14="http://schemas.microsoft.com/office/powerpoint/2010/main" val="337928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0E8CC17-FDDF-4B14-A660-4F77CCA683B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We no longer live all our lives in the small towns where we were born. People move into and out of our lives constantly. Corporate moves, job losses, educational opportunities, and many other reasons cause a constant shifting in our neighbors and co-workers.  Our busy lives do not allow us to know people as well as we used to. Information gathering is a way to protect ourselves, both personally and on the job.</a:t>
            </a:r>
          </a:p>
        </p:txBody>
      </p:sp>
    </p:spTree>
    <p:extLst>
      <p:ext uri="{BB962C8B-B14F-4D97-AF65-F5344CB8AC3E}">
        <p14:creationId xmlns:p14="http://schemas.microsoft.com/office/powerpoint/2010/main" val="66696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E7C286-B06A-4691-859E-FF93190B334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We no longer live all our lives in the small towns where we were born. People move into and out of our lives constantly. Corporate moves, job losses, educational opportunities, and many other reasons cause a constant shifting in our neighbors and co-workers.  Our busy lives do not allow us to know people as well as we used to. Information gathering is a way to protect ourselves, both personally and on the job.</a:t>
            </a:r>
          </a:p>
        </p:txBody>
      </p:sp>
    </p:spTree>
    <p:extLst>
      <p:ext uri="{BB962C8B-B14F-4D97-AF65-F5344CB8AC3E}">
        <p14:creationId xmlns:p14="http://schemas.microsoft.com/office/powerpoint/2010/main" val="380869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A9F86A-E08D-4461-8EE6-14CD440E6EE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We no longer live all our lives in the small towns where we were born. People move into and out of our lives constantly. Corporate moves, job losses, educational opportunities, and many other reasons cause a constant shifting in our neighbors and co-workers.  Our busy lives do not allow us to know people as well as we used to. Information gathering is a way to protect ourselves, both personally and on the job.</a:t>
            </a:r>
          </a:p>
        </p:txBody>
      </p:sp>
    </p:spTree>
    <p:extLst>
      <p:ext uri="{BB962C8B-B14F-4D97-AF65-F5344CB8AC3E}">
        <p14:creationId xmlns:p14="http://schemas.microsoft.com/office/powerpoint/2010/main" val="237114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98C503-84AD-43FE-8610-4DB1A565C49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We no longer live all our lives in the small towns where we were born. People move into and out of our lives constantly. Corporate moves, job losses, educational opportunities, and many other reasons cause a constant shifting in our neighbors and co-workers.  Our busy lives do not allow us to know people as well as we used to. Information gathering is a way to protect ourselves, both personally and on the job.</a:t>
            </a:r>
          </a:p>
        </p:txBody>
      </p:sp>
    </p:spTree>
    <p:extLst>
      <p:ext uri="{BB962C8B-B14F-4D97-AF65-F5344CB8AC3E}">
        <p14:creationId xmlns:p14="http://schemas.microsoft.com/office/powerpoint/2010/main" val="7455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D0F43B-9A48-4719-A116-192571647A5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We no longer live all our lives in the small towns where we were born. People move into and out of our lives constantly. Corporate moves, job losses, educational opportunities, and many other reasons cause a constant shifting in our neighbors and co-workers.  Our busy lives do not allow us to know people as well as we used to. Information gathering is a way to protect ourselves, both personally and on the job.</a:t>
            </a:r>
          </a:p>
        </p:txBody>
      </p:sp>
    </p:spTree>
    <p:extLst>
      <p:ext uri="{BB962C8B-B14F-4D97-AF65-F5344CB8AC3E}">
        <p14:creationId xmlns:p14="http://schemas.microsoft.com/office/powerpoint/2010/main" val="106239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https://www.techrepublic.com/article/how-to-track-down-usb-flash-drive-usage-in-windows-10s-event-viewer/</a:t>
            </a:r>
            <a:endParaRPr lang="en-US" dirty="0"/>
          </a:p>
        </p:txBody>
      </p:sp>
      <p:sp>
        <p:nvSpPr>
          <p:cNvPr id="4" name="Slide Number Placeholder 3"/>
          <p:cNvSpPr>
            <a:spLocks noGrp="1"/>
          </p:cNvSpPr>
          <p:nvPr>
            <p:ph type="sldNum" sz="quarter" idx="10"/>
          </p:nvPr>
        </p:nvSpPr>
        <p:spPr/>
        <p:txBody>
          <a:bodyPr/>
          <a:lstStyle/>
          <a:p>
            <a:fld id="{36B011D1-22D3-4AE5-AC12-435423300620}" type="slidenum">
              <a:rPr lang="en-US" smtClean="0"/>
              <a:t>22</a:t>
            </a:fld>
            <a:endParaRPr lang="en-US"/>
          </a:p>
        </p:txBody>
      </p:sp>
    </p:spTree>
    <p:extLst>
      <p:ext uri="{BB962C8B-B14F-4D97-AF65-F5344CB8AC3E}">
        <p14:creationId xmlns:p14="http://schemas.microsoft.com/office/powerpoint/2010/main" val="17173704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3915155"/>
            <a:ext cx="3288029" cy="768350"/>
          </a:xfrm>
          <a:custGeom>
            <a:avLst/>
            <a:gdLst/>
            <a:ahLst/>
            <a:cxnLst/>
            <a:rect l="l" t="t" r="r" b="b"/>
            <a:pathLst>
              <a:path w="3288029" h="768350">
                <a:moveTo>
                  <a:pt x="3226307" y="0"/>
                </a:moveTo>
                <a:lnTo>
                  <a:pt x="2909951" y="104648"/>
                </a:lnTo>
                <a:lnTo>
                  <a:pt x="2591054" y="200660"/>
                </a:lnTo>
                <a:lnTo>
                  <a:pt x="2485643" y="229997"/>
                </a:lnTo>
                <a:lnTo>
                  <a:pt x="2271522" y="287274"/>
                </a:lnTo>
                <a:lnTo>
                  <a:pt x="2059812" y="340487"/>
                </a:lnTo>
                <a:lnTo>
                  <a:pt x="1954656" y="365760"/>
                </a:lnTo>
                <a:lnTo>
                  <a:pt x="1639697" y="436118"/>
                </a:lnTo>
                <a:lnTo>
                  <a:pt x="1330071" y="498856"/>
                </a:lnTo>
                <a:lnTo>
                  <a:pt x="1127378" y="536829"/>
                </a:lnTo>
                <a:lnTo>
                  <a:pt x="829309" y="588391"/>
                </a:lnTo>
                <a:lnTo>
                  <a:pt x="447928" y="646811"/>
                </a:lnTo>
                <a:lnTo>
                  <a:pt x="174751" y="683895"/>
                </a:lnTo>
                <a:lnTo>
                  <a:pt x="0" y="705104"/>
                </a:lnTo>
                <a:lnTo>
                  <a:pt x="9701" y="720439"/>
                </a:lnTo>
                <a:lnTo>
                  <a:pt x="39115" y="766445"/>
                </a:lnTo>
                <a:lnTo>
                  <a:pt x="66166" y="767222"/>
                </a:lnTo>
                <a:lnTo>
                  <a:pt x="95131" y="767666"/>
                </a:lnTo>
                <a:lnTo>
                  <a:pt x="125954" y="767784"/>
                </a:lnTo>
                <a:lnTo>
                  <a:pt x="192949" y="767068"/>
                </a:lnTo>
                <a:lnTo>
                  <a:pt x="305973" y="763722"/>
                </a:lnTo>
                <a:lnTo>
                  <a:pt x="477701" y="755314"/>
                </a:lnTo>
                <a:lnTo>
                  <a:pt x="773052" y="735159"/>
                </a:lnTo>
                <a:lnTo>
                  <a:pt x="1336019" y="685198"/>
                </a:lnTo>
                <a:lnTo>
                  <a:pt x="2059023" y="606892"/>
                </a:lnTo>
                <a:lnTo>
                  <a:pt x="2689041" y="527299"/>
                </a:lnTo>
                <a:lnTo>
                  <a:pt x="3038251" y="477184"/>
                </a:lnTo>
                <a:lnTo>
                  <a:pt x="3250138" y="443259"/>
                </a:lnTo>
                <a:lnTo>
                  <a:pt x="3288029" y="436753"/>
                </a:lnTo>
                <a:lnTo>
                  <a:pt x="3280235" y="379744"/>
                </a:lnTo>
                <a:lnTo>
                  <a:pt x="3273959" y="334437"/>
                </a:lnTo>
                <a:lnTo>
                  <a:pt x="3264862" y="270419"/>
                </a:lnTo>
                <a:lnTo>
                  <a:pt x="3252759" y="189208"/>
                </a:lnTo>
                <a:lnTo>
                  <a:pt x="3249394" y="166252"/>
                </a:lnTo>
                <a:lnTo>
                  <a:pt x="3245343" y="137980"/>
                </a:lnTo>
                <a:lnTo>
                  <a:pt x="3240328" y="102265"/>
                </a:lnTo>
                <a:lnTo>
                  <a:pt x="3234075" y="56981"/>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0" y="1269"/>
            <a:ext cx="12192000" cy="6671945"/>
          </a:xfrm>
          <a:custGeom>
            <a:avLst/>
            <a:gdLst/>
            <a:ahLst/>
            <a:cxnLst/>
            <a:rect l="l" t="t" r="r" b="b"/>
            <a:pathLst>
              <a:path w="12192000" h="6671945">
                <a:moveTo>
                  <a:pt x="12192000" y="0"/>
                </a:moveTo>
                <a:lnTo>
                  <a:pt x="0" y="0"/>
                </a:lnTo>
                <a:lnTo>
                  <a:pt x="0" y="469900"/>
                </a:lnTo>
                <a:lnTo>
                  <a:pt x="0" y="6380480"/>
                </a:lnTo>
                <a:lnTo>
                  <a:pt x="0" y="6671564"/>
                </a:lnTo>
                <a:lnTo>
                  <a:pt x="12192000" y="6671564"/>
                </a:lnTo>
                <a:lnTo>
                  <a:pt x="12192000" y="6380480"/>
                </a:lnTo>
                <a:lnTo>
                  <a:pt x="12192000" y="470154"/>
                </a:lnTo>
                <a:lnTo>
                  <a:pt x="11709273" y="470154"/>
                </a:lnTo>
                <a:lnTo>
                  <a:pt x="11709273" y="4245991"/>
                </a:lnTo>
                <a:lnTo>
                  <a:pt x="10966450" y="4367784"/>
                </a:lnTo>
                <a:lnTo>
                  <a:pt x="10196195" y="4470273"/>
                </a:lnTo>
                <a:lnTo>
                  <a:pt x="9942449" y="4498340"/>
                </a:lnTo>
                <a:lnTo>
                  <a:pt x="9429242" y="4549140"/>
                </a:lnTo>
                <a:lnTo>
                  <a:pt x="8922893" y="4591304"/>
                </a:lnTo>
                <a:lnTo>
                  <a:pt x="8671433" y="4608830"/>
                </a:lnTo>
                <a:lnTo>
                  <a:pt x="7921498" y="4648835"/>
                </a:lnTo>
                <a:lnTo>
                  <a:pt x="7186168" y="4671695"/>
                </a:lnTo>
                <a:lnTo>
                  <a:pt x="6468872" y="4680077"/>
                </a:lnTo>
                <a:lnTo>
                  <a:pt x="6002020" y="4678299"/>
                </a:lnTo>
                <a:lnTo>
                  <a:pt x="5104257" y="4659122"/>
                </a:lnTo>
                <a:lnTo>
                  <a:pt x="4462653" y="4633341"/>
                </a:lnTo>
                <a:lnTo>
                  <a:pt x="3284080" y="4560062"/>
                </a:lnTo>
                <a:lnTo>
                  <a:pt x="2587117" y="4502150"/>
                </a:lnTo>
                <a:lnTo>
                  <a:pt x="1974723" y="4439031"/>
                </a:lnTo>
                <a:lnTo>
                  <a:pt x="1451483" y="4378198"/>
                </a:lnTo>
                <a:lnTo>
                  <a:pt x="859409" y="4301363"/>
                </a:lnTo>
                <a:lnTo>
                  <a:pt x="476377" y="4243171"/>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4" name="bg object 2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5" name="bg object 2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ctrTitle"/>
          </p:nvPr>
        </p:nvSpPr>
        <p:spPr>
          <a:xfrm>
            <a:off x="1615820" y="2852420"/>
            <a:ext cx="8960358" cy="1031239"/>
          </a:xfrm>
          <a:prstGeom prst="rect">
            <a:avLst/>
          </a:prstGeom>
        </p:spPr>
        <p:txBody>
          <a:bodyPr wrap="square" lIns="0" tIns="0" rIns="0" bIns="0">
            <a:spAutoFit/>
          </a:bodyPr>
          <a:lstStyle>
            <a:lvl1pPr>
              <a:defRPr sz="6600" b="0"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8" name="Rectangle 5"/>
          <p:cNvSpPr>
            <a:spLocks noGrp="1" noChangeArrowheads="1"/>
          </p:cNvSpPr>
          <p:nvPr>
            <p:ph type="sldNum" sz="quarter" idx="11"/>
          </p:nvPr>
        </p:nvSpPr>
        <p:spPr>
          <a:ln/>
        </p:spPr>
        <p:txBody>
          <a:bodyPr/>
          <a:lstStyle>
            <a:lvl1pPr>
              <a:defRPr/>
            </a:lvl1pPr>
          </a:lstStyle>
          <a:p>
            <a:fld id="{66E5C499-C5FC-4F2F-81B0-F93C3272E592}" type="slidenum">
              <a:rPr lang="en-US" altLang="en-US"/>
              <a:pPr/>
              <a:t>‹#›</a:t>
            </a:fld>
            <a:endParaRPr lang="en-US" altLang="en-US"/>
          </a:p>
        </p:txBody>
      </p:sp>
    </p:spTree>
    <p:extLst>
      <p:ext uri="{BB962C8B-B14F-4D97-AF65-F5344CB8AC3E}">
        <p14:creationId xmlns:p14="http://schemas.microsoft.com/office/powerpoint/2010/main" val="9495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4" name="Rectangle 5"/>
          <p:cNvSpPr>
            <a:spLocks noGrp="1" noChangeArrowheads="1"/>
          </p:cNvSpPr>
          <p:nvPr>
            <p:ph type="sldNum" sz="quarter" idx="11"/>
          </p:nvPr>
        </p:nvSpPr>
        <p:spPr>
          <a:ln/>
        </p:spPr>
        <p:txBody>
          <a:bodyPr/>
          <a:lstStyle>
            <a:lvl1pPr>
              <a:defRPr/>
            </a:lvl1pPr>
          </a:lstStyle>
          <a:p>
            <a:fld id="{98688D6A-C35C-4291-B701-5F31C0DC286D}" type="slidenum">
              <a:rPr lang="en-US" altLang="en-US"/>
              <a:pPr/>
              <a:t>‹#›</a:t>
            </a:fld>
            <a:endParaRPr lang="en-US" altLang="en-US"/>
          </a:p>
        </p:txBody>
      </p:sp>
    </p:spTree>
    <p:extLst>
      <p:ext uri="{BB962C8B-B14F-4D97-AF65-F5344CB8AC3E}">
        <p14:creationId xmlns:p14="http://schemas.microsoft.com/office/powerpoint/2010/main" val="319908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3" name="Rectangle 5"/>
          <p:cNvSpPr>
            <a:spLocks noGrp="1" noChangeArrowheads="1"/>
          </p:cNvSpPr>
          <p:nvPr>
            <p:ph type="sldNum" sz="quarter" idx="11"/>
          </p:nvPr>
        </p:nvSpPr>
        <p:spPr>
          <a:ln/>
        </p:spPr>
        <p:txBody>
          <a:bodyPr/>
          <a:lstStyle>
            <a:lvl1pPr>
              <a:defRPr/>
            </a:lvl1pPr>
          </a:lstStyle>
          <a:p>
            <a:fld id="{CED7A769-F843-4025-882C-5C78D9A66FBA}" type="slidenum">
              <a:rPr lang="en-US" altLang="en-US"/>
              <a:pPr/>
              <a:t>‹#›</a:t>
            </a:fld>
            <a:endParaRPr lang="en-US" altLang="en-US"/>
          </a:p>
        </p:txBody>
      </p:sp>
    </p:spTree>
    <p:extLst>
      <p:ext uri="{BB962C8B-B14F-4D97-AF65-F5344CB8AC3E}">
        <p14:creationId xmlns:p14="http://schemas.microsoft.com/office/powerpoint/2010/main" val="188641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6" name="Rectangle 5"/>
          <p:cNvSpPr>
            <a:spLocks noGrp="1" noChangeArrowheads="1"/>
          </p:cNvSpPr>
          <p:nvPr>
            <p:ph type="sldNum" sz="quarter" idx="11"/>
          </p:nvPr>
        </p:nvSpPr>
        <p:spPr>
          <a:ln/>
        </p:spPr>
        <p:txBody>
          <a:bodyPr/>
          <a:lstStyle>
            <a:lvl1pPr>
              <a:defRPr/>
            </a:lvl1pPr>
          </a:lstStyle>
          <a:p>
            <a:fld id="{A6D3602D-7C54-4F78-9677-E4A567C72EEB}" type="slidenum">
              <a:rPr lang="en-US" altLang="en-US"/>
              <a:pPr/>
              <a:t>‹#›</a:t>
            </a:fld>
            <a:endParaRPr lang="en-US" altLang="en-US"/>
          </a:p>
        </p:txBody>
      </p:sp>
    </p:spTree>
    <p:extLst>
      <p:ext uri="{BB962C8B-B14F-4D97-AF65-F5344CB8AC3E}">
        <p14:creationId xmlns:p14="http://schemas.microsoft.com/office/powerpoint/2010/main" val="2729836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6" name="Rectangle 5"/>
          <p:cNvSpPr>
            <a:spLocks noGrp="1" noChangeArrowheads="1"/>
          </p:cNvSpPr>
          <p:nvPr>
            <p:ph type="sldNum" sz="quarter" idx="11"/>
          </p:nvPr>
        </p:nvSpPr>
        <p:spPr>
          <a:ln/>
        </p:spPr>
        <p:txBody>
          <a:bodyPr/>
          <a:lstStyle>
            <a:lvl1pPr>
              <a:defRPr/>
            </a:lvl1pPr>
          </a:lstStyle>
          <a:p>
            <a:fld id="{295D144B-C8D8-4F17-BFA5-1D54F357B903}" type="slidenum">
              <a:rPr lang="en-US" altLang="en-US"/>
              <a:pPr/>
              <a:t>‹#›</a:t>
            </a:fld>
            <a:endParaRPr lang="en-US" altLang="en-US"/>
          </a:p>
        </p:txBody>
      </p:sp>
    </p:spTree>
    <p:extLst>
      <p:ext uri="{BB962C8B-B14F-4D97-AF65-F5344CB8AC3E}">
        <p14:creationId xmlns:p14="http://schemas.microsoft.com/office/powerpoint/2010/main" val="221910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5" name="Rectangle 5"/>
          <p:cNvSpPr>
            <a:spLocks noGrp="1" noChangeArrowheads="1"/>
          </p:cNvSpPr>
          <p:nvPr>
            <p:ph type="sldNum" sz="quarter" idx="11"/>
          </p:nvPr>
        </p:nvSpPr>
        <p:spPr>
          <a:ln/>
        </p:spPr>
        <p:txBody>
          <a:bodyPr/>
          <a:lstStyle>
            <a:lvl1pPr>
              <a:defRPr/>
            </a:lvl1pPr>
          </a:lstStyle>
          <a:p>
            <a:fld id="{607796ED-FF67-494B-9B5E-D23E5842D462}" type="slidenum">
              <a:rPr lang="en-US" altLang="en-US"/>
              <a:pPr/>
              <a:t>‹#›</a:t>
            </a:fld>
            <a:endParaRPr lang="en-US" altLang="en-US"/>
          </a:p>
        </p:txBody>
      </p:sp>
    </p:spTree>
    <p:extLst>
      <p:ext uri="{BB962C8B-B14F-4D97-AF65-F5344CB8AC3E}">
        <p14:creationId xmlns:p14="http://schemas.microsoft.com/office/powerpoint/2010/main" val="3096729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5" name="Rectangle 5"/>
          <p:cNvSpPr>
            <a:spLocks noGrp="1" noChangeArrowheads="1"/>
          </p:cNvSpPr>
          <p:nvPr>
            <p:ph type="sldNum" sz="quarter" idx="11"/>
          </p:nvPr>
        </p:nvSpPr>
        <p:spPr>
          <a:ln/>
        </p:spPr>
        <p:txBody>
          <a:bodyPr/>
          <a:lstStyle>
            <a:lvl1pPr>
              <a:defRPr/>
            </a:lvl1pPr>
          </a:lstStyle>
          <a:p>
            <a:fld id="{CC7442B1-5B51-4635-B2C6-1323734FC181}" type="slidenum">
              <a:rPr lang="en-US" altLang="en-US"/>
              <a:pPr/>
              <a:t>‹#›</a:t>
            </a:fld>
            <a:endParaRPr lang="en-US" altLang="en-US"/>
          </a:p>
        </p:txBody>
      </p:sp>
    </p:spTree>
    <p:extLst>
      <p:ext uri="{BB962C8B-B14F-4D97-AF65-F5344CB8AC3E}">
        <p14:creationId xmlns:p14="http://schemas.microsoft.com/office/powerpoint/2010/main" val="3995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EBEBE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618"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111619"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bwMode="auto">
          <a:xfrm>
            <a:off x="609600" y="6243638"/>
            <a:ext cx="2844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200">
                <a:latin typeface="Garamond" pitchFamily="18" charset="0"/>
              </a:defRPr>
            </a:lvl1pPr>
          </a:lstStyle>
          <a:p>
            <a:pPr>
              <a:defRPr/>
            </a:pPr>
            <a:endParaRPr lang="en-US" altLang="en-US"/>
          </a:p>
        </p:txBody>
      </p:sp>
      <p:sp>
        <p:nvSpPr>
          <p:cNvPr id="7" name="Rectangle 5"/>
          <p:cNvSpPr>
            <a:spLocks noGrp="1" noChangeArrowheads="1"/>
          </p:cNvSpPr>
          <p:nvPr>
            <p:ph type="ftr" sz="quarter" idx="11"/>
          </p:nvPr>
        </p:nvSpPr>
        <p:spPr>
          <a:xfrm>
            <a:off x="4165600" y="6243638"/>
            <a:ext cx="3860800" cy="457200"/>
          </a:xfrm>
        </p:spPr>
        <p:txBody>
          <a:bodyPr/>
          <a:lstStyle>
            <a:lvl1pPr algn="ctr">
              <a:defRPr smtClean="0">
                <a:solidFill>
                  <a:schemeClr val="tx1"/>
                </a:solidFill>
                <a:latin typeface="Garamond" pitchFamily="18" charset="0"/>
              </a:defRPr>
            </a:lvl1pPr>
          </a:lstStyle>
          <a:p>
            <a:pPr>
              <a:defRPr/>
            </a:pPr>
            <a:r>
              <a:rPr lang="en-US" altLang="en-US"/>
              <a:t>© 2012 Pearson, Inc.              Chapter 14 Introduction to Forensics</a:t>
            </a:r>
          </a:p>
        </p:txBody>
      </p:sp>
      <p:sp>
        <p:nvSpPr>
          <p:cNvPr id="8" name="Rectangle 6"/>
          <p:cNvSpPr>
            <a:spLocks noGrp="1" noChangeArrowheads="1"/>
          </p:cNvSpPr>
          <p:nvPr>
            <p:ph type="sldNum" sz="quarter" idx="12"/>
          </p:nvPr>
        </p:nvSpPr>
        <p:spPr>
          <a:xfrm>
            <a:off x="8737600" y="6243638"/>
            <a:ext cx="2844800" cy="457200"/>
          </a:xfrm>
        </p:spPr>
        <p:txBody>
          <a:bodyPr/>
          <a:lstStyle>
            <a:lvl1pPr>
              <a:defRPr>
                <a:solidFill>
                  <a:schemeClr val="tx1"/>
                </a:solidFill>
              </a:defRPr>
            </a:lvl1pPr>
          </a:lstStyle>
          <a:p>
            <a:fld id="{80E295FB-97E0-4700-8108-029C918A8333}" type="slidenum">
              <a:rPr lang="en-US" altLang="en-US"/>
              <a:pPr/>
              <a:t>‹#›</a:t>
            </a:fld>
            <a:endParaRPr lang="en-US" altLang="en-US"/>
          </a:p>
        </p:txBody>
      </p:sp>
    </p:spTree>
    <p:extLst>
      <p:ext uri="{BB962C8B-B14F-4D97-AF65-F5344CB8AC3E}">
        <p14:creationId xmlns:p14="http://schemas.microsoft.com/office/powerpoint/2010/main" val="37113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5" name="Rectangle 5"/>
          <p:cNvSpPr>
            <a:spLocks noGrp="1" noChangeArrowheads="1"/>
          </p:cNvSpPr>
          <p:nvPr>
            <p:ph type="sldNum" sz="quarter" idx="11"/>
          </p:nvPr>
        </p:nvSpPr>
        <p:spPr>
          <a:ln/>
        </p:spPr>
        <p:txBody>
          <a:bodyPr/>
          <a:lstStyle>
            <a:lvl1pPr>
              <a:defRPr/>
            </a:lvl1pPr>
          </a:lstStyle>
          <a:p>
            <a:fld id="{8FEE1D66-894A-4BFD-A319-05CDB9928A7C}" type="slidenum">
              <a:rPr lang="en-US" altLang="en-US"/>
              <a:pPr/>
              <a:t>‹#›</a:t>
            </a:fld>
            <a:endParaRPr lang="en-US" altLang="en-US"/>
          </a:p>
        </p:txBody>
      </p:sp>
    </p:spTree>
    <p:extLst>
      <p:ext uri="{BB962C8B-B14F-4D97-AF65-F5344CB8AC3E}">
        <p14:creationId xmlns:p14="http://schemas.microsoft.com/office/powerpoint/2010/main" val="295671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5" name="Rectangle 5"/>
          <p:cNvSpPr>
            <a:spLocks noGrp="1" noChangeArrowheads="1"/>
          </p:cNvSpPr>
          <p:nvPr>
            <p:ph type="sldNum" sz="quarter" idx="11"/>
          </p:nvPr>
        </p:nvSpPr>
        <p:spPr>
          <a:ln/>
        </p:spPr>
        <p:txBody>
          <a:bodyPr/>
          <a:lstStyle>
            <a:lvl1pPr>
              <a:defRPr/>
            </a:lvl1pPr>
          </a:lstStyle>
          <a:p>
            <a:fld id="{8B0AD7FC-353B-4FAF-B00F-5FA640B518E2}" type="slidenum">
              <a:rPr lang="en-US" altLang="en-US"/>
              <a:pPr/>
              <a:t>‹#›</a:t>
            </a:fld>
            <a:endParaRPr lang="en-US" altLang="en-US"/>
          </a:p>
        </p:txBody>
      </p:sp>
    </p:spTree>
    <p:extLst>
      <p:ext uri="{BB962C8B-B14F-4D97-AF65-F5344CB8AC3E}">
        <p14:creationId xmlns:p14="http://schemas.microsoft.com/office/powerpoint/2010/main" val="403521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a:t>© 2012 Pearson, Inc.              Chapter 14 Introduction to Forensics</a:t>
            </a:r>
          </a:p>
        </p:txBody>
      </p:sp>
      <p:sp>
        <p:nvSpPr>
          <p:cNvPr id="6" name="Rectangle 5"/>
          <p:cNvSpPr>
            <a:spLocks noGrp="1" noChangeArrowheads="1"/>
          </p:cNvSpPr>
          <p:nvPr>
            <p:ph type="sldNum" sz="quarter" idx="11"/>
          </p:nvPr>
        </p:nvSpPr>
        <p:spPr>
          <a:ln/>
        </p:spPr>
        <p:txBody>
          <a:bodyPr/>
          <a:lstStyle>
            <a:lvl1pPr>
              <a:defRPr/>
            </a:lvl1pPr>
          </a:lstStyle>
          <a:p>
            <a:fld id="{2EBB1E71-6E9C-47F9-888E-B0AB82AA0088}" type="slidenum">
              <a:rPr lang="en-US" altLang="en-US"/>
              <a:pPr/>
              <a:t>‹#›</a:t>
            </a:fld>
            <a:endParaRPr lang="en-US" altLang="en-US"/>
          </a:p>
        </p:txBody>
      </p:sp>
    </p:spTree>
    <p:extLst>
      <p:ext uri="{BB962C8B-B14F-4D97-AF65-F5344CB8AC3E}">
        <p14:creationId xmlns:p14="http://schemas.microsoft.com/office/powerpoint/2010/main" val="56632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0" y="1269"/>
            <a:ext cx="12192000" cy="6671945"/>
          </a:xfrm>
          <a:custGeom>
            <a:avLst/>
            <a:gdLst/>
            <a:ahLst/>
            <a:cxnLst/>
            <a:rect l="l" t="t" r="r" b="b"/>
            <a:pathLst>
              <a:path w="12192000" h="6671945">
                <a:moveTo>
                  <a:pt x="12192000" y="0"/>
                </a:moveTo>
                <a:lnTo>
                  <a:pt x="0" y="0"/>
                </a:lnTo>
                <a:lnTo>
                  <a:pt x="0" y="469900"/>
                </a:lnTo>
                <a:lnTo>
                  <a:pt x="0" y="6380480"/>
                </a:lnTo>
                <a:lnTo>
                  <a:pt x="0" y="6671564"/>
                </a:lnTo>
                <a:lnTo>
                  <a:pt x="12192000" y="6671564"/>
                </a:lnTo>
                <a:lnTo>
                  <a:pt x="12192000" y="6380480"/>
                </a:lnTo>
                <a:lnTo>
                  <a:pt x="12192000" y="470154"/>
                </a:lnTo>
                <a:lnTo>
                  <a:pt x="11709273" y="470154"/>
                </a:lnTo>
                <a:lnTo>
                  <a:pt x="11709273" y="1871421"/>
                </a:ln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76377" y="1867852"/>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4" name="bg object 24"/>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5" name="bg object 2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a:xfrm>
            <a:off x="1233932" y="339344"/>
            <a:ext cx="5080000" cy="574040"/>
          </a:xfrm>
          <a:prstGeom prst="rect">
            <a:avLst/>
          </a:prstGeom>
        </p:spPr>
        <p:txBody>
          <a:bodyPr wrap="square" lIns="0" tIns="0" rIns="0" bIns="0">
            <a:spAutoFit/>
          </a:bodyPr>
          <a:lstStyle>
            <a:lvl1pPr>
              <a:defRPr sz="3600" b="0" i="0">
                <a:solidFill>
                  <a:srgbClr val="EBEBEB"/>
                </a:solidFill>
                <a:latin typeface="Arial"/>
                <a:cs typeface="Arial"/>
              </a:defRPr>
            </a:lvl1pPr>
          </a:lstStyle>
          <a:p>
            <a:endParaRPr/>
          </a:p>
        </p:txBody>
      </p:sp>
      <p:sp>
        <p:nvSpPr>
          <p:cNvPr id="3" name="Holder 3"/>
          <p:cNvSpPr>
            <a:spLocks noGrp="1"/>
          </p:cNvSpPr>
          <p:nvPr>
            <p:ph type="body" idx="1"/>
          </p:nvPr>
        </p:nvSpPr>
        <p:spPr>
          <a:xfrm>
            <a:off x="553008" y="2285187"/>
            <a:ext cx="10734040" cy="2110104"/>
          </a:xfrm>
          <a:prstGeom prst="rect">
            <a:avLst/>
          </a:prstGeom>
        </p:spPr>
        <p:txBody>
          <a:bodyPr wrap="square" lIns="0" tIns="0" rIns="0" bIns="0">
            <a:spAutoFit/>
          </a:bodyPr>
          <a:lstStyle>
            <a:lvl1pPr>
              <a:defRPr sz="24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668771" y="6617424"/>
            <a:ext cx="855345" cy="286384"/>
          </a:xfrm>
          <a:prstGeom prst="rect">
            <a:avLst/>
          </a:prstGeom>
        </p:spPr>
        <p:txBody>
          <a:bodyPr wrap="square" lIns="0" tIns="0" rIns="0" bIns="0">
            <a:spAutoFit/>
          </a:bodyPr>
          <a:lstStyle>
            <a:lvl1pPr>
              <a:defRPr sz="1100" b="0" i="0">
                <a:solidFill>
                  <a:schemeClr val="bg1"/>
                </a:solidFill>
                <a:latin typeface="Arial"/>
                <a:cs typeface="Arial"/>
              </a:defRPr>
            </a:lvl1pPr>
          </a:lstStyle>
          <a:p>
            <a:pPr marL="12700">
              <a:lnSpc>
                <a:spcPct val="100000"/>
              </a:lnSpc>
              <a:spcBef>
                <a:spcPts val="140"/>
              </a:spcBef>
            </a:pPr>
            <a:r>
              <a:rPr spc="170" dirty="0"/>
              <a:t>©</a:t>
            </a:r>
            <a:r>
              <a:rPr spc="-50" dirty="0"/>
              <a:t> </a:t>
            </a:r>
            <a:r>
              <a:rPr spc="-45" dirty="0"/>
              <a:t>Yansi </a:t>
            </a:r>
            <a:r>
              <a:rPr spc="-25" dirty="0"/>
              <a:t>Keim</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0596" name="Rectangle 4"/>
          <p:cNvSpPr>
            <a:spLocks noGrp="1" noChangeArrowheads="1"/>
          </p:cNvSpPr>
          <p:nvPr>
            <p:ph type="ftr" sz="quarter" idx="3"/>
          </p:nvPr>
        </p:nvSpPr>
        <p:spPr bwMode="auto">
          <a:xfrm>
            <a:off x="609600" y="6248400"/>
            <a:ext cx="8839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accent1"/>
                </a:solidFill>
                <a:latin typeface="Arial" charset="0"/>
              </a:defRPr>
            </a:lvl1pPr>
          </a:lstStyle>
          <a:p>
            <a:pPr>
              <a:defRPr/>
            </a:pPr>
            <a:r>
              <a:rPr lang="en-US" altLang="en-US"/>
              <a:t>© 2012 Pearson, Inc.              Chapter 14 Introduction to Forensics</a:t>
            </a:r>
          </a:p>
        </p:txBody>
      </p:sp>
      <p:sp>
        <p:nvSpPr>
          <p:cNvPr id="110597" name="Rectangle 5"/>
          <p:cNvSpPr>
            <a:spLocks noGrp="1" noChangeArrowheads="1"/>
          </p:cNvSpPr>
          <p:nvPr>
            <p:ph type="sldNum" sz="quarter" idx="4"/>
          </p:nvPr>
        </p:nvSpPr>
        <p:spPr bwMode="auto">
          <a:xfrm>
            <a:off x="9550400" y="6243638"/>
            <a:ext cx="2032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accent1"/>
                </a:solidFill>
                <a:latin typeface="Garamond" panose="02020404030301010803" pitchFamily="18" charset="0"/>
              </a:defRPr>
            </a:lvl1pPr>
          </a:lstStyle>
          <a:p>
            <a:fld id="{66252B82-062A-4907-A357-4E9723A96F24}" type="slidenum">
              <a:rPr lang="en-US" altLang="en-US"/>
              <a:pPr/>
              <a:t>‹#›</a:t>
            </a:fld>
            <a:endParaRPr lang="en-US" altLang="en-US"/>
          </a:p>
        </p:txBody>
      </p:sp>
      <p:sp>
        <p:nvSpPr>
          <p:cNvPr id="1030" name="Freeform 6"/>
          <p:cNvSpPr>
            <a:spLocks noChangeArrowheads="1"/>
          </p:cNvSpPr>
          <p:nvPr/>
        </p:nvSpPr>
        <p:spPr bwMode="auto">
          <a:xfrm>
            <a:off x="508000" y="228600"/>
            <a:ext cx="109728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Tree>
    <p:extLst>
      <p:ext uri="{BB962C8B-B14F-4D97-AF65-F5344CB8AC3E}">
        <p14:creationId xmlns:p14="http://schemas.microsoft.com/office/powerpoint/2010/main" val="2764346214"/>
      </p:ext>
    </p:extLst>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accent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accent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accent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accent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accent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accent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accent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accent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0.jp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5" name="object 5"/>
            <p:cNvSpPr/>
            <p:nvPr/>
          </p:nvSpPr>
          <p:spPr>
            <a:xfrm>
              <a:off x="10398252" y="0"/>
              <a:ext cx="765048" cy="1208532"/>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7" name="object 7"/>
          <p:cNvSpPr txBox="1">
            <a:spLocks noGrp="1"/>
          </p:cNvSpPr>
          <p:nvPr>
            <p:ph type="title"/>
          </p:nvPr>
        </p:nvSpPr>
        <p:spPr>
          <a:xfrm>
            <a:off x="1233932" y="1991055"/>
            <a:ext cx="3620770" cy="848994"/>
          </a:xfrm>
          <a:prstGeom prst="rect">
            <a:avLst/>
          </a:prstGeom>
        </p:spPr>
        <p:txBody>
          <a:bodyPr vert="horz" wrap="square" lIns="0" tIns="12700" rIns="0" bIns="0" rtlCol="0">
            <a:spAutoFit/>
          </a:bodyPr>
          <a:lstStyle/>
          <a:p>
            <a:pPr marL="12700">
              <a:lnSpc>
                <a:spcPct val="100000"/>
              </a:lnSpc>
              <a:spcBef>
                <a:spcPts val="100"/>
              </a:spcBef>
            </a:pPr>
            <a:r>
              <a:rPr sz="5400" spc="-65" dirty="0"/>
              <a:t>Overview</a:t>
            </a:r>
            <a:r>
              <a:rPr sz="5400" spc="-135" dirty="0"/>
              <a:t> </a:t>
            </a:r>
            <a:r>
              <a:rPr sz="5400" spc="175" dirty="0"/>
              <a:t>of</a:t>
            </a:r>
            <a:endParaRPr sz="5400"/>
          </a:p>
        </p:txBody>
      </p:sp>
      <p:sp>
        <p:nvSpPr>
          <p:cNvPr id="8" name="object 8"/>
          <p:cNvSpPr txBox="1"/>
          <p:nvPr/>
        </p:nvSpPr>
        <p:spPr>
          <a:xfrm>
            <a:off x="1233932" y="2825761"/>
            <a:ext cx="7910068" cy="2430281"/>
          </a:xfrm>
          <a:prstGeom prst="rect">
            <a:avLst/>
          </a:prstGeom>
        </p:spPr>
        <p:txBody>
          <a:bodyPr vert="horz" wrap="square" lIns="0" tIns="12700" rIns="0" bIns="0" rtlCol="0">
            <a:spAutoFit/>
          </a:bodyPr>
          <a:lstStyle/>
          <a:p>
            <a:pPr marL="12700">
              <a:lnSpc>
                <a:spcPct val="100000"/>
              </a:lnSpc>
              <a:spcBef>
                <a:spcPts val="100"/>
              </a:spcBef>
            </a:pPr>
            <a:r>
              <a:rPr sz="5400" spc="-120" dirty="0">
                <a:solidFill>
                  <a:srgbClr val="EBEBEB"/>
                </a:solidFill>
                <a:latin typeface="Arial"/>
                <a:cs typeface="Arial"/>
              </a:rPr>
              <a:t>Cyber</a:t>
            </a:r>
            <a:r>
              <a:rPr sz="5400" spc="-85" dirty="0">
                <a:solidFill>
                  <a:srgbClr val="EBEBEB"/>
                </a:solidFill>
                <a:latin typeface="Arial"/>
                <a:cs typeface="Arial"/>
              </a:rPr>
              <a:t> </a:t>
            </a:r>
            <a:r>
              <a:rPr sz="5400" spc="-170" dirty="0">
                <a:solidFill>
                  <a:srgbClr val="EBEBEB"/>
                </a:solidFill>
                <a:latin typeface="Arial"/>
                <a:cs typeface="Arial"/>
              </a:rPr>
              <a:t>Forensics</a:t>
            </a:r>
            <a:endParaRPr sz="5400" dirty="0">
              <a:latin typeface="Arial"/>
              <a:cs typeface="Arial"/>
            </a:endParaRPr>
          </a:p>
          <a:p>
            <a:pPr marL="12700" marR="2975610">
              <a:lnSpc>
                <a:spcPct val="142000"/>
              </a:lnSpc>
              <a:spcBef>
                <a:spcPts val="7565"/>
              </a:spcBef>
            </a:pPr>
            <a:endParaRPr sz="28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3366CC"/>
                </a:solidFill>
              </a:rPr>
              <a:t>© 2012 Pearson, Inc.              Chapter 14 Introduction to Forensics</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A206C061-D079-4E5C-B1DC-62D0ECBC8351}" type="slidenum">
              <a:rPr lang="en-US" altLang="en-US">
                <a:solidFill>
                  <a:srgbClr val="3366CC"/>
                </a:solidFill>
                <a:latin typeface="Garamond" panose="02020404030301010803" pitchFamily="18" charset="0"/>
              </a:rPr>
              <a:pPr eaLnBrk="1" fontAlgn="base" hangingPunct="1">
                <a:spcBef>
                  <a:spcPct val="0"/>
                </a:spcBef>
                <a:spcAft>
                  <a:spcPct val="0"/>
                </a:spcAft>
              </a:pPr>
              <a:t>10</a:t>
            </a:fld>
            <a:endParaRPr lang="en-US" altLang="en-US">
              <a:solidFill>
                <a:srgbClr val="3366CC"/>
              </a:solidFill>
              <a:latin typeface="Garamond" panose="02020404030301010803" pitchFamily="18" charset="0"/>
            </a:endParaRPr>
          </a:p>
        </p:txBody>
      </p:sp>
      <p:sp>
        <p:nvSpPr>
          <p:cNvPr id="9220" name="Rectangle 2"/>
          <p:cNvSpPr>
            <a:spLocks noGrp="1" noChangeArrowheads="1"/>
          </p:cNvSpPr>
          <p:nvPr>
            <p:ph type="title"/>
          </p:nvPr>
        </p:nvSpPr>
        <p:spPr>
          <a:xfrm>
            <a:off x="1981200" y="228601"/>
            <a:ext cx="8229600" cy="1139825"/>
          </a:xfrm>
        </p:spPr>
        <p:txBody>
          <a:bodyPr/>
          <a:lstStyle/>
          <a:p>
            <a:pPr eaLnBrk="1" hangingPunct="1"/>
            <a:r>
              <a:rPr lang="en-US" altLang="en-US" smtClean="0">
                <a:solidFill>
                  <a:schemeClr val="bg1"/>
                </a:solidFill>
              </a:rPr>
              <a:t>Finding Evidence in the Browser</a:t>
            </a:r>
          </a:p>
        </p:txBody>
      </p:sp>
      <p:sp>
        <p:nvSpPr>
          <p:cNvPr id="922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t>    The browser can be a source of both direct evidence and circumstantial or supporting evidence. Obviously in cases of child pornography, the browser might contain direct evidence of the specific crime. You may also find direct evidence in the case of cyber stalking. However, if you suspect someone of creating a virus that infected a network, you would probably find only indirect evidence such as the person having searched virus creation/programming-related topics. </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3743413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613664"/>
            <a:ext cx="7686040" cy="574040"/>
          </a:xfrm>
          <a:prstGeom prst="rect">
            <a:avLst/>
          </a:prstGeom>
        </p:spPr>
        <p:txBody>
          <a:bodyPr vert="horz" wrap="square" lIns="0" tIns="12700" rIns="0" bIns="0" rtlCol="0">
            <a:spAutoFit/>
          </a:bodyPr>
          <a:lstStyle/>
          <a:p>
            <a:pPr marL="12700">
              <a:lnSpc>
                <a:spcPct val="100000"/>
              </a:lnSpc>
              <a:spcBef>
                <a:spcPts val="100"/>
              </a:spcBef>
            </a:pPr>
            <a:r>
              <a:rPr spc="40" dirty="0"/>
              <a:t>Digital </a:t>
            </a:r>
            <a:r>
              <a:rPr spc="-114" dirty="0"/>
              <a:t>Forensics </a:t>
            </a:r>
            <a:r>
              <a:rPr spc="10" dirty="0"/>
              <a:t>Investigation</a:t>
            </a:r>
            <a:r>
              <a:rPr spc="55" dirty="0"/>
              <a:t> </a:t>
            </a:r>
            <a:r>
              <a:rPr spc="-155" dirty="0"/>
              <a:t>Process</a:t>
            </a:r>
          </a:p>
        </p:txBody>
      </p:sp>
      <p:sp>
        <p:nvSpPr>
          <p:cNvPr id="3" name="object 3"/>
          <p:cNvSpPr txBox="1"/>
          <p:nvPr/>
        </p:nvSpPr>
        <p:spPr>
          <a:xfrm>
            <a:off x="1233932" y="1162303"/>
            <a:ext cx="1323340" cy="574040"/>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EBEBEB"/>
                </a:solidFill>
                <a:latin typeface="Arial"/>
                <a:cs typeface="Arial"/>
              </a:rPr>
              <a:t>Model</a:t>
            </a:r>
            <a:endParaRPr sz="3600">
              <a:latin typeface="Arial"/>
              <a:cs typeface="Arial"/>
            </a:endParaRPr>
          </a:p>
        </p:txBody>
      </p:sp>
      <p:grpSp>
        <p:nvGrpSpPr>
          <p:cNvPr id="5" name="object 5"/>
          <p:cNvGrpSpPr/>
          <p:nvPr/>
        </p:nvGrpSpPr>
        <p:grpSpPr>
          <a:xfrm>
            <a:off x="793750" y="4803394"/>
            <a:ext cx="1711960" cy="1036955"/>
            <a:chOff x="793750" y="4803394"/>
            <a:chExt cx="1711960" cy="1036955"/>
          </a:xfrm>
        </p:grpSpPr>
        <p:sp>
          <p:nvSpPr>
            <p:cNvPr id="6" name="object 6"/>
            <p:cNvSpPr/>
            <p:nvPr/>
          </p:nvSpPr>
          <p:spPr>
            <a:xfrm>
              <a:off x="803910" y="4813299"/>
              <a:ext cx="1691639" cy="1017269"/>
            </a:xfrm>
            <a:custGeom>
              <a:avLst/>
              <a:gdLst/>
              <a:ahLst/>
              <a:cxnLst/>
              <a:rect l="l" t="t" r="r" b="b"/>
              <a:pathLst>
                <a:path w="1691639" h="1017270">
                  <a:moveTo>
                    <a:pt x="1691640" y="0"/>
                  </a:moveTo>
                  <a:lnTo>
                    <a:pt x="0" y="0"/>
                  </a:lnTo>
                  <a:lnTo>
                    <a:pt x="0" y="163830"/>
                  </a:lnTo>
                  <a:lnTo>
                    <a:pt x="0" y="1017270"/>
                  </a:lnTo>
                  <a:lnTo>
                    <a:pt x="163855" y="1017270"/>
                  </a:lnTo>
                  <a:lnTo>
                    <a:pt x="163855" y="163830"/>
                  </a:lnTo>
                  <a:lnTo>
                    <a:pt x="1691640" y="163830"/>
                  </a:lnTo>
                  <a:lnTo>
                    <a:pt x="1691640" y="0"/>
                  </a:lnTo>
                  <a:close/>
                </a:path>
              </a:pathLst>
            </a:custGeom>
            <a:solidFill>
              <a:srgbClr val="B31166"/>
            </a:solidFill>
          </p:spPr>
          <p:txBody>
            <a:bodyPr wrap="square" lIns="0" tIns="0" rIns="0" bIns="0" rtlCol="0"/>
            <a:lstStyle/>
            <a:p>
              <a:endParaRPr/>
            </a:p>
          </p:txBody>
        </p:sp>
        <p:sp>
          <p:nvSpPr>
            <p:cNvPr id="7" name="object 7"/>
            <p:cNvSpPr/>
            <p:nvPr/>
          </p:nvSpPr>
          <p:spPr>
            <a:xfrm>
              <a:off x="803910" y="4813554"/>
              <a:ext cx="1691639" cy="1016635"/>
            </a:xfrm>
            <a:custGeom>
              <a:avLst/>
              <a:gdLst/>
              <a:ahLst/>
              <a:cxnLst/>
              <a:rect l="l" t="t" r="r" b="b"/>
              <a:pathLst>
                <a:path w="1691639" h="1016635">
                  <a:moveTo>
                    <a:pt x="1691639" y="0"/>
                  </a:moveTo>
                  <a:lnTo>
                    <a:pt x="1691639" y="163703"/>
                  </a:lnTo>
                  <a:lnTo>
                    <a:pt x="163855" y="163703"/>
                  </a:lnTo>
                  <a:lnTo>
                    <a:pt x="163855" y="1016508"/>
                  </a:lnTo>
                  <a:lnTo>
                    <a:pt x="0" y="1016508"/>
                  </a:lnTo>
                  <a:lnTo>
                    <a:pt x="0" y="0"/>
                  </a:lnTo>
                  <a:lnTo>
                    <a:pt x="1691639" y="0"/>
                  </a:lnTo>
                  <a:close/>
                </a:path>
              </a:pathLst>
            </a:custGeom>
            <a:ln w="19812">
              <a:solidFill>
                <a:srgbClr val="B31166"/>
              </a:solidFill>
            </a:ln>
          </p:spPr>
          <p:txBody>
            <a:bodyPr wrap="square" lIns="0" tIns="0" rIns="0" bIns="0" rtlCol="0"/>
            <a:lstStyle/>
            <a:p>
              <a:endParaRPr/>
            </a:p>
          </p:txBody>
        </p:sp>
      </p:grpSp>
      <p:sp>
        <p:nvSpPr>
          <p:cNvPr id="8" name="object 8"/>
          <p:cNvSpPr txBox="1"/>
          <p:nvPr/>
        </p:nvSpPr>
        <p:spPr>
          <a:xfrm>
            <a:off x="1019657" y="5010658"/>
            <a:ext cx="11963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I</a:t>
            </a:r>
            <a:r>
              <a:rPr sz="1600" spc="10" dirty="0">
                <a:latin typeface="Arial"/>
                <a:cs typeface="Arial"/>
              </a:rPr>
              <a:t>d</a:t>
            </a:r>
            <a:r>
              <a:rPr sz="1600" spc="-60" dirty="0">
                <a:latin typeface="Arial"/>
                <a:cs typeface="Arial"/>
              </a:rPr>
              <a:t>e</a:t>
            </a:r>
            <a:r>
              <a:rPr sz="1600" spc="55" dirty="0">
                <a:latin typeface="Arial"/>
                <a:cs typeface="Arial"/>
              </a:rPr>
              <a:t>nt</a:t>
            </a:r>
            <a:r>
              <a:rPr sz="1600" spc="15" dirty="0">
                <a:latin typeface="Arial"/>
                <a:cs typeface="Arial"/>
              </a:rPr>
              <a:t>ification</a:t>
            </a:r>
            <a:endParaRPr sz="1600">
              <a:latin typeface="Arial"/>
              <a:cs typeface="Arial"/>
            </a:endParaRPr>
          </a:p>
        </p:txBody>
      </p:sp>
      <p:grpSp>
        <p:nvGrpSpPr>
          <p:cNvPr id="9" name="object 9"/>
          <p:cNvGrpSpPr/>
          <p:nvPr/>
        </p:nvGrpSpPr>
        <p:grpSpPr>
          <a:xfrm>
            <a:off x="2200401" y="2491485"/>
            <a:ext cx="9653905" cy="2887345"/>
            <a:chOff x="2200401" y="2491485"/>
            <a:chExt cx="9653905" cy="2887345"/>
          </a:xfrm>
        </p:grpSpPr>
        <p:sp>
          <p:nvSpPr>
            <p:cNvPr id="10" name="object 10"/>
            <p:cNvSpPr/>
            <p:nvPr/>
          </p:nvSpPr>
          <p:spPr>
            <a:xfrm>
              <a:off x="2210561" y="4351781"/>
              <a:ext cx="288290" cy="288290"/>
            </a:xfrm>
            <a:custGeom>
              <a:avLst/>
              <a:gdLst/>
              <a:ahLst/>
              <a:cxnLst/>
              <a:rect l="l" t="t" r="r" b="b"/>
              <a:pathLst>
                <a:path w="288289"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11" name="object 11"/>
            <p:cNvSpPr/>
            <p:nvPr/>
          </p:nvSpPr>
          <p:spPr>
            <a:xfrm>
              <a:off x="2210561" y="4351781"/>
              <a:ext cx="288290" cy="288290"/>
            </a:xfrm>
            <a:custGeom>
              <a:avLst/>
              <a:gdLst/>
              <a:ahLst/>
              <a:cxnLst/>
              <a:rect l="l" t="t" r="r" b="b"/>
              <a:pathLst>
                <a:path w="288289"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12" name="object 12"/>
            <p:cNvSpPr/>
            <p:nvPr/>
          </p:nvSpPr>
          <p:spPr>
            <a:xfrm>
              <a:off x="2673858" y="4352289"/>
              <a:ext cx="1691639" cy="1016000"/>
            </a:xfrm>
            <a:custGeom>
              <a:avLst/>
              <a:gdLst/>
              <a:ahLst/>
              <a:cxnLst/>
              <a:rect l="l" t="t" r="r" b="b"/>
              <a:pathLst>
                <a:path w="1691639"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13" name="object 13"/>
            <p:cNvSpPr/>
            <p:nvPr/>
          </p:nvSpPr>
          <p:spPr>
            <a:xfrm>
              <a:off x="2673857" y="4351781"/>
              <a:ext cx="1691639" cy="1016635"/>
            </a:xfrm>
            <a:custGeom>
              <a:avLst/>
              <a:gdLst/>
              <a:ahLst/>
              <a:cxnLst/>
              <a:rect l="l" t="t" r="r" b="b"/>
              <a:pathLst>
                <a:path w="1691639" h="1016635">
                  <a:moveTo>
                    <a:pt x="1691640" y="0"/>
                  </a:moveTo>
                  <a:lnTo>
                    <a:pt x="1691640" y="163703"/>
                  </a:lnTo>
                  <a:lnTo>
                    <a:pt x="163830" y="163703"/>
                  </a:lnTo>
                  <a:lnTo>
                    <a:pt x="163830"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14" name="object 14"/>
            <p:cNvSpPr/>
            <p:nvPr/>
          </p:nvSpPr>
          <p:spPr>
            <a:xfrm>
              <a:off x="4080509" y="3890009"/>
              <a:ext cx="288290" cy="288290"/>
            </a:xfrm>
            <a:custGeom>
              <a:avLst/>
              <a:gdLst/>
              <a:ahLst/>
              <a:cxnLst/>
              <a:rect l="l" t="t" r="r" b="b"/>
              <a:pathLst>
                <a:path w="288289" h="288289">
                  <a:moveTo>
                    <a:pt x="288036" y="0"/>
                  </a:moveTo>
                  <a:lnTo>
                    <a:pt x="0" y="288035"/>
                  </a:lnTo>
                  <a:lnTo>
                    <a:pt x="288036" y="288035"/>
                  </a:lnTo>
                  <a:lnTo>
                    <a:pt x="288036" y="0"/>
                  </a:lnTo>
                  <a:close/>
                </a:path>
              </a:pathLst>
            </a:custGeom>
            <a:solidFill>
              <a:srgbClr val="B31166"/>
            </a:solidFill>
          </p:spPr>
          <p:txBody>
            <a:bodyPr wrap="square" lIns="0" tIns="0" rIns="0" bIns="0" rtlCol="0"/>
            <a:lstStyle/>
            <a:p>
              <a:endParaRPr/>
            </a:p>
          </p:txBody>
        </p:sp>
        <p:sp>
          <p:nvSpPr>
            <p:cNvPr id="15" name="object 15"/>
            <p:cNvSpPr/>
            <p:nvPr/>
          </p:nvSpPr>
          <p:spPr>
            <a:xfrm>
              <a:off x="4080509" y="3890009"/>
              <a:ext cx="288290" cy="288290"/>
            </a:xfrm>
            <a:custGeom>
              <a:avLst/>
              <a:gdLst/>
              <a:ahLst/>
              <a:cxnLst/>
              <a:rect l="l" t="t" r="r" b="b"/>
              <a:pathLst>
                <a:path w="288289" h="288289">
                  <a:moveTo>
                    <a:pt x="0" y="288035"/>
                  </a:moveTo>
                  <a:lnTo>
                    <a:pt x="288036" y="0"/>
                  </a:lnTo>
                  <a:lnTo>
                    <a:pt x="288036" y="288035"/>
                  </a:lnTo>
                  <a:lnTo>
                    <a:pt x="0" y="288035"/>
                  </a:lnTo>
                  <a:close/>
                </a:path>
              </a:pathLst>
            </a:custGeom>
            <a:ln w="19811">
              <a:solidFill>
                <a:srgbClr val="B31166"/>
              </a:solidFill>
            </a:ln>
          </p:spPr>
          <p:txBody>
            <a:bodyPr wrap="square" lIns="0" tIns="0" rIns="0" bIns="0" rtlCol="0"/>
            <a:lstStyle/>
            <a:p>
              <a:endParaRPr/>
            </a:p>
          </p:txBody>
        </p:sp>
        <p:sp>
          <p:nvSpPr>
            <p:cNvPr id="16" name="object 16"/>
            <p:cNvSpPr/>
            <p:nvPr/>
          </p:nvSpPr>
          <p:spPr>
            <a:xfrm>
              <a:off x="4543806" y="3888739"/>
              <a:ext cx="1691639" cy="1016000"/>
            </a:xfrm>
            <a:custGeom>
              <a:avLst/>
              <a:gdLst/>
              <a:ahLst/>
              <a:cxnLst/>
              <a:rect l="l" t="t" r="r" b="b"/>
              <a:pathLst>
                <a:path w="1691639"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17" name="object 17"/>
            <p:cNvSpPr/>
            <p:nvPr/>
          </p:nvSpPr>
          <p:spPr>
            <a:xfrm>
              <a:off x="4543805" y="3888485"/>
              <a:ext cx="1691639" cy="1016635"/>
            </a:xfrm>
            <a:custGeom>
              <a:avLst/>
              <a:gdLst/>
              <a:ahLst/>
              <a:cxnLst/>
              <a:rect l="l" t="t" r="r" b="b"/>
              <a:pathLst>
                <a:path w="1691639" h="1016635">
                  <a:moveTo>
                    <a:pt x="1691640" y="0"/>
                  </a:moveTo>
                  <a:lnTo>
                    <a:pt x="1691640" y="163702"/>
                  </a:lnTo>
                  <a:lnTo>
                    <a:pt x="163830" y="163702"/>
                  </a:lnTo>
                  <a:lnTo>
                    <a:pt x="163830" y="1016507"/>
                  </a:lnTo>
                  <a:lnTo>
                    <a:pt x="0" y="1016507"/>
                  </a:lnTo>
                  <a:lnTo>
                    <a:pt x="0" y="0"/>
                  </a:lnTo>
                  <a:lnTo>
                    <a:pt x="1691640" y="0"/>
                  </a:lnTo>
                  <a:close/>
                </a:path>
              </a:pathLst>
            </a:custGeom>
            <a:ln w="19812">
              <a:solidFill>
                <a:srgbClr val="B31166"/>
              </a:solidFill>
            </a:ln>
          </p:spPr>
          <p:txBody>
            <a:bodyPr wrap="square" lIns="0" tIns="0" rIns="0" bIns="0" rtlCol="0"/>
            <a:lstStyle/>
            <a:p>
              <a:endParaRPr/>
            </a:p>
          </p:txBody>
        </p:sp>
        <p:sp>
          <p:nvSpPr>
            <p:cNvPr id="18" name="object 18"/>
            <p:cNvSpPr/>
            <p:nvPr/>
          </p:nvSpPr>
          <p:spPr>
            <a:xfrm>
              <a:off x="5950457" y="3426713"/>
              <a:ext cx="288290" cy="288290"/>
            </a:xfrm>
            <a:custGeom>
              <a:avLst/>
              <a:gdLst/>
              <a:ahLst/>
              <a:cxnLst/>
              <a:rect l="l" t="t" r="r" b="b"/>
              <a:pathLst>
                <a:path w="288289"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19" name="object 19"/>
            <p:cNvSpPr/>
            <p:nvPr/>
          </p:nvSpPr>
          <p:spPr>
            <a:xfrm>
              <a:off x="5950457" y="3426713"/>
              <a:ext cx="288290" cy="288290"/>
            </a:xfrm>
            <a:custGeom>
              <a:avLst/>
              <a:gdLst/>
              <a:ahLst/>
              <a:cxnLst/>
              <a:rect l="l" t="t" r="r" b="b"/>
              <a:pathLst>
                <a:path w="288289"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20" name="object 20"/>
            <p:cNvSpPr/>
            <p:nvPr/>
          </p:nvSpPr>
          <p:spPr>
            <a:xfrm>
              <a:off x="6412230" y="3426459"/>
              <a:ext cx="1691639" cy="1017269"/>
            </a:xfrm>
            <a:custGeom>
              <a:avLst/>
              <a:gdLst/>
              <a:ahLst/>
              <a:cxnLst/>
              <a:rect l="l" t="t" r="r" b="b"/>
              <a:pathLst>
                <a:path w="1691640" h="1017270">
                  <a:moveTo>
                    <a:pt x="1691640" y="0"/>
                  </a:moveTo>
                  <a:lnTo>
                    <a:pt x="0" y="0"/>
                  </a:lnTo>
                  <a:lnTo>
                    <a:pt x="0" y="163830"/>
                  </a:lnTo>
                  <a:lnTo>
                    <a:pt x="0" y="1017270"/>
                  </a:lnTo>
                  <a:lnTo>
                    <a:pt x="163817" y="1017270"/>
                  </a:lnTo>
                  <a:lnTo>
                    <a:pt x="163817" y="163830"/>
                  </a:lnTo>
                  <a:lnTo>
                    <a:pt x="1691640" y="163830"/>
                  </a:lnTo>
                  <a:lnTo>
                    <a:pt x="1691640" y="0"/>
                  </a:lnTo>
                  <a:close/>
                </a:path>
              </a:pathLst>
            </a:custGeom>
            <a:solidFill>
              <a:srgbClr val="B31166"/>
            </a:solidFill>
          </p:spPr>
          <p:txBody>
            <a:bodyPr wrap="square" lIns="0" tIns="0" rIns="0" bIns="0" rtlCol="0"/>
            <a:lstStyle/>
            <a:p>
              <a:endParaRPr/>
            </a:p>
          </p:txBody>
        </p:sp>
        <p:sp>
          <p:nvSpPr>
            <p:cNvPr id="21" name="object 21"/>
            <p:cNvSpPr/>
            <p:nvPr/>
          </p:nvSpPr>
          <p:spPr>
            <a:xfrm>
              <a:off x="6412230" y="3426713"/>
              <a:ext cx="1691639" cy="1016635"/>
            </a:xfrm>
            <a:custGeom>
              <a:avLst/>
              <a:gdLst/>
              <a:ahLst/>
              <a:cxnLst/>
              <a:rect l="l" t="t" r="r" b="b"/>
              <a:pathLst>
                <a:path w="1691640" h="1016635">
                  <a:moveTo>
                    <a:pt x="1691640" y="0"/>
                  </a:moveTo>
                  <a:lnTo>
                    <a:pt x="1691640" y="163702"/>
                  </a:lnTo>
                  <a:lnTo>
                    <a:pt x="163829" y="163702"/>
                  </a:lnTo>
                  <a:lnTo>
                    <a:pt x="163829"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22" name="object 22"/>
            <p:cNvSpPr/>
            <p:nvPr/>
          </p:nvSpPr>
          <p:spPr>
            <a:xfrm>
              <a:off x="7818881" y="2963417"/>
              <a:ext cx="288290" cy="289560"/>
            </a:xfrm>
            <a:custGeom>
              <a:avLst/>
              <a:gdLst/>
              <a:ahLst/>
              <a:cxnLst/>
              <a:rect l="l" t="t" r="r" b="b"/>
              <a:pathLst>
                <a:path w="288290" h="289560">
                  <a:moveTo>
                    <a:pt x="288036" y="0"/>
                  </a:moveTo>
                  <a:lnTo>
                    <a:pt x="0" y="289560"/>
                  </a:lnTo>
                  <a:lnTo>
                    <a:pt x="288036" y="289560"/>
                  </a:lnTo>
                  <a:lnTo>
                    <a:pt x="288036" y="0"/>
                  </a:lnTo>
                  <a:close/>
                </a:path>
              </a:pathLst>
            </a:custGeom>
            <a:solidFill>
              <a:srgbClr val="B31166"/>
            </a:solidFill>
          </p:spPr>
          <p:txBody>
            <a:bodyPr wrap="square" lIns="0" tIns="0" rIns="0" bIns="0" rtlCol="0"/>
            <a:lstStyle/>
            <a:p>
              <a:endParaRPr/>
            </a:p>
          </p:txBody>
        </p:sp>
        <p:sp>
          <p:nvSpPr>
            <p:cNvPr id="23" name="object 23"/>
            <p:cNvSpPr/>
            <p:nvPr/>
          </p:nvSpPr>
          <p:spPr>
            <a:xfrm>
              <a:off x="7818881" y="2963417"/>
              <a:ext cx="288290" cy="289560"/>
            </a:xfrm>
            <a:custGeom>
              <a:avLst/>
              <a:gdLst/>
              <a:ahLst/>
              <a:cxnLst/>
              <a:rect l="l" t="t" r="r" b="b"/>
              <a:pathLst>
                <a:path w="288290" h="289560">
                  <a:moveTo>
                    <a:pt x="0" y="289560"/>
                  </a:moveTo>
                  <a:lnTo>
                    <a:pt x="288036" y="0"/>
                  </a:lnTo>
                  <a:lnTo>
                    <a:pt x="288036" y="289560"/>
                  </a:lnTo>
                  <a:lnTo>
                    <a:pt x="0" y="289560"/>
                  </a:lnTo>
                  <a:close/>
                </a:path>
              </a:pathLst>
            </a:custGeom>
            <a:ln w="19812">
              <a:solidFill>
                <a:srgbClr val="B31166"/>
              </a:solidFill>
            </a:ln>
          </p:spPr>
          <p:txBody>
            <a:bodyPr wrap="square" lIns="0" tIns="0" rIns="0" bIns="0" rtlCol="0"/>
            <a:lstStyle/>
            <a:p>
              <a:endParaRPr/>
            </a:p>
          </p:txBody>
        </p:sp>
        <p:sp>
          <p:nvSpPr>
            <p:cNvPr id="24" name="object 24"/>
            <p:cNvSpPr/>
            <p:nvPr/>
          </p:nvSpPr>
          <p:spPr>
            <a:xfrm>
              <a:off x="8282178" y="2962909"/>
              <a:ext cx="1691639" cy="1017269"/>
            </a:xfrm>
            <a:custGeom>
              <a:avLst/>
              <a:gdLst/>
              <a:ahLst/>
              <a:cxnLst/>
              <a:rect l="l" t="t" r="r" b="b"/>
              <a:pathLst>
                <a:path w="1691640" h="1017270">
                  <a:moveTo>
                    <a:pt x="1691640" y="0"/>
                  </a:moveTo>
                  <a:lnTo>
                    <a:pt x="0" y="0"/>
                  </a:lnTo>
                  <a:lnTo>
                    <a:pt x="0" y="163830"/>
                  </a:lnTo>
                  <a:lnTo>
                    <a:pt x="0" y="1017270"/>
                  </a:lnTo>
                  <a:lnTo>
                    <a:pt x="163830" y="101727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25" name="object 25"/>
            <p:cNvSpPr/>
            <p:nvPr/>
          </p:nvSpPr>
          <p:spPr>
            <a:xfrm>
              <a:off x="8282177" y="2963417"/>
              <a:ext cx="1691639" cy="1016635"/>
            </a:xfrm>
            <a:custGeom>
              <a:avLst/>
              <a:gdLst/>
              <a:ahLst/>
              <a:cxnLst/>
              <a:rect l="l" t="t" r="r" b="b"/>
              <a:pathLst>
                <a:path w="1691640" h="1016635">
                  <a:moveTo>
                    <a:pt x="1691640" y="0"/>
                  </a:moveTo>
                  <a:lnTo>
                    <a:pt x="1691640" y="163703"/>
                  </a:lnTo>
                  <a:lnTo>
                    <a:pt x="163829" y="163703"/>
                  </a:lnTo>
                  <a:lnTo>
                    <a:pt x="163829" y="1016508"/>
                  </a:lnTo>
                  <a:lnTo>
                    <a:pt x="0" y="1016508"/>
                  </a:lnTo>
                  <a:lnTo>
                    <a:pt x="0" y="0"/>
                  </a:lnTo>
                  <a:lnTo>
                    <a:pt x="1691640" y="0"/>
                  </a:lnTo>
                  <a:close/>
                </a:path>
              </a:pathLst>
            </a:custGeom>
            <a:ln w="19812">
              <a:solidFill>
                <a:srgbClr val="B31166"/>
              </a:solidFill>
            </a:ln>
          </p:spPr>
          <p:txBody>
            <a:bodyPr wrap="square" lIns="0" tIns="0" rIns="0" bIns="0" rtlCol="0"/>
            <a:lstStyle/>
            <a:p>
              <a:endParaRPr/>
            </a:p>
          </p:txBody>
        </p:sp>
        <p:sp>
          <p:nvSpPr>
            <p:cNvPr id="26" name="object 26"/>
            <p:cNvSpPr/>
            <p:nvPr/>
          </p:nvSpPr>
          <p:spPr>
            <a:xfrm>
              <a:off x="9688830" y="2501645"/>
              <a:ext cx="288290" cy="288290"/>
            </a:xfrm>
            <a:custGeom>
              <a:avLst/>
              <a:gdLst/>
              <a:ahLst/>
              <a:cxnLst/>
              <a:rect l="l" t="t" r="r" b="b"/>
              <a:pathLst>
                <a:path w="288290" h="288289">
                  <a:moveTo>
                    <a:pt x="288036" y="0"/>
                  </a:moveTo>
                  <a:lnTo>
                    <a:pt x="0" y="288036"/>
                  </a:lnTo>
                  <a:lnTo>
                    <a:pt x="288036" y="288036"/>
                  </a:lnTo>
                  <a:lnTo>
                    <a:pt x="288036" y="0"/>
                  </a:lnTo>
                  <a:close/>
                </a:path>
              </a:pathLst>
            </a:custGeom>
            <a:solidFill>
              <a:srgbClr val="B31166"/>
            </a:solidFill>
          </p:spPr>
          <p:txBody>
            <a:bodyPr wrap="square" lIns="0" tIns="0" rIns="0" bIns="0" rtlCol="0"/>
            <a:lstStyle/>
            <a:p>
              <a:endParaRPr/>
            </a:p>
          </p:txBody>
        </p:sp>
        <p:sp>
          <p:nvSpPr>
            <p:cNvPr id="27" name="object 27"/>
            <p:cNvSpPr/>
            <p:nvPr/>
          </p:nvSpPr>
          <p:spPr>
            <a:xfrm>
              <a:off x="9688830" y="2501645"/>
              <a:ext cx="288290" cy="288290"/>
            </a:xfrm>
            <a:custGeom>
              <a:avLst/>
              <a:gdLst/>
              <a:ahLst/>
              <a:cxnLst/>
              <a:rect l="l" t="t" r="r" b="b"/>
              <a:pathLst>
                <a:path w="288290" h="288289">
                  <a:moveTo>
                    <a:pt x="0" y="288036"/>
                  </a:moveTo>
                  <a:lnTo>
                    <a:pt x="288036" y="0"/>
                  </a:lnTo>
                  <a:lnTo>
                    <a:pt x="288036" y="288036"/>
                  </a:lnTo>
                  <a:lnTo>
                    <a:pt x="0" y="288036"/>
                  </a:lnTo>
                  <a:close/>
                </a:path>
              </a:pathLst>
            </a:custGeom>
            <a:ln w="19812">
              <a:solidFill>
                <a:srgbClr val="B31166"/>
              </a:solidFill>
            </a:ln>
          </p:spPr>
          <p:txBody>
            <a:bodyPr wrap="square" lIns="0" tIns="0" rIns="0" bIns="0" rtlCol="0"/>
            <a:lstStyle/>
            <a:p>
              <a:endParaRPr/>
            </a:p>
          </p:txBody>
        </p:sp>
        <p:sp>
          <p:nvSpPr>
            <p:cNvPr id="28" name="object 28"/>
            <p:cNvSpPr/>
            <p:nvPr/>
          </p:nvSpPr>
          <p:spPr>
            <a:xfrm>
              <a:off x="10152126" y="2501899"/>
              <a:ext cx="1691639" cy="1016000"/>
            </a:xfrm>
            <a:custGeom>
              <a:avLst/>
              <a:gdLst/>
              <a:ahLst/>
              <a:cxnLst/>
              <a:rect l="l" t="t" r="r" b="b"/>
              <a:pathLst>
                <a:path w="1691640" h="1016000">
                  <a:moveTo>
                    <a:pt x="1691640" y="0"/>
                  </a:moveTo>
                  <a:lnTo>
                    <a:pt x="0" y="0"/>
                  </a:lnTo>
                  <a:lnTo>
                    <a:pt x="0" y="163830"/>
                  </a:lnTo>
                  <a:lnTo>
                    <a:pt x="0" y="1016000"/>
                  </a:lnTo>
                  <a:lnTo>
                    <a:pt x="163830" y="1016000"/>
                  </a:lnTo>
                  <a:lnTo>
                    <a:pt x="163830" y="163830"/>
                  </a:lnTo>
                  <a:lnTo>
                    <a:pt x="1691640" y="163830"/>
                  </a:lnTo>
                  <a:lnTo>
                    <a:pt x="1691640" y="0"/>
                  </a:lnTo>
                  <a:close/>
                </a:path>
              </a:pathLst>
            </a:custGeom>
            <a:solidFill>
              <a:srgbClr val="B31166"/>
            </a:solidFill>
          </p:spPr>
          <p:txBody>
            <a:bodyPr wrap="square" lIns="0" tIns="0" rIns="0" bIns="0" rtlCol="0"/>
            <a:lstStyle/>
            <a:p>
              <a:endParaRPr/>
            </a:p>
          </p:txBody>
        </p:sp>
        <p:sp>
          <p:nvSpPr>
            <p:cNvPr id="29" name="object 29"/>
            <p:cNvSpPr/>
            <p:nvPr/>
          </p:nvSpPr>
          <p:spPr>
            <a:xfrm>
              <a:off x="10152125" y="2501645"/>
              <a:ext cx="1691639" cy="1016635"/>
            </a:xfrm>
            <a:custGeom>
              <a:avLst/>
              <a:gdLst/>
              <a:ahLst/>
              <a:cxnLst/>
              <a:rect l="l" t="t" r="r" b="b"/>
              <a:pathLst>
                <a:path w="1691640" h="1016635">
                  <a:moveTo>
                    <a:pt x="1691640" y="0"/>
                  </a:moveTo>
                  <a:lnTo>
                    <a:pt x="1691640" y="163702"/>
                  </a:lnTo>
                  <a:lnTo>
                    <a:pt x="163829" y="163702"/>
                  </a:lnTo>
                  <a:lnTo>
                    <a:pt x="163829" y="1016507"/>
                  </a:lnTo>
                  <a:lnTo>
                    <a:pt x="0" y="1016507"/>
                  </a:lnTo>
                  <a:lnTo>
                    <a:pt x="0" y="0"/>
                  </a:lnTo>
                  <a:lnTo>
                    <a:pt x="1691640" y="0"/>
                  </a:lnTo>
                  <a:close/>
                </a:path>
              </a:pathLst>
            </a:custGeom>
            <a:ln w="19812">
              <a:solidFill>
                <a:srgbClr val="B31166"/>
              </a:solidFill>
            </a:ln>
          </p:spPr>
          <p:txBody>
            <a:bodyPr wrap="square" lIns="0" tIns="0" rIns="0" bIns="0" rtlCol="0"/>
            <a:lstStyle/>
            <a:p>
              <a:endParaRPr/>
            </a:p>
          </p:txBody>
        </p:sp>
      </p:grpSp>
      <p:sp>
        <p:nvSpPr>
          <p:cNvPr id="30" name="object 30"/>
          <p:cNvSpPr txBox="1"/>
          <p:nvPr/>
        </p:nvSpPr>
        <p:spPr>
          <a:xfrm>
            <a:off x="2889250" y="2697225"/>
            <a:ext cx="8624570" cy="2119630"/>
          </a:xfrm>
          <a:prstGeom prst="rect">
            <a:avLst/>
          </a:prstGeom>
        </p:spPr>
        <p:txBody>
          <a:bodyPr vert="horz" wrap="square" lIns="0" tIns="12065" rIns="0" bIns="0" rtlCol="0">
            <a:spAutoFit/>
          </a:bodyPr>
          <a:lstStyle/>
          <a:p>
            <a:pPr marR="5080" algn="r">
              <a:lnSpc>
                <a:spcPct val="100000"/>
              </a:lnSpc>
              <a:spcBef>
                <a:spcPts val="95"/>
              </a:spcBef>
            </a:pPr>
            <a:r>
              <a:rPr sz="1600" spc="-185" dirty="0">
                <a:latin typeface="Arial"/>
                <a:cs typeface="Arial"/>
              </a:rPr>
              <a:t>P</a:t>
            </a:r>
            <a:r>
              <a:rPr sz="1600" dirty="0">
                <a:latin typeface="Arial"/>
                <a:cs typeface="Arial"/>
              </a:rPr>
              <a:t>resentation</a:t>
            </a:r>
            <a:endParaRPr sz="1600">
              <a:latin typeface="Arial"/>
              <a:cs typeface="Arial"/>
            </a:endParaRPr>
          </a:p>
          <a:p>
            <a:pPr marL="5621655">
              <a:lnSpc>
                <a:spcPct val="100000"/>
              </a:lnSpc>
              <a:spcBef>
                <a:spcPts val="1725"/>
              </a:spcBef>
            </a:pPr>
            <a:r>
              <a:rPr sz="1600" spc="-45" dirty="0">
                <a:latin typeface="Arial"/>
                <a:cs typeface="Arial"/>
              </a:rPr>
              <a:t>Analysis</a:t>
            </a:r>
            <a:endParaRPr sz="1600">
              <a:latin typeface="Arial"/>
              <a:cs typeface="Arial"/>
            </a:endParaRPr>
          </a:p>
          <a:p>
            <a:pPr marR="19685" algn="ctr">
              <a:lnSpc>
                <a:spcPct val="100000"/>
              </a:lnSpc>
              <a:spcBef>
                <a:spcPts val="1720"/>
              </a:spcBef>
            </a:pPr>
            <a:r>
              <a:rPr sz="1600" spc="-25" dirty="0">
                <a:latin typeface="Arial"/>
                <a:cs typeface="Arial"/>
              </a:rPr>
              <a:t>Examination</a:t>
            </a:r>
            <a:endParaRPr sz="1600">
              <a:latin typeface="Arial"/>
              <a:cs typeface="Arial"/>
            </a:endParaRPr>
          </a:p>
          <a:p>
            <a:pPr marL="1882139">
              <a:lnSpc>
                <a:spcPct val="100000"/>
              </a:lnSpc>
              <a:spcBef>
                <a:spcPts val="1725"/>
              </a:spcBef>
            </a:pPr>
            <a:r>
              <a:rPr sz="1600" spc="-25" dirty="0">
                <a:latin typeface="Arial"/>
                <a:cs typeface="Arial"/>
              </a:rPr>
              <a:t>Preservation</a:t>
            </a:r>
            <a:endParaRPr sz="1600">
              <a:latin typeface="Arial"/>
              <a:cs typeface="Arial"/>
            </a:endParaRPr>
          </a:p>
          <a:p>
            <a:pPr marL="12700">
              <a:lnSpc>
                <a:spcPct val="100000"/>
              </a:lnSpc>
              <a:spcBef>
                <a:spcPts val="1725"/>
              </a:spcBef>
            </a:pPr>
            <a:r>
              <a:rPr sz="1600" spc="-5" dirty="0">
                <a:latin typeface="Arial"/>
                <a:cs typeface="Arial"/>
              </a:rPr>
              <a:t>Collection</a:t>
            </a:r>
            <a:endParaRPr sz="1600">
              <a:latin typeface="Arial"/>
              <a:cs typeface="Arial"/>
            </a:endParaRPr>
          </a:p>
        </p:txBody>
      </p:sp>
      <p:sp>
        <p:nvSpPr>
          <p:cNvPr id="31" name="object 31"/>
          <p:cNvSpPr txBox="1"/>
          <p:nvPr/>
        </p:nvSpPr>
        <p:spPr>
          <a:xfrm>
            <a:off x="3080385" y="5971743"/>
            <a:ext cx="1536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At </a:t>
            </a:r>
            <a:r>
              <a:rPr sz="1800" spc="-5" dirty="0">
                <a:latin typeface="Arial"/>
                <a:cs typeface="Arial"/>
              </a:rPr>
              <a:t>crime</a:t>
            </a:r>
            <a:r>
              <a:rPr sz="1800" spc="-60" dirty="0">
                <a:latin typeface="Arial"/>
                <a:cs typeface="Arial"/>
              </a:rPr>
              <a:t> </a:t>
            </a:r>
            <a:r>
              <a:rPr sz="1800" spc="-5" dirty="0">
                <a:latin typeface="Arial"/>
                <a:cs typeface="Arial"/>
              </a:rPr>
              <a:t>scene</a:t>
            </a:r>
            <a:endParaRPr sz="1800">
              <a:latin typeface="Arial"/>
              <a:cs typeface="Arial"/>
            </a:endParaRPr>
          </a:p>
        </p:txBody>
      </p:sp>
      <p:sp>
        <p:nvSpPr>
          <p:cNvPr id="32" name="object 32"/>
          <p:cNvSpPr/>
          <p:nvPr/>
        </p:nvSpPr>
        <p:spPr>
          <a:xfrm>
            <a:off x="6518909" y="4572761"/>
            <a:ext cx="5448300" cy="533400"/>
          </a:xfrm>
          <a:custGeom>
            <a:avLst/>
            <a:gdLst/>
            <a:ahLst/>
            <a:cxnLst/>
            <a:rect l="l" t="t" r="r" b="b"/>
            <a:pathLst>
              <a:path w="5448300" h="533400">
                <a:moveTo>
                  <a:pt x="5448300" y="0"/>
                </a:moveTo>
                <a:lnTo>
                  <a:pt x="5448300" y="103822"/>
                </a:lnTo>
                <a:lnTo>
                  <a:pt x="5448300" y="188595"/>
                </a:lnTo>
                <a:lnTo>
                  <a:pt x="5448300" y="245745"/>
                </a:lnTo>
                <a:lnTo>
                  <a:pt x="5448300" y="266700"/>
                </a:lnTo>
                <a:lnTo>
                  <a:pt x="2704338" y="266700"/>
                </a:lnTo>
                <a:lnTo>
                  <a:pt x="2704338" y="338018"/>
                </a:lnTo>
                <a:lnTo>
                  <a:pt x="2704338" y="389572"/>
                </a:lnTo>
                <a:lnTo>
                  <a:pt x="2704338" y="446365"/>
                </a:lnTo>
                <a:lnTo>
                  <a:pt x="2704338" y="533400"/>
                </a:lnTo>
                <a:lnTo>
                  <a:pt x="2704338" y="429577"/>
                </a:lnTo>
                <a:lnTo>
                  <a:pt x="2704338" y="344804"/>
                </a:lnTo>
                <a:lnTo>
                  <a:pt x="2704338" y="287654"/>
                </a:lnTo>
                <a:lnTo>
                  <a:pt x="2704338" y="266700"/>
                </a:lnTo>
                <a:lnTo>
                  <a:pt x="0" y="266700"/>
                </a:lnTo>
                <a:lnTo>
                  <a:pt x="0" y="195381"/>
                </a:lnTo>
                <a:lnTo>
                  <a:pt x="0" y="143827"/>
                </a:lnTo>
                <a:lnTo>
                  <a:pt x="0" y="87034"/>
                </a:lnTo>
                <a:lnTo>
                  <a:pt x="0" y="0"/>
                </a:lnTo>
              </a:path>
            </a:pathLst>
          </a:custGeom>
          <a:ln w="19812">
            <a:solidFill>
              <a:srgbClr val="B31166"/>
            </a:solidFill>
          </a:ln>
        </p:spPr>
        <p:txBody>
          <a:bodyPr wrap="square" lIns="0" tIns="0" rIns="0" bIns="0" rtlCol="0"/>
          <a:lstStyle/>
          <a:p>
            <a:endParaRPr/>
          </a:p>
        </p:txBody>
      </p:sp>
      <p:sp>
        <p:nvSpPr>
          <p:cNvPr id="33" name="object 33"/>
          <p:cNvSpPr txBox="1"/>
          <p:nvPr/>
        </p:nvSpPr>
        <p:spPr>
          <a:xfrm>
            <a:off x="8951214" y="5153914"/>
            <a:ext cx="584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In</a:t>
            </a:r>
            <a:r>
              <a:rPr sz="1800" spc="-80" dirty="0">
                <a:latin typeface="Arial"/>
                <a:cs typeface="Arial"/>
              </a:rPr>
              <a:t> </a:t>
            </a:r>
            <a:r>
              <a:rPr sz="1800" spc="-5" dirty="0">
                <a:latin typeface="Arial"/>
                <a:cs typeface="Arial"/>
              </a:rPr>
              <a:t>lab</a:t>
            </a:r>
            <a:endParaRPr sz="1800">
              <a:latin typeface="Arial"/>
              <a:cs typeface="Arial"/>
            </a:endParaRPr>
          </a:p>
        </p:txBody>
      </p:sp>
      <p:grpSp>
        <p:nvGrpSpPr>
          <p:cNvPr id="34" name="object 34"/>
          <p:cNvGrpSpPr/>
          <p:nvPr/>
        </p:nvGrpSpPr>
        <p:grpSpPr>
          <a:xfrm>
            <a:off x="-9144" y="5443728"/>
            <a:ext cx="12212320" cy="1424940"/>
            <a:chOff x="-9144" y="5443728"/>
            <a:chExt cx="12212320" cy="1424940"/>
          </a:xfrm>
        </p:grpSpPr>
        <p:sp>
          <p:nvSpPr>
            <p:cNvPr id="35" name="object 35"/>
            <p:cNvSpPr/>
            <p:nvPr/>
          </p:nvSpPr>
          <p:spPr>
            <a:xfrm>
              <a:off x="1070609" y="5453634"/>
              <a:ext cx="5179060" cy="533400"/>
            </a:xfrm>
            <a:custGeom>
              <a:avLst/>
              <a:gdLst/>
              <a:ahLst/>
              <a:cxnLst/>
              <a:rect l="l" t="t" r="r" b="b"/>
              <a:pathLst>
                <a:path w="5179060" h="533400">
                  <a:moveTo>
                    <a:pt x="5178552" y="0"/>
                  </a:moveTo>
                  <a:lnTo>
                    <a:pt x="5178552" y="103811"/>
                  </a:lnTo>
                  <a:lnTo>
                    <a:pt x="5178552" y="188585"/>
                  </a:lnTo>
                  <a:lnTo>
                    <a:pt x="5178552" y="245741"/>
                  </a:lnTo>
                  <a:lnTo>
                    <a:pt x="5178552" y="266699"/>
                  </a:lnTo>
                  <a:lnTo>
                    <a:pt x="2783459" y="266699"/>
                  </a:lnTo>
                  <a:lnTo>
                    <a:pt x="2783459" y="338032"/>
                  </a:lnTo>
                  <a:lnTo>
                    <a:pt x="2783459" y="389591"/>
                  </a:lnTo>
                  <a:lnTo>
                    <a:pt x="2783459" y="446379"/>
                  </a:lnTo>
                  <a:lnTo>
                    <a:pt x="2783459" y="533399"/>
                  </a:lnTo>
                  <a:lnTo>
                    <a:pt x="2783459" y="429588"/>
                  </a:lnTo>
                  <a:lnTo>
                    <a:pt x="2783459" y="344814"/>
                  </a:lnTo>
                  <a:lnTo>
                    <a:pt x="2783459" y="287658"/>
                  </a:lnTo>
                  <a:lnTo>
                    <a:pt x="2783459" y="266699"/>
                  </a:lnTo>
                  <a:lnTo>
                    <a:pt x="0" y="266699"/>
                  </a:lnTo>
                  <a:lnTo>
                    <a:pt x="0" y="195367"/>
                  </a:lnTo>
                  <a:lnTo>
                    <a:pt x="0" y="143808"/>
                  </a:lnTo>
                  <a:lnTo>
                    <a:pt x="0" y="87020"/>
                  </a:lnTo>
                  <a:lnTo>
                    <a:pt x="0" y="0"/>
                  </a:lnTo>
                </a:path>
              </a:pathLst>
            </a:custGeom>
            <a:ln w="19812">
              <a:solidFill>
                <a:srgbClr val="B31166"/>
              </a:solidFill>
            </a:ln>
          </p:spPr>
          <p:txBody>
            <a:bodyPr wrap="square" lIns="0" tIns="0" rIns="0" bIns="0" rtlCol="0"/>
            <a:lstStyle/>
            <a:p>
              <a:endParaRPr/>
            </a:p>
          </p:txBody>
        </p:sp>
        <p:sp>
          <p:nvSpPr>
            <p:cNvPr id="36" name="object 3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37" name="object 3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4408170"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1:</a:t>
            </a:r>
            <a:r>
              <a:rPr spc="20" dirty="0"/>
              <a:t> </a:t>
            </a:r>
            <a:r>
              <a:rPr spc="40" dirty="0"/>
              <a:t>Identification</a:t>
            </a:r>
          </a:p>
        </p:txBody>
      </p:sp>
      <p:sp>
        <p:nvSpPr>
          <p:cNvPr id="4" name="object 4"/>
          <p:cNvSpPr txBox="1"/>
          <p:nvPr/>
        </p:nvSpPr>
        <p:spPr>
          <a:xfrm>
            <a:off x="801420" y="2504389"/>
            <a:ext cx="10882630" cy="2600712"/>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04040"/>
                </a:solidFill>
                <a:latin typeface="Arial"/>
                <a:cs typeface="Arial"/>
              </a:rPr>
              <a:t>In </a:t>
            </a:r>
            <a:r>
              <a:rPr sz="2400" spc="10" dirty="0">
                <a:solidFill>
                  <a:srgbClr val="404040"/>
                </a:solidFill>
                <a:latin typeface="Arial"/>
                <a:cs typeface="Arial"/>
              </a:rPr>
              <a:t>this </a:t>
            </a:r>
            <a:r>
              <a:rPr sz="2400" spc="-55" dirty="0">
                <a:solidFill>
                  <a:srgbClr val="404040"/>
                </a:solidFill>
                <a:latin typeface="Arial"/>
                <a:cs typeface="Arial"/>
              </a:rPr>
              <a:t>stage, </a:t>
            </a:r>
            <a:r>
              <a:rPr sz="2400" spc="40" dirty="0">
                <a:solidFill>
                  <a:srgbClr val="404040"/>
                </a:solidFill>
                <a:latin typeface="Arial"/>
                <a:cs typeface="Arial"/>
              </a:rPr>
              <a:t>potential </a:t>
            </a:r>
            <a:r>
              <a:rPr sz="2400" spc="-65" dirty="0">
                <a:solidFill>
                  <a:srgbClr val="404040"/>
                </a:solidFill>
                <a:latin typeface="Arial"/>
                <a:cs typeface="Arial"/>
              </a:rPr>
              <a:t>sources </a:t>
            </a:r>
            <a:r>
              <a:rPr sz="2400" spc="75" dirty="0">
                <a:solidFill>
                  <a:srgbClr val="404040"/>
                </a:solidFill>
                <a:latin typeface="Arial"/>
                <a:cs typeface="Arial"/>
              </a:rPr>
              <a:t>of </a:t>
            </a:r>
            <a:r>
              <a:rPr sz="2400" spc="-15" dirty="0">
                <a:solidFill>
                  <a:srgbClr val="404040"/>
                </a:solidFill>
                <a:latin typeface="Arial"/>
                <a:cs typeface="Arial"/>
              </a:rPr>
              <a:t>relevant </a:t>
            </a:r>
            <a:r>
              <a:rPr sz="2400" spc="-35" dirty="0">
                <a:solidFill>
                  <a:srgbClr val="404040"/>
                </a:solidFill>
                <a:latin typeface="Arial"/>
                <a:cs typeface="Arial"/>
              </a:rPr>
              <a:t>evidence </a:t>
            </a:r>
            <a:r>
              <a:rPr sz="2400" spc="60" dirty="0">
                <a:solidFill>
                  <a:srgbClr val="404040"/>
                </a:solidFill>
                <a:latin typeface="Arial"/>
                <a:cs typeface="Arial"/>
              </a:rPr>
              <a:t>and/or </a:t>
            </a:r>
            <a:r>
              <a:rPr sz="2400" spc="40" dirty="0">
                <a:solidFill>
                  <a:srgbClr val="404040"/>
                </a:solidFill>
                <a:latin typeface="Arial"/>
                <a:cs typeface="Arial"/>
              </a:rPr>
              <a:t>information</a:t>
            </a:r>
            <a:r>
              <a:rPr sz="2400" spc="625" dirty="0">
                <a:solidFill>
                  <a:srgbClr val="404040"/>
                </a:solidFill>
                <a:latin typeface="Arial"/>
                <a:cs typeface="Arial"/>
              </a:rPr>
              <a:t> </a:t>
            </a:r>
            <a:r>
              <a:rPr sz="2400" spc="-60" dirty="0">
                <a:solidFill>
                  <a:srgbClr val="404040"/>
                </a:solidFill>
                <a:latin typeface="Arial"/>
                <a:cs typeface="Arial"/>
              </a:rPr>
              <a:t>(devices)</a:t>
            </a:r>
            <a:endParaRPr sz="2400" dirty="0">
              <a:latin typeface="Arial"/>
              <a:cs typeface="Arial"/>
            </a:endParaRPr>
          </a:p>
          <a:p>
            <a:pPr marL="12700">
              <a:lnSpc>
                <a:spcPct val="100000"/>
              </a:lnSpc>
              <a:spcBef>
                <a:spcPts val="5"/>
              </a:spcBef>
            </a:pPr>
            <a:r>
              <a:rPr sz="2400" spc="-150" dirty="0">
                <a:solidFill>
                  <a:srgbClr val="404040"/>
                </a:solidFill>
                <a:latin typeface="Arial"/>
                <a:cs typeface="Arial"/>
              </a:rPr>
              <a:t>as </a:t>
            </a:r>
            <a:r>
              <a:rPr sz="2400" dirty="0">
                <a:solidFill>
                  <a:srgbClr val="404040"/>
                </a:solidFill>
                <a:latin typeface="Arial"/>
                <a:cs typeface="Arial"/>
              </a:rPr>
              <a:t>well </a:t>
            </a:r>
            <a:r>
              <a:rPr sz="2400" spc="-150" dirty="0">
                <a:solidFill>
                  <a:srgbClr val="404040"/>
                </a:solidFill>
                <a:latin typeface="Arial"/>
                <a:cs typeface="Arial"/>
              </a:rPr>
              <a:t>as </a:t>
            </a:r>
            <a:r>
              <a:rPr sz="2400" spc="-50" dirty="0">
                <a:solidFill>
                  <a:srgbClr val="404040"/>
                </a:solidFill>
                <a:latin typeface="Arial"/>
                <a:cs typeface="Arial"/>
              </a:rPr>
              <a:t>key </a:t>
            </a:r>
            <a:r>
              <a:rPr sz="2400" spc="-25" dirty="0">
                <a:solidFill>
                  <a:srgbClr val="404040"/>
                </a:solidFill>
                <a:latin typeface="Arial"/>
                <a:cs typeface="Arial"/>
              </a:rPr>
              <a:t>custodians </a:t>
            </a:r>
            <a:r>
              <a:rPr sz="2400" spc="-5" dirty="0">
                <a:solidFill>
                  <a:srgbClr val="404040"/>
                </a:solidFill>
                <a:latin typeface="Arial"/>
                <a:cs typeface="Arial"/>
              </a:rPr>
              <a:t>and </a:t>
            </a:r>
            <a:r>
              <a:rPr sz="2400" spc="20" dirty="0">
                <a:solidFill>
                  <a:srgbClr val="404040"/>
                </a:solidFill>
                <a:latin typeface="Arial"/>
                <a:cs typeface="Arial"/>
              </a:rPr>
              <a:t>location </a:t>
            </a:r>
            <a:r>
              <a:rPr sz="2400" spc="75" dirty="0">
                <a:solidFill>
                  <a:srgbClr val="404040"/>
                </a:solidFill>
                <a:latin typeface="Arial"/>
                <a:cs typeface="Arial"/>
              </a:rPr>
              <a:t>of </a:t>
            </a:r>
            <a:r>
              <a:rPr sz="2400" spc="-5" dirty="0">
                <a:solidFill>
                  <a:srgbClr val="404040"/>
                </a:solidFill>
                <a:latin typeface="Arial"/>
                <a:cs typeface="Arial"/>
              </a:rPr>
              <a:t>data </a:t>
            </a:r>
            <a:r>
              <a:rPr sz="2400" spc="-55" dirty="0">
                <a:solidFill>
                  <a:srgbClr val="404040"/>
                </a:solidFill>
                <a:latin typeface="Arial"/>
                <a:cs typeface="Arial"/>
              </a:rPr>
              <a:t>are</a:t>
            </a:r>
            <a:r>
              <a:rPr sz="2400" spc="310" dirty="0">
                <a:solidFill>
                  <a:srgbClr val="404040"/>
                </a:solidFill>
                <a:latin typeface="Arial"/>
                <a:cs typeface="Arial"/>
              </a:rPr>
              <a:t> </a:t>
            </a:r>
            <a:r>
              <a:rPr sz="2400" spc="15" dirty="0">
                <a:solidFill>
                  <a:srgbClr val="404040"/>
                </a:solidFill>
                <a:latin typeface="Arial"/>
                <a:cs typeface="Arial"/>
              </a:rPr>
              <a:t>identified.</a:t>
            </a:r>
            <a:endParaRPr sz="2400" dirty="0">
              <a:latin typeface="Arial"/>
              <a:cs typeface="Arial"/>
            </a:endParaRPr>
          </a:p>
          <a:p>
            <a:pPr>
              <a:lnSpc>
                <a:spcPct val="100000"/>
              </a:lnSpc>
              <a:spcBef>
                <a:spcPts val="5"/>
              </a:spcBef>
            </a:pPr>
            <a:endParaRPr sz="4350" dirty="0">
              <a:latin typeface="Arial"/>
              <a:cs typeface="Arial"/>
            </a:endParaRPr>
          </a:p>
          <a:p>
            <a:pPr marL="756285" indent="-287655">
              <a:lnSpc>
                <a:spcPct val="100000"/>
              </a:lnSpc>
              <a:buClr>
                <a:srgbClr val="B31166"/>
              </a:buClr>
              <a:buSzPct val="80000"/>
              <a:buChar char="•"/>
              <a:tabLst>
                <a:tab pos="756285" algn="l"/>
                <a:tab pos="756920" algn="l"/>
              </a:tabLst>
            </a:pPr>
            <a:r>
              <a:rPr sz="2000" spc="15" dirty="0">
                <a:solidFill>
                  <a:srgbClr val="404040"/>
                </a:solidFill>
                <a:latin typeface="Arial"/>
                <a:cs typeface="Arial"/>
              </a:rPr>
              <a:t>determine </a:t>
            </a:r>
            <a:r>
              <a:rPr sz="2000" spc="25" dirty="0">
                <a:solidFill>
                  <a:srgbClr val="404040"/>
                </a:solidFill>
                <a:latin typeface="Arial"/>
                <a:cs typeface="Arial"/>
              </a:rPr>
              <a:t>the </a:t>
            </a:r>
            <a:r>
              <a:rPr sz="2000" spc="-40" dirty="0">
                <a:solidFill>
                  <a:srgbClr val="404040"/>
                </a:solidFill>
                <a:latin typeface="Arial"/>
                <a:cs typeface="Arial"/>
              </a:rPr>
              <a:t>scope </a:t>
            </a:r>
            <a:r>
              <a:rPr sz="2000" spc="65" dirty="0">
                <a:solidFill>
                  <a:srgbClr val="404040"/>
                </a:solidFill>
                <a:latin typeface="Arial"/>
                <a:cs typeface="Arial"/>
              </a:rPr>
              <a:t>of </a:t>
            </a:r>
            <a:r>
              <a:rPr sz="2000" spc="25" dirty="0">
                <a:solidFill>
                  <a:srgbClr val="404040"/>
                </a:solidFill>
                <a:latin typeface="Arial"/>
                <a:cs typeface="Arial"/>
              </a:rPr>
              <a:t>the</a:t>
            </a:r>
            <a:r>
              <a:rPr sz="2000" spc="-114" dirty="0">
                <a:solidFill>
                  <a:srgbClr val="404040"/>
                </a:solidFill>
                <a:latin typeface="Arial"/>
                <a:cs typeface="Arial"/>
              </a:rPr>
              <a:t> </a:t>
            </a:r>
            <a:r>
              <a:rPr sz="2000" spc="15" dirty="0">
                <a:solidFill>
                  <a:srgbClr val="404040"/>
                </a:solidFill>
                <a:latin typeface="Arial"/>
                <a:cs typeface="Arial"/>
              </a:rPr>
              <a:t>incident</a:t>
            </a:r>
            <a:endParaRPr sz="2000" dirty="0">
              <a:latin typeface="Arial"/>
              <a:cs typeface="Arial"/>
            </a:endParaRPr>
          </a:p>
          <a:p>
            <a:pPr marL="756285" indent="-287655">
              <a:lnSpc>
                <a:spcPct val="100000"/>
              </a:lnSpc>
              <a:spcBef>
                <a:spcPts val="994"/>
              </a:spcBef>
              <a:buClr>
                <a:srgbClr val="B31166"/>
              </a:buClr>
              <a:buSzPct val="80000"/>
              <a:buChar char="•"/>
              <a:tabLst>
                <a:tab pos="756285" algn="l"/>
                <a:tab pos="756920" algn="l"/>
              </a:tabLst>
            </a:pPr>
            <a:r>
              <a:rPr sz="2000" spc="-125" dirty="0">
                <a:solidFill>
                  <a:srgbClr val="404040"/>
                </a:solidFill>
                <a:latin typeface="Arial"/>
                <a:cs typeface="Arial"/>
              </a:rPr>
              <a:t>assess </a:t>
            </a:r>
            <a:r>
              <a:rPr sz="2000" spc="25" dirty="0">
                <a:solidFill>
                  <a:srgbClr val="404040"/>
                </a:solidFill>
                <a:latin typeface="Arial"/>
                <a:cs typeface="Arial"/>
              </a:rPr>
              <a:t>the</a:t>
            </a:r>
            <a:r>
              <a:rPr sz="2000" spc="75" dirty="0">
                <a:solidFill>
                  <a:srgbClr val="404040"/>
                </a:solidFill>
                <a:latin typeface="Arial"/>
                <a:cs typeface="Arial"/>
              </a:rPr>
              <a:t> </a:t>
            </a:r>
            <a:r>
              <a:rPr sz="2000" spc="-105" dirty="0">
                <a:solidFill>
                  <a:srgbClr val="404040"/>
                </a:solidFill>
                <a:latin typeface="Arial"/>
                <a:cs typeface="Arial"/>
              </a:rPr>
              <a:t>case,</a:t>
            </a:r>
            <a:endParaRPr sz="2000" dirty="0">
              <a:latin typeface="Arial"/>
              <a:cs typeface="Arial"/>
            </a:endParaRPr>
          </a:p>
          <a:p>
            <a:pPr marL="756285" indent="-287655">
              <a:lnSpc>
                <a:spcPct val="100000"/>
              </a:lnSpc>
              <a:spcBef>
                <a:spcPts val="1010"/>
              </a:spcBef>
              <a:buClr>
                <a:srgbClr val="B31166"/>
              </a:buClr>
              <a:buSzPct val="80000"/>
              <a:buChar char="•"/>
              <a:tabLst>
                <a:tab pos="756285" algn="l"/>
                <a:tab pos="756920" algn="l"/>
              </a:tabLst>
            </a:pPr>
            <a:r>
              <a:rPr sz="2000" spc="5" dirty="0">
                <a:solidFill>
                  <a:srgbClr val="404040"/>
                </a:solidFill>
                <a:latin typeface="Arial"/>
                <a:cs typeface="Arial"/>
              </a:rPr>
              <a:t>nature </a:t>
            </a:r>
            <a:r>
              <a:rPr sz="2000" spc="65" dirty="0">
                <a:solidFill>
                  <a:srgbClr val="404040"/>
                </a:solidFill>
                <a:latin typeface="Arial"/>
                <a:cs typeface="Arial"/>
              </a:rPr>
              <a:t>of </a:t>
            </a:r>
            <a:r>
              <a:rPr sz="2000" spc="-100" dirty="0">
                <a:solidFill>
                  <a:srgbClr val="404040"/>
                </a:solidFill>
                <a:latin typeface="Arial"/>
                <a:cs typeface="Arial"/>
              </a:rPr>
              <a:t>case </a:t>
            </a:r>
            <a:r>
              <a:rPr sz="2000" spc="-125" dirty="0">
                <a:solidFill>
                  <a:srgbClr val="404040"/>
                </a:solidFill>
                <a:latin typeface="Arial"/>
                <a:cs typeface="Arial"/>
              </a:rPr>
              <a:t>: </a:t>
            </a:r>
            <a:r>
              <a:rPr sz="2000" spc="-5" dirty="0">
                <a:solidFill>
                  <a:srgbClr val="404040"/>
                </a:solidFill>
                <a:latin typeface="Arial"/>
                <a:cs typeface="Arial"/>
              </a:rPr>
              <a:t>internal, </a:t>
            </a:r>
            <a:r>
              <a:rPr sz="2000" dirty="0" smtClean="0">
                <a:solidFill>
                  <a:srgbClr val="404040"/>
                </a:solidFill>
                <a:latin typeface="Arial"/>
                <a:cs typeface="Arial"/>
              </a:rPr>
              <a:t>criminal</a:t>
            </a:r>
            <a:endParaRPr sz="2000" dirty="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3778885"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2:</a:t>
            </a:r>
            <a:r>
              <a:rPr dirty="0"/>
              <a:t> </a:t>
            </a:r>
            <a:r>
              <a:rPr spc="5" dirty="0"/>
              <a:t>Collection</a:t>
            </a:r>
          </a:p>
        </p:txBody>
      </p:sp>
      <p:sp>
        <p:nvSpPr>
          <p:cNvPr id="3" name="object 3"/>
          <p:cNvSpPr txBox="1"/>
          <p:nvPr/>
        </p:nvSpPr>
        <p:spPr>
          <a:xfrm>
            <a:off x="553008" y="2345893"/>
            <a:ext cx="10901045" cy="3462020"/>
          </a:xfrm>
          <a:prstGeom prst="rect">
            <a:avLst/>
          </a:prstGeom>
        </p:spPr>
        <p:txBody>
          <a:bodyPr vert="horz" wrap="square" lIns="0" tIns="12700" rIns="0" bIns="0" rtlCol="0">
            <a:spAutoFit/>
          </a:bodyPr>
          <a:lstStyle/>
          <a:p>
            <a:pPr marL="12700" algn="just">
              <a:lnSpc>
                <a:spcPct val="100000"/>
              </a:lnSpc>
              <a:spcBef>
                <a:spcPts val="100"/>
              </a:spcBef>
            </a:pPr>
            <a:r>
              <a:rPr sz="2400" dirty="0">
                <a:solidFill>
                  <a:srgbClr val="404040"/>
                </a:solidFill>
                <a:latin typeface="Arial"/>
                <a:cs typeface="Arial"/>
              </a:rPr>
              <a:t>Collecting </a:t>
            </a:r>
            <a:r>
              <a:rPr sz="2400" spc="45" dirty="0">
                <a:solidFill>
                  <a:srgbClr val="404040"/>
                </a:solidFill>
                <a:latin typeface="Arial"/>
                <a:cs typeface="Arial"/>
              </a:rPr>
              <a:t>digital information </a:t>
            </a:r>
            <a:r>
              <a:rPr sz="2400" spc="50" dirty="0">
                <a:solidFill>
                  <a:srgbClr val="404040"/>
                </a:solidFill>
                <a:latin typeface="Arial"/>
                <a:cs typeface="Arial"/>
              </a:rPr>
              <a:t>that </a:t>
            </a:r>
            <a:r>
              <a:rPr sz="2400" spc="-30" dirty="0">
                <a:solidFill>
                  <a:srgbClr val="404040"/>
                </a:solidFill>
                <a:latin typeface="Arial"/>
                <a:cs typeface="Arial"/>
              </a:rPr>
              <a:t>may </a:t>
            </a:r>
            <a:r>
              <a:rPr sz="2400" spc="-5" dirty="0">
                <a:solidFill>
                  <a:srgbClr val="404040"/>
                </a:solidFill>
                <a:latin typeface="Arial"/>
                <a:cs typeface="Arial"/>
              </a:rPr>
              <a:t>be </a:t>
            </a:r>
            <a:r>
              <a:rPr sz="2400" spc="-15" dirty="0">
                <a:solidFill>
                  <a:srgbClr val="404040"/>
                </a:solidFill>
                <a:latin typeface="Arial"/>
                <a:cs typeface="Arial"/>
              </a:rPr>
              <a:t>relevant </a:t>
            </a:r>
            <a:r>
              <a:rPr sz="2400" spc="110" dirty="0">
                <a:solidFill>
                  <a:srgbClr val="404040"/>
                </a:solidFill>
                <a:latin typeface="Arial"/>
                <a:cs typeface="Arial"/>
              </a:rPr>
              <a:t>to </a:t>
            </a:r>
            <a:r>
              <a:rPr sz="2400" spc="30" dirty="0">
                <a:solidFill>
                  <a:srgbClr val="404040"/>
                </a:solidFill>
                <a:latin typeface="Arial"/>
                <a:cs typeface="Arial"/>
              </a:rPr>
              <a:t>the</a:t>
            </a:r>
            <a:r>
              <a:rPr sz="2400" spc="-175" dirty="0">
                <a:solidFill>
                  <a:srgbClr val="404040"/>
                </a:solidFill>
                <a:latin typeface="Arial"/>
                <a:cs typeface="Arial"/>
              </a:rPr>
              <a:t> </a:t>
            </a:r>
            <a:r>
              <a:rPr sz="2400" dirty="0">
                <a:solidFill>
                  <a:srgbClr val="404040"/>
                </a:solidFill>
                <a:latin typeface="Arial"/>
                <a:cs typeface="Arial"/>
              </a:rPr>
              <a:t>investigation.</a:t>
            </a:r>
            <a:endParaRPr sz="2400" dirty="0">
              <a:latin typeface="Arial"/>
              <a:cs typeface="Arial"/>
            </a:endParaRPr>
          </a:p>
          <a:p>
            <a:pPr>
              <a:lnSpc>
                <a:spcPct val="100000"/>
              </a:lnSpc>
              <a:spcBef>
                <a:spcPts val="45"/>
              </a:spcBef>
            </a:pPr>
            <a:endParaRPr sz="4200" dirty="0">
              <a:latin typeface="Arial"/>
              <a:cs typeface="Arial"/>
            </a:endParaRPr>
          </a:p>
          <a:p>
            <a:pPr marL="12700" marR="5080" algn="just">
              <a:lnSpc>
                <a:spcPct val="100000"/>
              </a:lnSpc>
            </a:pPr>
            <a:r>
              <a:rPr sz="2400" dirty="0">
                <a:solidFill>
                  <a:srgbClr val="404040"/>
                </a:solidFill>
                <a:latin typeface="Arial"/>
                <a:cs typeface="Arial"/>
              </a:rPr>
              <a:t>Collection </a:t>
            </a:r>
            <a:r>
              <a:rPr sz="2400" spc="-35" dirty="0">
                <a:solidFill>
                  <a:srgbClr val="404040"/>
                </a:solidFill>
                <a:latin typeface="Arial"/>
                <a:cs typeface="Arial"/>
              </a:rPr>
              <a:t>may </a:t>
            </a:r>
            <a:r>
              <a:rPr sz="2400" dirty="0">
                <a:solidFill>
                  <a:srgbClr val="404040"/>
                </a:solidFill>
                <a:latin typeface="Arial"/>
                <a:cs typeface="Arial"/>
              </a:rPr>
              <a:t>involve </a:t>
            </a:r>
            <a:r>
              <a:rPr sz="2400" spc="20" dirty="0">
                <a:solidFill>
                  <a:srgbClr val="404040"/>
                </a:solidFill>
                <a:latin typeface="Arial"/>
                <a:cs typeface="Arial"/>
              </a:rPr>
              <a:t>removing </a:t>
            </a:r>
            <a:r>
              <a:rPr sz="2400" spc="30" dirty="0">
                <a:solidFill>
                  <a:srgbClr val="404040"/>
                </a:solidFill>
                <a:latin typeface="Arial"/>
                <a:cs typeface="Arial"/>
              </a:rPr>
              <a:t>the </a:t>
            </a:r>
            <a:r>
              <a:rPr sz="2400" dirty="0">
                <a:solidFill>
                  <a:srgbClr val="404040"/>
                </a:solidFill>
                <a:latin typeface="Arial"/>
                <a:cs typeface="Arial"/>
              </a:rPr>
              <a:t>electronic </a:t>
            </a:r>
            <a:r>
              <a:rPr sz="2400" spc="-60" dirty="0">
                <a:solidFill>
                  <a:srgbClr val="404040"/>
                </a:solidFill>
                <a:latin typeface="Arial"/>
                <a:cs typeface="Arial"/>
              </a:rPr>
              <a:t>device(s) </a:t>
            </a:r>
            <a:r>
              <a:rPr sz="2400" spc="65" dirty="0">
                <a:solidFill>
                  <a:srgbClr val="404040"/>
                </a:solidFill>
                <a:latin typeface="Arial"/>
                <a:cs typeface="Arial"/>
              </a:rPr>
              <a:t>from </a:t>
            </a:r>
            <a:r>
              <a:rPr sz="2400" spc="30" dirty="0">
                <a:solidFill>
                  <a:srgbClr val="404040"/>
                </a:solidFill>
                <a:latin typeface="Arial"/>
                <a:cs typeface="Arial"/>
              </a:rPr>
              <a:t>the </a:t>
            </a:r>
            <a:r>
              <a:rPr sz="2400" spc="-10" dirty="0">
                <a:solidFill>
                  <a:srgbClr val="404040"/>
                </a:solidFill>
                <a:latin typeface="Arial"/>
                <a:cs typeface="Arial"/>
              </a:rPr>
              <a:t>crime </a:t>
            </a:r>
            <a:r>
              <a:rPr sz="2400" spc="45" dirty="0">
                <a:solidFill>
                  <a:srgbClr val="404040"/>
                </a:solidFill>
                <a:latin typeface="Arial"/>
                <a:cs typeface="Arial"/>
              </a:rPr>
              <a:t>or  </a:t>
            </a:r>
            <a:r>
              <a:rPr sz="2400" spc="20" dirty="0">
                <a:solidFill>
                  <a:srgbClr val="404040"/>
                </a:solidFill>
                <a:latin typeface="Arial"/>
                <a:cs typeface="Arial"/>
              </a:rPr>
              <a:t>incident </a:t>
            </a:r>
            <a:r>
              <a:rPr sz="2400" spc="-85" dirty="0">
                <a:solidFill>
                  <a:srgbClr val="404040"/>
                </a:solidFill>
                <a:latin typeface="Arial"/>
                <a:cs typeface="Arial"/>
              </a:rPr>
              <a:t>scene </a:t>
            </a:r>
            <a:r>
              <a:rPr sz="2400" spc="-5" dirty="0">
                <a:solidFill>
                  <a:srgbClr val="404040"/>
                </a:solidFill>
                <a:latin typeface="Arial"/>
                <a:cs typeface="Arial"/>
              </a:rPr>
              <a:t>and </a:t>
            </a:r>
            <a:r>
              <a:rPr sz="2400" spc="25" dirty="0">
                <a:solidFill>
                  <a:srgbClr val="404040"/>
                </a:solidFill>
                <a:latin typeface="Arial"/>
                <a:cs typeface="Arial"/>
              </a:rPr>
              <a:t>then taking </a:t>
            </a:r>
            <a:r>
              <a:rPr sz="2400" spc="5" dirty="0">
                <a:solidFill>
                  <a:srgbClr val="404040"/>
                </a:solidFill>
                <a:latin typeface="Arial"/>
                <a:cs typeface="Arial"/>
              </a:rPr>
              <a:t>photos, imaging, </a:t>
            </a:r>
            <a:r>
              <a:rPr sz="2400" spc="25" dirty="0">
                <a:solidFill>
                  <a:srgbClr val="404040"/>
                </a:solidFill>
                <a:latin typeface="Arial"/>
                <a:cs typeface="Arial"/>
              </a:rPr>
              <a:t>copying </a:t>
            </a:r>
            <a:r>
              <a:rPr sz="2400" spc="50" dirty="0">
                <a:solidFill>
                  <a:srgbClr val="404040"/>
                </a:solidFill>
                <a:latin typeface="Arial"/>
                <a:cs typeface="Arial"/>
              </a:rPr>
              <a:t>or </a:t>
            </a:r>
            <a:r>
              <a:rPr sz="2400" spc="55" dirty="0">
                <a:solidFill>
                  <a:srgbClr val="404040"/>
                </a:solidFill>
                <a:latin typeface="Arial"/>
                <a:cs typeface="Arial"/>
              </a:rPr>
              <a:t>printing </a:t>
            </a:r>
            <a:r>
              <a:rPr sz="2400" spc="80" dirty="0">
                <a:solidFill>
                  <a:srgbClr val="404040"/>
                </a:solidFill>
                <a:latin typeface="Arial"/>
                <a:cs typeface="Arial"/>
              </a:rPr>
              <a:t>out </a:t>
            </a:r>
            <a:r>
              <a:rPr sz="2400" dirty="0">
                <a:solidFill>
                  <a:srgbClr val="404040"/>
                </a:solidFill>
                <a:latin typeface="Arial"/>
                <a:cs typeface="Arial"/>
              </a:rPr>
              <a:t>its  (their)</a:t>
            </a:r>
            <a:r>
              <a:rPr sz="2400" spc="-10" dirty="0">
                <a:solidFill>
                  <a:srgbClr val="404040"/>
                </a:solidFill>
                <a:latin typeface="Arial"/>
                <a:cs typeface="Arial"/>
              </a:rPr>
              <a:t> </a:t>
            </a:r>
            <a:r>
              <a:rPr sz="2400" spc="10" dirty="0">
                <a:solidFill>
                  <a:srgbClr val="404040"/>
                </a:solidFill>
                <a:latin typeface="Arial"/>
                <a:cs typeface="Arial"/>
              </a:rPr>
              <a:t>content.</a:t>
            </a:r>
            <a:endParaRPr sz="2400" dirty="0">
              <a:latin typeface="Arial"/>
              <a:cs typeface="Arial"/>
            </a:endParaRPr>
          </a:p>
          <a:p>
            <a:pPr>
              <a:lnSpc>
                <a:spcPct val="100000"/>
              </a:lnSpc>
              <a:spcBef>
                <a:spcPts val="45"/>
              </a:spcBef>
            </a:pPr>
            <a:endParaRPr sz="4200" dirty="0">
              <a:latin typeface="Arial"/>
              <a:cs typeface="Arial"/>
            </a:endParaRPr>
          </a:p>
          <a:p>
            <a:pPr marL="12700" marR="5080" algn="just">
              <a:lnSpc>
                <a:spcPct val="100400"/>
              </a:lnSpc>
            </a:pPr>
            <a:r>
              <a:rPr sz="2400" spc="45" dirty="0">
                <a:solidFill>
                  <a:srgbClr val="404040"/>
                </a:solidFill>
                <a:latin typeface="Arial"/>
                <a:cs typeface="Arial"/>
              </a:rPr>
              <a:t>*Important </a:t>
            </a:r>
            <a:r>
              <a:rPr sz="2400" spc="15" dirty="0">
                <a:solidFill>
                  <a:srgbClr val="404040"/>
                </a:solidFill>
                <a:latin typeface="Arial"/>
                <a:cs typeface="Arial"/>
              </a:rPr>
              <a:t>Note*: </a:t>
            </a:r>
            <a:r>
              <a:rPr sz="2400" spc="-120" dirty="0">
                <a:solidFill>
                  <a:srgbClr val="404040"/>
                </a:solidFill>
                <a:latin typeface="Arial"/>
                <a:cs typeface="Arial"/>
              </a:rPr>
              <a:t>As </a:t>
            </a:r>
            <a:r>
              <a:rPr sz="2400" spc="15" dirty="0">
                <a:solidFill>
                  <a:srgbClr val="404040"/>
                </a:solidFill>
                <a:latin typeface="Arial"/>
                <a:cs typeface="Arial"/>
              </a:rPr>
              <a:t>collection </a:t>
            </a:r>
            <a:r>
              <a:rPr sz="2400" spc="-30" dirty="0">
                <a:solidFill>
                  <a:srgbClr val="404040"/>
                </a:solidFill>
                <a:latin typeface="Arial"/>
                <a:cs typeface="Arial"/>
              </a:rPr>
              <a:t>begins, </a:t>
            </a:r>
            <a:r>
              <a:rPr sz="2400" spc="-5" dirty="0">
                <a:solidFill>
                  <a:srgbClr val="404040"/>
                </a:solidFill>
                <a:latin typeface="Arial"/>
                <a:cs typeface="Arial"/>
              </a:rPr>
              <a:t>those </a:t>
            </a:r>
            <a:r>
              <a:rPr sz="2400" spc="-40" dirty="0">
                <a:solidFill>
                  <a:srgbClr val="404040"/>
                </a:solidFill>
                <a:latin typeface="Arial"/>
                <a:cs typeface="Arial"/>
              </a:rPr>
              <a:t>persons </a:t>
            </a:r>
            <a:r>
              <a:rPr sz="2400" spc="55" dirty="0">
                <a:solidFill>
                  <a:srgbClr val="404040"/>
                </a:solidFill>
                <a:latin typeface="Arial"/>
                <a:cs typeface="Arial"/>
              </a:rPr>
              <a:t>doing </a:t>
            </a:r>
            <a:r>
              <a:rPr sz="2400" spc="30" dirty="0">
                <a:solidFill>
                  <a:srgbClr val="404040"/>
                </a:solidFill>
                <a:latin typeface="Arial"/>
                <a:cs typeface="Arial"/>
              </a:rPr>
              <a:t>the </a:t>
            </a:r>
            <a:r>
              <a:rPr sz="2400" spc="20" dirty="0">
                <a:solidFill>
                  <a:srgbClr val="404040"/>
                </a:solidFill>
                <a:latin typeface="Arial"/>
                <a:cs typeface="Arial"/>
              </a:rPr>
              <a:t>collecting  </a:t>
            </a:r>
            <a:r>
              <a:rPr sz="2400" spc="5" dirty="0">
                <a:solidFill>
                  <a:srgbClr val="404040"/>
                </a:solidFill>
                <a:latin typeface="Arial"/>
                <a:cs typeface="Arial"/>
              </a:rPr>
              <a:t>should </a:t>
            </a:r>
            <a:r>
              <a:rPr sz="2400" spc="-25" dirty="0">
                <a:solidFill>
                  <a:srgbClr val="404040"/>
                </a:solidFill>
                <a:latin typeface="Arial"/>
                <a:cs typeface="Arial"/>
              </a:rPr>
              <a:t>keep </a:t>
            </a:r>
            <a:r>
              <a:rPr sz="2400" spc="30" dirty="0">
                <a:solidFill>
                  <a:srgbClr val="404040"/>
                </a:solidFill>
                <a:latin typeface="Arial"/>
                <a:cs typeface="Arial"/>
              </a:rPr>
              <a:t>the </a:t>
            </a:r>
            <a:r>
              <a:rPr sz="2400" b="1" spc="10" dirty="0">
                <a:solidFill>
                  <a:srgbClr val="404040"/>
                </a:solidFill>
                <a:latin typeface="Trebuchet MS"/>
                <a:cs typeface="Trebuchet MS"/>
              </a:rPr>
              <a:t>Chain </a:t>
            </a:r>
            <a:r>
              <a:rPr sz="2400" b="1" spc="65" dirty="0">
                <a:solidFill>
                  <a:srgbClr val="404040"/>
                </a:solidFill>
                <a:latin typeface="Trebuchet MS"/>
                <a:cs typeface="Trebuchet MS"/>
              </a:rPr>
              <a:t>of </a:t>
            </a:r>
            <a:r>
              <a:rPr sz="2400" b="1" spc="35" dirty="0">
                <a:solidFill>
                  <a:srgbClr val="404040"/>
                </a:solidFill>
                <a:latin typeface="Trebuchet MS"/>
                <a:cs typeface="Trebuchet MS"/>
              </a:rPr>
              <a:t>Custody </a:t>
            </a:r>
            <a:r>
              <a:rPr sz="2400" spc="30" dirty="0">
                <a:solidFill>
                  <a:srgbClr val="404040"/>
                </a:solidFill>
                <a:latin typeface="Arial"/>
                <a:cs typeface="Arial"/>
              </a:rPr>
              <a:t>in</a:t>
            </a:r>
            <a:r>
              <a:rPr sz="2400" spc="-345" dirty="0">
                <a:solidFill>
                  <a:srgbClr val="404040"/>
                </a:solidFill>
                <a:latin typeface="Arial"/>
                <a:cs typeface="Arial"/>
              </a:rPr>
              <a:t> </a:t>
            </a:r>
            <a:r>
              <a:rPr sz="2400" spc="5" dirty="0">
                <a:solidFill>
                  <a:srgbClr val="404040"/>
                </a:solidFill>
                <a:latin typeface="Arial"/>
                <a:cs typeface="Arial"/>
              </a:rPr>
              <a:t>mind.</a:t>
            </a:r>
            <a:endParaRPr sz="2400" dirty="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31011"/>
            <a:ext cx="7057390" cy="482600"/>
          </a:xfrm>
          <a:prstGeom prst="rect">
            <a:avLst/>
          </a:prstGeom>
        </p:spPr>
        <p:txBody>
          <a:bodyPr vert="horz" wrap="square" lIns="0" tIns="12700" rIns="0" bIns="0" rtlCol="0">
            <a:spAutoFit/>
          </a:bodyPr>
          <a:lstStyle/>
          <a:p>
            <a:pPr marL="12700">
              <a:lnSpc>
                <a:spcPct val="100000"/>
              </a:lnSpc>
              <a:spcBef>
                <a:spcPts val="100"/>
              </a:spcBef>
            </a:pPr>
            <a:r>
              <a:rPr sz="3000" spc="-65" dirty="0"/>
              <a:t>Step </a:t>
            </a:r>
            <a:r>
              <a:rPr sz="3000" spc="-114" dirty="0"/>
              <a:t>2: </a:t>
            </a:r>
            <a:r>
              <a:rPr sz="3000" spc="-15" dirty="0"/>
              <a:t>Collection: </a:t>
            </a:r>
            <a:r>
              <a:rPr sz="3000" spc="-75" dirty="0"/>
              <a:t>Chain </a:t>
            </a:r>
            <a:r>
              <a:rPr sz="3000" spc="95" dirty="0"/>
              <a:t>of </a:t>
            </a:r>
            <a:r>
              <a:rPr sz="3000" spc="-35" dirty="0"/>
              <a:t>Custody</a:t>
            </a:r>
            <a:r>
              <a:rPr sz="3000" spc="90" dirty="0"/>
              <a:t> </a:t>
            </a:r>
            <a:r>
              <a:rPr sz="3000" spc="-140" dirty="0"/>
              <a:t>(CoC)</a:t>
            </a:r>
            <a:endParaRPr sz="3000"/>
          </a:p>
        </p:txBody>
      </p:sp>
      <p:sp>
        <p:nvSpPr>
          <p:cNvPr id="3" name="object 3"/>
          <p:cNvSpPr txBox="1"/>
          <p:nvPr/>
        </p:nvSpPr>
        <p:spPr>
          <a:xfrm>
            <a:off x="609396" y="2443098"/>
            <a:ext cx="10707370" cy="1250950"/>
          </a:xfrm>
          <a:prstGeom prst="rect">
            <a:avLst/>
          </a:prstGeom>
        </p:spPr>
        <p:txBody>
          <a:bodyPr vert="horz" wrap="square" lIns="0" tIns="12700" rIns="0" bIns="0" rtlCol="0">
            <a:spAutoFit/>
          </a:bodyPr>
          <a:lstStyle/>
          <a:p>
            <a:pPr marL="12700" marR="5080">
              <a:lnSpc>
                <a:spcPct val="100000"/>
              </a:lnSpc>
              <a:spcBef>
                <a:spcPts val="100"/>
              </a:spcBef>
            </a:pPr>
            <a:r>
              <a:rPr sz="1800" spc="-70" dirty="0">
                <a:solidFill>
                  <a:srgbClr val="404040"/>
                </a:solidFill>
                <a:latin typeface="Arial"/>
                <a:cs typeface="Arial"/>
              </a:rPr>
              <a:t>The </a:t>
            </a:r>
            <a:r>
              <a:rPr sz="1800" spc="-110" dirty="0">
                <a:solidFill>
                  <a:srgbClr val="404040"/>
                </a:solidFill>
                <a:latin typeface="Arial"/>
                <a:cs typeface="Arial"/>
              </a:rPr>
              <a:t>CoC </a:t>
            </a:r>
            <a:r>
              <a:rPr sz="1800" spc="-55" dirty="0">
                <a:solidFill>
                  <a:srgbClr val="404040"/>
                </a:solidFill>
                <a:latin typeface="Arial"/>
                <a:cs typeface="Arial"/>
              </a:rPr>
              <a:t>is </a:t>
            </a:r>
            <a:r>
              <a:rPr sz="1800" spc="-90" dirty="0">
                <a:solidFill>
                  <a:srgbClr val="404040"/>
                </a:solidFill>
                <a:latin typeface="Arial"/>
                <a:cs typeface="Arial"/>
              </a:rPr>
              <a:t>a </a:t>
            </a:r>
            <a:r>
              <a:rPr sz="1800" spc="30" dirty="0">
                <a:solidFill>
                  <a:srgbClr val="404040"/>
                </a:solidFill>
                <a:latin typeface="Arial"/>
                <a:cs typeface="Arial"/>
              </a:rPr>
              <a:t>printed </a:t>
            </a:r>
            <a:r>
              <a:rPr sz="1800" spc="40" dirty="0">
                <a:solidFill>
                  <a:srgbClr val="404040"/>
                </a:solidFill>
                <a:latin typeface="Arial"/>
                <a:cs typeface="Arial"/>
              </a:rPr>
              <a:t>or </a:t>
            </a:r>
            <a:r>
              <a:rPr sz="1800" spc="-5" dirty="0">
                <a:solidFill>
                  <a:srgbClr val="404040"/>
                </a:solidFill>
                <a:latin typeface="Arial"/>
                <a:cs typeface="Arial"/>
              </a:rPr>
              <a:t>electronic </a:t>
            </a:r>
            <a:r>
              <a:rPr sz="1800" spc="20" dirty="0">
                <a:solidFill>
                  <a:srgbClr val="404040"/>
                </a:solidFill>
                <a:latin typeface="Arial"/>
                <a:cs typeface="Arial"/>
              </a:rPr>
              <a:t>document in </a:t>
            </a:r>
            <a:r>
              <a:rPr sz="1800" spc="-5" dirty="0">
                <a:solidFill>
                  <a:srgbClr val="404040"/>
                </a:solidFill>
                <a:latin typeface="Arial"/>
                <a:cs typeface="Arial"/>
              </a:rPr>
              <a:t>which </a:t>
            </a:r>
            <a:r>
              <a:rPr sz="1800" spc="20" dirty="0">
                <a:solidFill>
                  <a:srgbClr val="404040"/>
                </a:solidFill>
                <a:latin typeface="Arial"/>
                <a:cs typeface="Arial"/>
              </a:rPr>
              <a:t>the </a:t>
            </a:r>
            <a:r>
              <a:rPr sz="1800" spc="-5" dirty="0">
                <a:solidFill>
                  <a:srgbClr val="404040"/>
                </a:solidFill>
                <a:latin typeface="Arial"/>
                <a:cs typeface="Arial"/>
              </a:rPr>
              <a:t>acquisition, </a:t>
            </a:r>
            <a:r>
              <a:rPr sz="1800" dirty="0">
                <a:solidFill>
                  <a:srgbClr val="404040"/>
                </a:solidFill>
                <a:latin typeface="Arial"/>
                <a:cs typeface="Arial"/>
              </a:rPr>
              <a:t>custody </a:t>
            </a:r>
            <a:r>
              <a:rPr sz="1800" spc="-5" dirty="0">
                <a:solidFill>
                  <a:srgbClr val="404040"/>
                </a:solidFill>
                <a:latin typeface="Arial"/>
                <a:cs typeface="Arial"/>
              </a:rPr>
              <a:t>and </a:t>
            </a:r>
            <a:r>
              <a:rPr sz="1800" spc="-25" dirty="0">
                <a:solidFill>
                  <a:srgbClr val="404040"/>
                </a:solidFill>
                <a:latin typeface="Arial"/>
                <a:cs typeface="Arial"/>
              </a:rPr>
              <a:t>transfers </a:t>
            </a:r>
            <a:r>
              <a:rPr sz="1800" spc="55" dirty="0">
                <a:solidFill>
                  <a:srgbClr val="404040"/>
                </a:solidFill>
                <a:latin typeface="Arial"/>
                <a:cs typeface="Arial"/>
              </a:rPr>
              <a:t>of </a:t>
            </a:r>
            <a:r>
              <a:rPr sz="1800" spc="-35" dirty="0">
                <a:solidFill>
                  <a:srgbClr val="404040"/>
                </a:solidFill>
                <a:latin typeface="Arial"/>
                <a:cs typeface="Arial"/>
              </a:rPr>
              <a:t>any </a:t>
            </a:r>
            <a:r>
              <a:rPr sz="1800" spc="-25" dirty="0">
                <a:solidFill>
                  <a:srgbClr val="404040"/>
                </a:solidFill>
                <a:latin typeface="Arial"/>
                <a:cs typeface="Arial"/>
              </a:rPr>
              <a:t>piece </a:t>
            </a:r>
            <a:r>
              <a:rPr sz="1800" spc="55" dirty="0">
                <a:solidFill>
                  <a:srgbClr val="404040"/>
                </a:solidFill>
                <a:latin typeface="Arial"/>
                <a:cs typeface="Arial"/>
              </a:rPr>
              <a:t>of  </a:t>
            </a:r>
            <a:r>
              <a:rPr sz="1800" spc="-30" dirty="0">
                <a:solidFill>
                  <a:srgbClr val="404040"/>
                </a:solidFill>
                <a:latin typeface="Arial"/>
                <a:cs typeface="Arial"/>
              </a:rPr>
              <a:t>evidence </a:t>
            </a:r>
            <a:r>
              <a:rPr sz="1800" spc="-45" dirty="0">
                <a:solidFill>
                  <a:srgbClr val="404040"/>
                </a:solidFill>
                <a:latin typeface="Arial"/>
                <a:cs typeface="Arial"/>
              </a:rPr>
              <a:t>are </a:t>
            </a:r>
            <a:r>
              <a:rPr sz="1800" spc="-15" dirty="0">
                <a:solidFill>
                  <a:srgbClr val="404040"/>
                </a:solidFill>
                <a:latin typeface="Arial"/>
                <a:cs typeface="Arial"/>
              </a:rPr>
              <a:t>recorded. </a:t>
            </a:r>
            <a:r>
              <a:rPr sz="1800" spc="40" dirty="0">
                <a:solidFill>
                  <a:srgbClr val="404040"/>
                </a:solidFill>
                <a:latin typeface="Arial"/>
                <a:cs typeface="Arial"/>
              </a:rPr>
              <a:t>It </a:t>
            </a:r>
            <a:r>
              <a:rPr sz="1800" spc="5" dirty="0">
                <a:solidFill>
                  <a:srgbClr val="404040"/>
                </a:solidFill>
                <a:latin typeface="Arial"/>
                <a:cs typeface="Arial"/>
              </a:rPr>
              <a:t>must </a:t>
            </a:r>
            <a:r>
              <a:rPr sz="1800" spc="-5" dirty="0">
                <a:solidFill>
                  <a:srgbClr val="404040"/>
                </a:solidFill>
                <a:latin typeface="Arial"/>
                <a:cs typeface="Arial"/>
              </a:rPr>
              <a:t>include </a:t>
            </a:r>
            <a:r>
              <a:rPr sz="1800" spc="-10" dirty="0">
                <a:solidFill>
                  <a:srgbClr val="404040"/>
                </a:solidFill>
                <a:latin typeface="Arial"/>
                <a:cs typeface="Arial"/>
              </a:rPr>
              <a:t>all </a:t>
            </a:r>
            <a:r>
              <a:rPr sz="1800" spc="-45" dirty="0">
                <a:solidFill>
                  <a:srgbClr val="404040"/>
                </a:solidFill>
                <a:latin typeface="Arial"/>
                <a:cs typeface="Arial"/>
              </a:rPr>
              <a:t>basic </a:t>
            </a:r>
            <a:r>
              <a:rPr sz="1800" spc="30" dirty="0">
                <a:solidFill>
                  <a:srgbClr val="404040"/>
                </a:solidFill>
                <a:latin typeface="Arial"/>
                <a:cs typeface="Arial"/>
              </a:rPr>
              <a:t>information</a:t>
            </a:r>
            <a:r>
              <a:rPr sz="1800" spc="-15" dirty="0">
                <a:solidFill>
                  <a:srgbClr val="404040"/>
                </a:solidFill>
                <a:latin typeface="Arial"/>
                <a:cs typeface="Arial"/>
              </a:rPr>
              <a:t> </a:t>
            </a:r>
            <a:r>
              <a:rPr sz="1800" spc="-5" dirty="0">
                <a:solidFill>
                  <a:srgbClr val="404040"/>
                </a:solidFill>
                <a:latin typeface="Arial"/>
                <a:cs typeface="Arial"/>
              </a:rPr>
              <a:t>regarding:</a:t>
            </a:r>
            <a:endParaRPr sz="1800" dirty="0">
              <a:latin typeface="Arial"/>
              <a:cs typeface="Arial"/>
            </a:endParaRPr>
          </a:p>
          <a:p>
            <a:pPr marL="469265" marR="140335" indent="-457200">
              <a:lnSpc>
                <a:spcPct val="100000"/>
              </a:lnSpc>
              <a:spcBef>
                <a:spcPts val="1010"/>
              </a:spcBef>
              <a:tabLst>
                <a:tab pos="469265" algn="l"/>
              </a:tabLst>
            </a:pPr>
            <a:r>
              <a:rPr sz="1450" b="1" spc="-85" dirty="0">
                <a:solidFill>
                  <a:srgbClr val="B31166"/>
                </a:solidFill>
                <a:latin typeface="Trebuchet MS"/>
                <a:cs typeface="Trebuchet MS"/>
              </a:rPr>
              <a:t>1.	</a:t>
            </a:r>
            <a:r>
              <a:rPr sz="1800" b="1" dirty="0">
                <a:solidFill>
                  <a:srgbClr val="404040"/>
                </a:solidFill>
                <a:latin typeface="Trebuchet MS"/>
                <a:cs typeface="Trebuchet MS"/>
              </a:rPr>
              <a:t>Acquisition: </a:t>
            </a:r>
            <a:r>
              <a:rPr sz="1800" spc="-20" dirty="0">
                <a:solidFill>
                  <a:srgbClr val="404040"/>
                </a:solidFill>
                <a:latin typeface="Arial"/>
                <a:cs typeface="Arial"/>
              </a:rPr>
              <a:t>Who, </a:t>
            </a:r>
            <a:r>
              <a:rPr sz="1800" spc="-30" dirty="0">
                <a:solidFill>
                  <a:srgbClr val="404040"/>
                </a:solidFill>
                <a:latin typeface="Arial"/>
                <a:cs typeface="Arial"/>
              </a:rPr>
              <a:t>when, </a:t>
            </a:r>
            <a:r>
              <a:rPr sz="1800" spc="-20" dirty="0">
                <a:solidFill>
                  <a:srgbClr val="404040"/>
                </a:solidFill>
                <a:latin typeface="Arial"/>
                <a:cs typeface="Arial"/>
              </a:rPr>
              <a:t>where </a:t>
            </a:r>
            <a:r>
              <a:rPr sz="1800" spc="-5" dirty="0">
                <a:solidFill>
                  <a:srgbClr val="404040"/>
                </a:solidFill>
                <a:latin typeface="Arial"/>
                <a:cs typeface="Arial"/>
              </a:rPr>
              <a:t>and </a:t>
            </a:r>
            <a:r>
              <a:rPr sz="1800" spc="-10" dirty="0">
                <a:solidFill>
                  <a:srgbClr val="404040"/>
                </a:solidFill>
                <a:latin typeface="Arial"/>
                <a:cs typeface="Arial"/>
              </a:rPr>
              <a:t>how. </a:t>
            </a:r>
            <a:r>
              <a:rPr sz="1800" spc="10" dirty="0">
                <a:solidFill>
                  <a:srgbClr val="404040"/>
                </a:solidFill>
                <a:latin typeface="Arial"/>
                <a:cs typeface="Arial"/>
              </a:rPr>
              <a:t>Who </a:t>
            </a:r>
            <a:r>
              <a:rPr sz="1800" spc="-10" dirty="0">
                <a:solidFill>
                  <a:srgbClr val="404040"/>
                </a:solidFill>
                <a:latin typeface="Arial"/>
                <a:cs typeface="Arial"/>
              </a:rPr>
              <a:t>acquired </a:t>
            </a:r>
            <a:r>
              <a:rPr sz="1800" spc="20" dirty="0">
                <a:solidFill>
                  <a:srgbClr val="404040"/>
                </a:solidFill>
                <a:latin typeface="Arial"/>
                <a:cs typeface="Arial"/>
              </a:rPr>
              <a:t>the </a:t>
            </a:r>
            <a:r>
              <a:rPr sz="1800" spc="-40" dirty="0">
                <a:solidFill>
                  <a:srgbClr val="404040"/>
                </a:solidFill>
                <a:latin typeface="Arial"/>
                <a:cs typeface="Arial"/>
              </a:rPr>
              <a:t>evidence, </a:t>
            </a:r>
            <a:r>
              <a:rPr sz="1800" spc="-10" dirty="0">
                <a:solidFill>
                  <a:srgbClr val="404040"/>
                </a:solidFill>
                <a:latin typeface="Arial"/>
                <a:cs typeface="Arial"/>
              </a:rPr>
              <a:t>when </a:t>
            </a:r>
            <a:r>
              <a:rPr sz="1800" spc="-5" dirty="0">
                <a:solidFill>
                  <a:srgbClr val="404040"/>
                </a:solidFill>
                <a:latin typeface="Arial"/>
                <a:cs typeface="Arial"/>
              </a:rPr>
              <a:t>and </a:t>
            </a:r>
            <a:r>
              <a:rPr sz="1800" spc="-20" dirty="0">
                <a:solidFill>
                  <a:srgbClr val="404040"/>
                </a:solidFill>
                <a:latin typeface="Arial"/>
                <a:cs typeface="Arial"/>
              </a:rPr>
              <a:t>where </a:t>
            </a:r>
            <a:r>
              <a:rPr sz="1800" spc="20" dirty="0">
                <a:solidFill>
                  <a:srgbClr val="404040"/>
                </a:solidFill>
                <a:latin typeface="Arial"/>
                <a:cs typeface="Arial"/>
              </a:rPr>
              <a:t>the </a:t>
            </a:r>
            <a:r>
              <a:rPr sz="1800" spc="-30" dirty="0">
                <a:solidFill>
                  <a:srgbClr val="404040"/>
                </a:solidFill>
                <a:latin typeface="Arial"/>
                <a:cs typeface="Arial"/>
              </a:rPr>
              <a:t>evidence  </a:t>
            </a:r>
            <a:r>
              <a:rPr sz="1800" spc="-80" dirty="0">
                <a:solidFill>
                  <a:srgbClr val="404040"/>
                </a:solidFill>
                <a:latin typeface="Arial"/>
                <a:cs typeface="Arial"/>
              </a:rPr>
              <a:t>was </a:t>
            </a:r>
            <a:r>
              <a:rPr sz="1800" spc="-20" dirty="0">
                <a:solidFill>
                  <a:srgbClr val="404040"/>
                </a:solidFill>
                <a:latin typeface="Arial"/>
                <a:cs typeface="Arial"/>
              </a:rPr>
              <a:t>acquired, </a:t>
            </a:r>
            <a:r>
              <a:rPr sz="1800" spc="-5" dirty="0">
                <a:solidFill>
                  <a:srgbClr val="404040"/>
                </a:solidFill>
                <a:latin typeface="Arial"/>
                <a:cs typeface="Arial"/>
              </a:rPr>
              <a:t>and </a:t>
            </a:r>
            <a:r>
              <a:rPr sz="1800" spc="5" dirty="0">
                <a:solidFill>
                  <a:srgbClr val="404040"/>
                </a:solidFill>
                <a:latin typeface="Arial"/>
                <a:cs typeface="Arial"/>
              </a:rPr>
              <a:t>what </a:t>
            </a:r>
            <a:r>
              <a:rPr sz="1800" spc="35" dirty="0">
                <a:solidFill>
                  <a:srgbClr val="404040"/>
                </a:solidFill>
                <a:latin typeface="Arial"/>
                <a:cs typeface="Arial"/>
              </a:rPr>
              <a:t>method </a:t>
            </a:r>
            <a:r>
              <a:rPr sz="1800" spc="-80" dirty="0">
                <a:solidFill>
                  <a:srgbClr val="404040"/>
                </a:solidFill>
                <a:latin typeface="Arial"/>
                <a:cs typeface="Arial"/>
              </a:rPr>
              <a:t>was</a:t>
            </a:r>
            <a:r>
              <a:rPr sz="1800" spc="-30" dirty="0">
                <a:solidFill>
                  <a:srgbClr val="404040"/>
                </a:solidFill>
                <a:latin typeface="Arial"/>
                <a:cs typeface="Arial"/>
              </a:rPr>
              <a:t> </a:t>
            </a:r>
            <a:r>
              <a:rPr sz="1800" spc="-50" dirty="0">
                <a:solidFill>
                  <a:srgbClr val="404040"/>
                </a:solidFill>
                <a:latin typeface="Arial"/>
                <a:cs typeface="Arial"/>
              </a:rPr>
              <a:t>used.</a:t>
            </a:r>
            <a:endParaRPr sz="1800" dirty="0">
              <a:latin typeface="Arial"/>
              <a:cs typeface="Arial"/>
            </a:endParaRPr>
          </a:p>
        </p:txBody>
      </p:sp>
      <p:sp>
        <p:nvSpPr>
          <p:cNvPr id="4" name="object 4"/>
          <p:cNvSpPr txBox="1"/>
          <p:nvPr/>
        </p:nvSpPr>
        <p:spPr>
          <a:xfrm>
            <a:off x="609396" y="3796665"/>
            <a:ext cx="10364470" cy="29972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450" b="1" spc="-85" dirty="0">
                <a:solidFill>
                  <a:srgbClr val="B31166"/>
                </a:solidFill>
                <a:latin typeface="Trebuchet MS"/>
                <a:cs typeface="Trebuchet MS"/>
              </a:rPr>
              <a:t>2.	</a:t>
            </a:r>
            <a:r>
              <a:rPr sz="1800" b="1" spc="5" dirty="0">
                <a:solidFill>
                  <a:srgbClr val="404040"/>
                </a:solidFill>
                <a:latin typeface="Trebuchet MS"/>
                <a:cs typeface="Trebuchet MS"/>
              </a:rPr>
              <a:t>Custody: </a:t>
            </a:r>
            <a:r>
              <a:rPr sz="1800" spc="-20" dirty="0">
                <a:solidFill>
                  <a:srgbClr val="404040"/>
                </a:solidFill>
                <a:latin typeface="Arial"/>
                <a:cs typeface="Arial"/>
              </a:rPr>
              <a:t>Who, </a:t>
            </a:r>
            <a:r>
              <a:rPr sz="1800" spc="-35" dirty="0">
                <a:solidFill>
                  <a:srgbClr val="404040"/>
                </a:solidFill>
                <a:latin typeface="Arial"/>
                <a:cs typeface="Arial"/>
              </a:rPr>
              <a:t>where, </a:t>
            </a:r>
            <a:r>
              <a:rPr sz="1800" spc="20" dirty="0">
                <a:solidFill>
                  <a:srgbClr val="404040"/>
                </a:solidFill>
                <a:latin typeface="Arial"/>
                <a:cs typeface="Arial"/>
              </a:rPr>
              <a:t>how </a:t>
            </a:r>
            <a:r>
              <a:rPr sz="1800" spc="-5" dirty="0">
                <a:solidFill>
                  <a:srgbClr val="404040"/>
                </a:solidFill>
                <a:latin typeface="Arial"/>
                <a:cs typeface="Arial"/>
              </a:rPr>
              <a:t>and </a:t>
            </a:r>
            <a:r>
              <a:rPr sz="1800" spc="20" dirty="0">
                <a:solidFill>
                  <a:srgbClr val="404040"/>
                </a:solidFill>
                <a:latin typeface="Arial"/>
                <a:cs typeface="Arial"/>
              </a:rPr>
              <a:t>how </a:t>
            </a:r>
            <a:r>
              <a:rPr sz="1800" spc="5" dirty="0">
                <a:solidFill>
                  <a:srgbClr val="404040"/>
                </a:solidFill>
                <a:latin typeface="Arial"/>
                <a:cs typeface="Arial"/>
              </a:rPr>
              <a:t>long. </a:t>
            </a:r>
            <a:r>
              <a:rPr sz="1800" spc="10" dirty="0">
                <a:solidFill>
                  <a:srgbClr val="404040"/>
                </a:solidFill>
                <a:latin typeface="Arial"/>
                <a:cs typeface="Arial"/>
              </a:rPr>
              <a:t>Who </a:t>
            </a:r>
            <a:r>
              <a:rPr sz="1800" spc="-5" dirty="0">
                <a:solidFill>
                  <a:srgbClr val="404040"/>
                </a:solidFill>
                <a:latin typeface="Arial"/>
                <a:cs typeface="Arial"/>
              </a:rPr>
              <a:t>had </a:t>
            </a:r>
            <a:r>
              <a:rPr sz="1800" spc="-45" dirty="0">
                <a:solidFill>
                  <a:srgbClr val="404040"/>
                </a:solidFill>
                <a:latin typeface="Arial"/>
                <a:cs typeface="Arial"/>
              </a:rPr>
              <a:t>possession </a:t>
            </a:r>
            <a:r>
              <a:rPr sz="1800" spc="55" dirty="0">
                <a:solidFill>
                  <a:srgbClr val="404040"/>
                </a:solidFill>
                <a:latin typeface="Arial"/>
                <a:cs typeface="Arial"/>
              </a:rPr>
              <a:t>of </a:t>
            </a:r>
            <a:r>
              <a:rPr sz="1800" spc="20" dirty="0">
                <a:solidFill>
                  <a:srgbClr val="404040"/>
                </a:solidFill>
                <a:latin typeface="Arial"/>
                <a:cs typeface="Arial"/>
              </a:rPr>
              <a:t>the </a:t>
            </a:r>
            <a:r>
              <a:rPr sz="1800" spc="-40" dirty="0">
                <a:solidFill>
                  <a:srgbClr val="404040"/>
                </a:solidFill>
                <a:latin typeface="Arial"/>
                <a:cs typeface="Arial"/>
              </a:rPr>
              <a:t>evidence, </a:t>
            </a:r>
            <a:r>
              <a:rPr sz="1800" spc="-20" dirty="0">
                <a:solidFill>
                  <a:srgbClr val="404040"/>
                </a:solidFill>
                <a:latin typeface="Arial"/>
                <a:cs typeface="Arial"/>
              </a:rPr>
              <a:t>where </a:t>
            </a:r>
            <a:r>
              <a:rPr sz="1800" spc="70" dirty="0">
                <a:solidFill>
                  <a:srgbClr val="404040"/>
                </a:solidFill>
                <a:latin typeface="Arial"/>
                <a:cs typeface="Arial"/>
              </a:rPr>
              <a:t>it </a:t>
            </a:r>
            <a:r>
              <a:rPr sz="1800" spc="-80" dirty="0">
                <a:solidFill>
                  <a:srgbClr val="404040"/>
                </a:solidFill>
                <a:latin typeface="Arial"/>
                <a:cs typeface="Arial"/>
              </a:rPr>
              <a:t>was</a:t>
            </a:r>
            <a:r>
              <a:rPr sz="1800" spc="-325" dirty="0">
                <a:solidFill>
                  <a:srgbClr val="404040"/>
                </a:solidFill>
                <a:latin typeface="Arial"/>
                <a:cs typeface="Arial"/>
              </a:rPr>
              <a:t> </a:t>
            </a:r>
            <a:r>
              <a:rPr sz="1800" spc="-10" dirty="0">
                <a:solidFill>
                  <a:srgbClr val="404040"/>
                </a:solidFill>
                <a:latin typeface="Arial"/>
                <a:cs typeface="Arial"/>
              </a:rPr>
              <a:t>kept,</a:t>
            </a:r>
            <a:endParaRPr sz="1800" dirty="0">
              <a:latin typeface="Arial"/>
              <a:cs typeface="Arial"/>
            </a:endParaRPr>
          </a:p>
        </p:txBody>
      </p:sp>
      <p:sp>
        <p:nvSpPr>
          <p:cNvPr id="5" name="object 5"/>
          <p:cNvSpPr txBox="1"/>
          <p:nvPr/>
        </p:nvSpPr>
        <p:spPr>
          <a:xfrm>
            <a:off x="609396" y="3941919"/>
            <a:ext cx="7216140" cy="829944"/>
          </a:xfrm>
          <a:prstGeom prst="rect">
            <a:avLst/>
          </a:prstGeom>
        </p:spPr>
        <p:txBody>
          <a:bodyPr vert="horz" wrap="square" lIns="0" tIns="140335" rIns="0" bIns="0" rtlCol="0">
            <a:spAutoFit/>
          </a:bodyPr>
          <a:lstStyle/>
          <a:p>
            <a:pPr marL="469265">
              <a:lnSpc>
                <a:spcPct val="100000"/>
              </a:lnSpc>
              <a:spcBef>
                <a:spcPts val="1105"/>
              </a:spcBef>
            </a:pPr>
            <a:r>
              <a:rPr sz="1800" spc="5" dirty="0">
                <a:solidFill>
                  <a:srgbClr val="404040"/>
                </a:solidFill>
                <a:latin typeface="Arial"/>
                <a:cs typeface="Arial"/>
              </a:rPr>
              <a:t>what </a:t>
            </a:r>
            <a:r>
              <a:rPr sz="1800" spc="35" dirty="0">
                <a:solidFill>
                  <a:srgbClr val="404040"/>
                </a:solidFill>
                <a:latin typeface="Arial"/>
                <a:cs typeface="Arial"/>
              </a:rPr>
              <a:t>method </a:t>
            </a:r>
            <a:r>
              <a:rPr sz="1800" spc="-80" dirty="0">
                <a:solidFill>
                  <a:srgbClr val="404040"/>
                </a:solidFill>
                <a:latin typeface="Arial"/>
                <a:cs typeface="Arial"/>
              </a:rPr>
              <a:t>was </a:t>
            </a:r>
            <a:r>
              <a:rPr sz="1800" spc="-35" dirty="0">
                <a:solidFill>
                  <a:srgbClr val="404040"/>
                </a:solidFill>
                <a:latin typeface="Arial"/>
                <a:cs typeface="Arial"/>
              </a:rPr>
              <a:t>used </a:t>
            </a:r>
            <a:r>
              <a:rPr sz="1800" spc="80" dirty="0">
                <a:solidFill>
                  <a:srgbClr val="404040"/>
                </a:solidFill>
                <a:latin typeface="Arial"/>
                <a:cs typeface="Arial"/>
              </a:rPr>
              <a:t>to </a:t>
            </a:r>
            <a:r>
              <a:rPr sz="1800" spc="-5" dirty="0">
                <a:solidFill>
                  <a:srgbClr val="404040"/>
                </a:solidFill>
                <a:latin typeface="Arial"/>
                <a:cs typeface="Arial"/>
              </a:rPr>
              <a:t>store </a:t>
            </a:r>
            <a:r>
              <a:rPr sz="1800" spc="5" dirty="0">
                <a:solidFill>
                  <a:srgbClr val="404040"/>
                </a:solidFill>
                <a:latin typeface="Arial"/>
                <a:cs typeface="Arial"/>
              </a:rPr>
              <a:t>it, </a:t>
            </a:r>
            <a:r>
              <a:rPr sz="1800" spc="-5" dirty="0">
                <a:solidFill>
                  <a:srgbClr val="404040"/>
                </a:solidFill>
                <a:latin typeface="Arial"/>
                <a:cs typeface="Arial"/>
              </a:rPr>
              <a:t>and </a:t>
            </a:r>
            <a:r>
              <a:rPr sz="1800" spc="20" dirty="0">
                <a:solidFill>
                  <a:srgbClr val="404040"/>
                </a:solidFill>
                <a:latin typeface="Arial"/>
                <a:cs typeface="Arial"/>
              </a:rPr>
              <a:t>how </a:t>
            </a:r>
            <a:r>
              <a:rPr sz="1800" spc="35" dirty="0">
                <a:solidFill>
                  <a:srgbClr val="404040"/>
                </a:solidFill>
                <a:latin typeface="Arial"/>
                <a:cs typeface="Arial"/>
              </a:rPr>
              <a:t>long </a:t>
            </a:r>
            <a:r>
              <a:rPr sz="1800" spc="70" dirty="0">
                <a:solidFill>
                  <a:srgbClr val="404040"/>
                </a:solidFill>
                <a:latin typeface="Arial"/>
                <a:cs typeface="Arial"/>
              </a:rPr>
              <a:t>it </a:t>
            </a:r>
            <a:r>
              <a:rPr sz="1800" spc="-80" dirty="0">
                <a:solidFill>
                  <a:srgbClr val="404040"/>
                </a:solidFill>
                <a:latin typeface="Arial"/>
                <a:cs typeface="Arial"/>
              </a:rPr>
              <a:t>was</a:t>
            </a:r>
            <a:r>
              <a:rPr sz="1800" spc="-340" dirty="0">
                <a:solidFill>
                  <a:srgbClr val="404040"/>
                </a:solidFill>
                <a:latin typeface="Arial"/>
                <a:cs typeface="Arial"/>
              </a:rPr>
              <a:t> </a:t>
            </a:r>
            <a:r>
              <a:rPr sz="1800" spc="-10" dirty="0">
                <a:solidFill>
                  <a:srgbClr val="404040"/>
                </a:solidFill>
                <a:latin typeface="Arial"/>
                <a:cs typeface="Arial"/>
              </a:rPr>
              <a:t>kept.</a:t>
            </a:r>
            <a:endParaRPr sz="1800">
              <a:latin typeface="Arial"/>
              <a:cs typeface="Arial"/>
            </a:endParaRPr>
          </a:p>
          <a:p>
            <a:pPr marL="12700">
              <a:lnSpc>
                <a:spcPct val="100000"/>
              </a:lnSpc>
              <a:spcBef>
                <a:spcPts val="1005"/>
              </a:spcBef>
              <a:tabLst>
                <a:tab pos="469265" algn="l"/>
              </a:tabLst>
            </a:pPr>
            <a:r>
              <a:rPr sz="1450" b="1" spc="-85" dirty="0">
                <a:solidFill>
                  <a:srgbClr val="B31166"/>
                </a:solidFill>
                <a:latin typeface="Trebuchet MS"/>
                <a:cs typeface="Trebuchet MS"/>
              </a:rPr>
              <a:t>3.	</a:t>
            </a:r>
            <a:r>
              <a:rPr sz="1800" b="1" spc="-5" dirty="0">
                <a:solidFill>
                  <a:srgbClr val="404040"/>
                </a:solidFill>
                <a:latin typeface="Trebuchet MS"/>
                <a:cs typeface="Trebuchet MS"/>
              </a:rPr>
              <a:t>Processing: </a:t>
            </a:r>
            <a:r>
              <a:rPr sz="1800" dirty="0">
                <a:solidFill>
                  <a:srgbClr val="404040"/>
                </a:solidFill>
                <a:latin typeface="Arial"/>
                <a:cs typeface="Arial"/>
              </a:rPr>
              <a:t>What </a:t>
            </a:r>
            <a:r>
              <a:rPr sz="1800" spc="-80" dirty="0">
                <a:solidFill>
                  <a:srgbClr val="404040"/>
                </a:solidFill>
                <a:latin typeface="Arial"/>
                <a:cs typeface="Arial"/>
              </a:rPr>
              <a:t>was </a:t>
            </a:r>
            <a:r>
              <a:rPr sz="1800" spc="15" dirty="0">
                <a:solidFill>
                  <a:srgbClr val="404040"/>
                </a:solidFill>
                <a:latin typeface="Arial"/>
                <a:cs typeface="Arial"/>
              </a:rPr>
              <a:t>done </a:t>
            </a:r>
            <a:r>
              <a:rPr sz="1800" spc="80" dirty="0">
                <a:solidFill>
                  <a:srgbClr val="404040"/>
                </a:solidFill>
                <a:latin typeface="Arial"/>
                <a:cs typeface="Arial"/>
              </a:rPr>
              <a:t>to </a:t>
            </a:r>
            <a:r>
              <a:rPr sz="1800" spc="20" dirty="0">
                <a:solidFill>
                  <a:srgbClr val="404040"/>
                </a:solidFill>
                <a:latin typeface="Arial"/>
                <a:cs typeface="Arial"/>
              </a:rPr>
              <a:t>the </a:t>
            </a:r>
            <a:r>
              <a:rPr sz="1800" spc="-25" dirty="0">
                <a:solidFill>
                  <a:srgbClr val="404040"/>
                </a:solidFill>
                <a:latin typeface="Arial"/>
                <a:cs typeface="Arial"/>
              </a:rPr>
              <a:t>evidence </a:t>
            </a:r>
            <a:r>
              <a:rPr sz="1800" spc="-10" dirty="0">
                <a:solidFill>
                  <a:srgbClr val="404040"/>
                </a:solidFill>
                <a:latin typeface="Arial"/>
                <a:cs typeface="Arial"/>
              </a:rPr>
              <a:t>(cloning, </a:t>
            </a:r>
            <a:r>
              <a:rPr sz="1800" spc="-60" dirty="0">
                <a:solidFill>
                  <a:srgbClr val="404040"/>
                </a:solidFill>
                <a:latin typeface="Arial"/>
                <a:cs typeface="Arial"/>
              </a:rPr>
              <a:t>analysis,</a:t>
            </a:r>
            <a:r>
              <a:rPr sz="1800" spc="-170" dirty="0">
                <a:solidFill>
                  <a:srgbClr val="404040"/>
                </a:solidFill>
                <a:latin typeface="Arial"/>
                <a:cs typeface="Arial"/>
              </a:rPr>
              <a:t> </a:t>
            </a:r>
            <a:r>
              <a:rPr sz="1800" spc="-40" dirty="0">
                <a:solidFill>
                  <a:srgbClr val="404040"/>
                </a:solidFill>
                <a:latin typeface="Arial"/>
                <a:cs typeface="Arial"/>
              </a:rPr>
              <a:t>etc.)</a:t>
            </a:r>
            <a:endParaRPr sz="1800">
              <a:latin typeface="Arial"/>
              <a:cs typeface="Arial"/>
            </a:endParaRPr>
          </a:p>
        </p:txBody>
      </p:sp>
      <p:sp>
        <p:nvSpPr>
          <p:cNvPr id="6" name="object 6"/>
          <p:cNvSpPr txBox="1"/>
          <p:nvPr/>
        </p:nvSpPr>
        <p:spPr>
          <a:xfrm>
            <a:off x="609396" y="4872990"/>
            <a:ext cx="10853420" cy="29972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450" b="1" spc="-85" dirty="0">
                <a:solidFill>
                  <a:srgbClr val="B31166"/>
                </a:solidFill>
                <a:latin typeface="Trebuchet MS"/>
                <a:cs typeface="Trebuchet MS"/>
              </a:rPr>
              <a:t>4.	</a:t>
            </a:r>
            <a:r>
              <a:rPr sz="1800" b="1" spc="-35" dirty="0">
                <a:solidFill>
                  <a:srgbClr val="404040"/>
                </a:solidFill>
                <a:latin typeface="Trebuchet MS"/>
                <a:cs typeface="Trebuchet MS"/>
              </a:rPr>
              <a:t>Transfer: </a:t>
            </a:r>
            <a:r>
              <a:rPr sz="1800" spc="-40" dirty="0">
                <a:solidFill>
                  <a:srgbClr val="404040"/>
                </a:solidFill>
                <a:latin typeface="Arial"/>
                <a:cs typeface="Arial"/>
              </a:rPr>
              <a:t>Transfer </a:t>
            </a:r>
            <a:r>
              <a:rPr sz="1800" spc="55" dirty="0">
                <a:solidFill>
                  <a:srgbClr val="404040"/>
                </a:solidFill>
                <a:latin typeface="Arial"/>
                <a:cs typeface="Arial"/>
              </a:rPr>
              <a:t>of </a:t>
            </a:r>
            <a:r>
              <a:rPr sz="1800" spc="20" dirty="0">
                <a:solidFill>
                  <a:srgbClr val="404040"/>
                </a:solidFill>
                <a:latin typeface="Arial"/>
                <a:cs typeface="Arial"/>
              </a:rPr>
              <a:t>the </a:t>
            </a:r>
            <a:r>
              <a:rPr sz="1800" spc="-30" dirty="0">
                <a:solidFill>
                  <a:srgbClr val="404040"/>
                </a:solidFill>
                <a:latin typeface="Arial"/>
                <a:cs typeface="Arial"/>
              </a:rPr>
              <a:t>evidence </a:t>
            </a:r>
            <a:r>
              <a:rPr sz="1800" spc="45" dirty="0">
                <a:solidFill>
                  <a:srgbClr val="404040"/>
                </a:solidFill>
                <a:latin typeface="Arial"/>
                <a:cs typeface="Arial"/>
              </a:rPr>
              <a:t>from </a:t>
            </a:r>
            <a:r>
              <a:rPr sz="1800" dirty="0">
                <a:solidFill>
                  <a:srgbClr val="404040"/>
                </a:solidFill>
                <a:latin typeface="Arial"/>
                <a:cs typeface="Arial"/>
              </a:rPr>
              <a:t>one </a:t>
            </a:r>
            <a:r>
              <a:rPr sz="1800" spc="-50" dirty="0">
                <a:solidFill>
                  <a:srgbClr val="404040"/>
                </a:solidFill>
                <a:latin typeface="Arial"/>
                <a:cs typeface="Arial"/>
              </a:rPr>
              <a:t>possessor </a:t>
            </a:r>
            <a:r>
              <a:rPr sz="1800" spc="80" dirty="0">
                <a:solidFill>
                  <a:srgbClr val="404040"/>
                </a:solidFill>
                <a:latin typeface="Arial"/>
                <a:cs typeface="Arial"/>
              </a:rPr>
              <a:t>to</a:t>
            </a:r>
            <a:r>
              <a:rPr sz="1800" spc="-335" dirty="0">
                <a:solidFill>
                  <a:srgbClr val="404040"/>
                </a:solidFill>
                <a:latin typeface="Arial"/>
                <a:cs typeface="Arial"/>
              </a:rPr>
              <a:t> </a:t>
            </a:r>
            <a:r>
              <a:rPr sz="1800" spc="-5" dirty="0">
                <a:solidFill>
                  <a:srgbClr val="404040"/>
                </a:solidFill>
                <a:latin typeface="Arial"/>
                <a:cs typeface="Arial"/>
              </a:rPr>
              <a:t>another, </a:t>
            </a:r>
            <a:r>
              <a:rPr sz="1800" dirty="0">
                <a:solidFill>
                  <a:srgbClr val="404040"/>
                </a:solidFill>
                <a:latin typeface="Arial"/>
                <a:cs typeface="Arial"/>
              </a:rPr>
              <a:t>recorded </a:t>
            </a:r>
            <a:r>
              <a:rPr sz="1800" spc="10" dirty="0">
                <a:solidFill>
                  <a:srgbClr val="404040"/>
                </a:solidFill>
                <a:latin typeface="Arial"/>
                <a:cs typeface="Arial"/>
              </a:rPr>
              <a:t>along </a:t>
            </a:r>
            <a:r>
              <a:rPr sz="1800" spc="35" dirty="0">
                <a:solidFill>
                  <a:srgbClr val="404040"/>
                </a:solidFill>
                <a:latin typeface="Arial"/>
                <a:cs typeface="Arial"/>
              </a:rPr>
              <a:t>with </a:t>
            </a:r>
            <a:r>
              <a:rPr sz="1800" spc="20" dirty="0">
                <a:solidFill>
                  <a:srgbClr val="404040"/>
                </a:solidFill>
                <a:latin typeface="Arial"/>
                <a:cs typeface="Arial"/>
              </a:rPr>
              <a:t>the </a:t>
            </a:r>
            <a:r>
              <a:rPr sz="1800" spc="-5" dirty="0">
                <a:solidFill>
                  <a:srgbClr val="404040"/>
                </a:solidFill>
                <a:latin typeface="Arial"/>
                <a:cs typeface="Arial"/>
              </a:rPr>
              <a:t>signature </a:t>
            </a:r>
            <a:r>
              <a:rPr sz="1800" spc="55" dirty="0">
                <a:solidFill>
                  <a:srgbClr val="404040"/>
                </a:solidFill>
                <a:latin typeface="Arial"/>
                <a:cs typeface="Arial"/>
              </a:rPr>
              <a:t>of</a:t>
            </a:r>
            <a:endParaRPr sz="1800" dirty="0">
              <a:latin typeface="Arial"/>
              <a:cs typeface="Arial"/>
            </a:endParaRPr>
          </a:p>
        </p:txBody>
      </p:sp>
      <p:sp>
        <p:nvSpPr>
          <p:cNvPr id="7" name="object 7"/>
          <p:cNvSpPr txBox="1"/>
          <p:nvPr/>
        </p:nvSpPr>
        <p:spPr>
          <a:xfrm>
            <a:off x="609396" y="5019344"/>
            <a:ext cx="9032240" cy="830580"/>
          </a:xfrm>
          <a:prstGeom prst="rect">
            <a:avLst/>
          </a:prstGeom>
        </p:spPr>
        <p:txBody>
          <a:bodyPr vert="horz" wrap="square" lIns="0" tIns="140335" rIns="0" bIns="0" rtlCol="0">
            <a:spAutoFit/>
          </a:bodyPr>
          <a:lstStyle/>
          <a:p>
            <a:pPr marL="469265">
              <a:lnSpc>
                <a:spcPct val="100000"/>
              </a:lnSpc>
              <a:spcBef>
                <a:spcPts val="1105"/>
              </a:spcBef>
            </a:pPr>
            <a:r>
              <a:rPr sz="1800" spc="20" dirty="0">
                <a:solidFill>
                  <a:srgbClr val="404040"/>
                </a:solidFill>
                <a:latin typeface="Arial"/>
                <a:cs typeface="Arial"/>
              </a:rPr>
              <a:t>the </a:t>
            </a:r>
            <a:r>
              <a:rPr sz="1800" spc="-15" dirty="0">
                <a:solidFill>
                  <a:srgbClr val="404040"/>
                </a:solidFill>
                <a:latin typeface="Arial"/>
                <a:cs typeface="Arial"/>
              </a:rPr>
              <a:t>new</a:t>
            </a:r>
            <a:r>
              <a:rPr sz="1800" spc="-70" dirty="0">
                <a:solidFill>
                  <a:srgbClr val="404040"/>
                </a:solidFill>
                <a:latin typeface="Arial"/>
                <a:cs typeface="Arial"/>
              </a:rPr>
              <a:t> </a:t>
            </a:r>
            <a:r>
              <a:rPr sz="1800" spc="-35" dirty="0">
                <a:solidFill>
                  <a:srgbClr val="404040"/>
                </a:solidFill>
                <a:latin typeface="Arial"/>
                <a:cs typeface="Arial"/>
              </a:rPr>
              <a:t>keeper.</a:t>
            </a:r>
            <a:endParaRPr sz="1800">
              <a:latin typeface="Arial"/>
              <a:cs typeface="Arial"/>
            </a:endParaRPr>
          </a:p>
          <a:p>
            <a:pPr marL="12700">
              <a:lnSpc>
                <a:spcPct val="100000"/>
              </a:lnSpc>
              <a:spcBef>
                <a:spcPts val="1010"/>
              </a:spcBef>
              <a:tabLst>
                <a:tab pos="469265" algn="l"/>
              </a:tabLst>
            </a:pPr>
            <a:r>
              <a:rPr sz="1450" b="1" spc="-85" dirty="0">
                <a:solidFill>
                  <a:srgbClr val="B31166"/>
                </a:solidFill>
                <a:latin typeface="Trebuchet MS"/>
                <a:cs typeface="Trebuchet MS"/>
              </a:rPr>
              <a:t>5.	</a:t>
            </a:r>
            <a:r>
              <a:rPr sz="1800" b="1" spc="-25" dirty="0">
                <a:solidFill>
                  <a:srgbClr val="404040"/>
                </a:solidFill>
                <a:latin typeface="Trebuchet MS"/>
                <a:cs typeface="Trebuchet MS"/>
              </a:rPr>
              <a:t>Final </a:t>
            </a:r>
            <a:r>
              <a:rPr sz="1800" b="1" spc="-75" dirty="0">
                <a:solidFill>
                  <a:srgbClr val="404040"/>
                </a:solidFill>
                <a:latin typeface="Trebuchet MS"/>
                <a:cs typeface="Trebuchet MS"/>
              </a:rPr>
              <a:t>Fate: </a:t>
            </a:r>
            <a:r>
              <a:rPr sz="1800" spc="-10" dirty="0">
                <a:solidFill>
                  <a:srgbClr val="404040"/>
                </a:solidFill>
                <a:latin typeface="Arial"/>
                <a:cs typeface="Arial"/>
              </a:rPr>
              <a:t>Destruction, </a:t>
            </a:r>
            <a:r>
              <a:rPr sz="1800" spc="-55" dirty="0">
                <a:solidFill>
                  <a:srgbClr val="404040"/>
                </a:solidFill>
                <a:latin typeface="Arial"/>
                <a:cs typeface="Arial"/>
              </a:rPr>
              <a:t>secure </a:t>
            </a:r>
            <a:r>
              <a:rPr sz="1800" spc="20" dirty="0">
                <a:solidFill>
                  <a:srgbClr val="404040"/>
                </a:solidFill>
                <a:latin typeface="Arial"/>
                <a:cs typeface="Arial"/>
              </a:rPr>
              <a:t>deletion </a:t>
            </a:r>
            <a:r>
              <a:rPr sz="1800" spc="55" dirty="0">
                <a:solidFill>
                  <a:srgbClr val="404040"/>
                </a:solidFill>
                <a:latin typeface="Arial"/>
                <a:cs typeface="Arial"/>
              </a:rPr>
              <a:t>of </a:t>
            </a:r>
            <a:r>
              <a:rPr sz="1800" spc="-40" dirty="0">
                <a:solidFill>
                  <a:srgbClr val="404040"/>
                </a:solidFill>
                <a:latin typeface="Arial"/>
                <a:cs typeface="Arial"/>
              </a:rPr>
              <a:t>evidence, </a:t>
            </a:r>
            <a:r>
              <a:rPr sz="1800" spc="20" dirty="0">
                <a:solidFill>
                  <a:srgbClr val="404040"/>
                </a:solidFill>
                <a:latin typeface="Arial"/>
                <a:cs typeface="Arial"/>
              </a:rPr>
              <a:t>return </a:t>
            </a:r>
            <a:r>
              <a:rPr sz="1800" spc="55" dirty="0">
                <a:solidFill>
                  <a:srgbClr val="404040"/>
                </a:solidFill>
                <a:latin typeface="Arial"/>
                <a:cs typeface="Arial"/>
              </a:rPr>
              <a:t>of </a:t>
            </a:r>
            <a:r>
              <a:rPr sz="1800" spc="-30" dirty="0">
                <a:solidFill>
                  <a:srgbClr val="404040"/>
                </a:solidFill>
                <a:latin typeface="Arial"/>
                <a:cs typeface="Arial"/>
              </a:rPr>
              <a:t>evidence </a:t>
            </a:r>
            <a:r>
              <a:rPr sz="1800" spc="80" dirty="0">
                <a:solidFill>
                  <a:srgbClr val="404040"/>
                </a:solidFill>
                <a:latin typeface="Arial"/>
                <a:cs typeface="Arial"/>
              </a:rPr>
              <a:t>to </a:t>
            </a:r>
            <a:r>
              <a:rPr sz="1800" spc="-15" dirty="0">
                <a:solidFill>
                  <a:srgbClr val="404040"/>
                </a:solidFill>
                <a:latin typeface="Arial"/>
                <a:cs typeface="Arial"/>
              </a:rPr>
              <a:t>owner,</a:t>
            </a:r>
            <a:r>
              <a:rPr sz="1800" spc="-165" dirty="0">
                <a:solidFill>
                  <a:srgbClr val="404040"/>
                </a:solidFill>
                <a:latin typeface="Arial"/>
                <a:cs typeface="Arial"/>
              </a:rPr>
              <a:t> </a:t>
            </a:r>
            <a:r>
              <a:rPr sz="1800" spc="-35" dirty="0">
                <a:solidFill>
                  <a:srgbClr val="404040"/>
                </a:solidFill>
                <a:latin typeface="Arial"/>
                <a:cs typeface="Arial"/>
              </a:rPr>
              <a:t>etc.</a:t>
            </a:r>
            <a:endParaRPr sz="1800">
              <a:latin typeface="Arial"/>
              <a:cs typeface="Arial"/>
            </a:endParaRPr>
          </a:p>
        </p:txBody>
      </p:sp>
      <p:grpSp>
        <p:nvGrpSpPr>
          <p:cNvPr id="9" name="object 9"/>
          <p:cNvGrpSpPr/>
          <p:nvPr/>
        </p:nvGrpSpPr>
        <p:grpSpPr>
          <a:xfrm>
            <a:off x="-9144" y="6662928"/>
            <a:ext cx="12212320" cy="205740"/>
            <a:chOff x="-9144" y="6662928"/>
            <a:chExt cx="12212320" cy="205740"/>
          </a:xfrm>
        </p:grpSpPr>
        <p:sp>
          <p:nvSpPr>
            <p:cNvPr id="10" name="object 10"/>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11" name="object 11"/>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31011"/>
            <a:ext cx="8100695" cy="482600"/>
          </a:xfrm>
          <a:prstGeom prst="rect">
            <a:avLst/>
          </a:prstGeom>
        </p:spPr>
        <p:txBody>
          <a:bodyPr vert="horz" wrap="square" lIns="0" tIns="12700" rIns="0" bIns="0" rtlCol="0">
            <a:spAutoFit/>
          </a:bodyPr>
          <a:lstStyle/>
          <a:p>
            <a:pPr marL="12700">
              <a:lnSpc>
                <a:spcPct val="100000"/>
              </a:lnSpc>
              <a:spcBef>
                <a:spcPts val="100"/>
              </a:spcBef>
            </a:pPr>
            <a:r>
              <a:rPr sz="3000" dirty="0"/>
              <a:t>Collecting </a:t>
            </a:r>
            <a:r>
              <a:rPr sz="3000" spc="-95" dirty="0"/>
              <a:t>Evidence: </a:t>
            </a:r>
            <a:r>
              <a:rPr sz="3000" spc="5" dirty="0"/>
              <a:t>What </a:t>
            </a:r>
            <a:r>
              <a:rPr sz="3000" spc="-90" dirty="0"/>
              <a:t>is </a:t>
            </a:r>
            <a:r>
              <a:rPr sz="3000" spc="30" dirty="0"/>
              <a:t>the </a:t>
            </a:r>
            <a:r>
              <a:rPr sz="3000" spc="25" dirty="0"/>
              <a:t>most</a:t>
            </a:r>
            <a:r>
              <a:rPr sz="3000" spc="105" dirty="0"/>
              <a:t> </a:t>
            </a:r>
            <a:r>
              <a:rPr sz="3000" spc="60" dirty="0"/>
              <a:t>important</a:t>
            </a:r>
            <a:endParaRPr sz="3000"/>
          </a:p>
        </p:txBody>
      </p:sp>
      <p:sp>
        <p:nvSpPr>
          <p:cNvPr id="3" name="object 3"/>
          <p:cNvSpPr txBox="1"/>
          <p:nvPr/>
        </p:nvSpPr>
        <p:spPr>
          <a:xfrm>
            <a:off x="665784" y="1188211"/>
            <a:ext cx="5634355" cy="4693285"/>
          </a:xfrm>
          <a:prstGeom prst="rect">
            <a:avLst/>
          </a:prstGeom>
        </p:spPr>
        <p:txBody>
          <a:bodyPr vert="horz" wrap="square" lIns="0" tIns="12700" rIns="0" bIns="0" rtlCol="0">
            <a:spAutoFit/>
          </a:bodyPr>
          <a:lstStyle/>
          <a:p>
            <a:pPr marL="580390">
              <a:lnSpc>
                <a:spcPct val="100000"/>
              </a:lnSpc>
              <a:spcBef>
                <a:spcPts val="100"/>
              </a:spcBef>
            </a:pPr>
            <a:r>
              <a:rPr sz="3000" spc="10" dirty="0">
                <a:solidFill>
                  <a:srgbClr val="EBEBEB"/>
                </a:solidFill>
                <a:latin typeface="Arial"/>
                <a:cs typeface="Arial"/>
              </a:rPr>
              <a:t>thing?</a:t>
            </a:r>
            <a:endParaRPr sz="3000">
              <a:latin typeface="Arial"/>
              <a:cs typeface="Arial"/>
            </a:endParaRPr>
          </a:p>
          <a:p>
            <a:pPr>
              <a:lnSpc>
                <a:spcPct val="100000"/>
              </a:lnSpc>
              <a:spcBef>
                <a:spcPts val="40"/>
              </a:spcBef>
            </a:pPr>
            <a:endParaRPr sz="5950">
              <a:latin typeface="Arial"/>
              <a:cs typeface="Arial"/>
            </a:endParaRPr>
          </a:p>
          <a:p>
            <a:pPr marL="12700">
              <a:lnSpc>
                <a:spcPct val="100000"/>
              </a:lnSpc>
              <a:tabLst>
                <a:tab pos="354965" algn="l"/>
              </a:tabLst>
            </a:pPr>
            <a:r>
              <a:rPr sz="1750" spc="315" dirty="0">
                <a:solidFill>
                  <a:srgbClr val="B31166"/>
                </a:solidFill>
                <a:latin typeface="Arial"/>
                <a:cs typeface="Arial"/>
              </a:rPr>
              <a:t>	</a:t>
            </a:r>
            <a:r>
              <a:rPr sz="2200" spc="-10" dirty="0">
                <a:solidFill>
                  <a:srgbClr val="404040"/>
                </a:solidFill>
                <a:latin typeface="Arial"/>
                <a:cs typeface="Arial"/>
              </a:rPr>
              <a:t>Document, </a:t>
            </a:r>
            <a:r>
              <a:rPr sz="2200" spc="5" dirty="0">
                <a:solidFill>
                  <a:srgbClr val="404040"/>
                </a:solidFill>
                <a:latin typeface="Arial"/>
                <a:cs typeface="Arial"/>
              </a:rPr>
              <a:t>document,</a:t>
            </a:r>
            <a:r>
              <a:rPr sz="2200" dirty="0">
                <a:solidFill>
                  <a:srgbClr val="404040"/>
                </a:solidFill>
                <a:latin typeface="Arial"/>
                <a:cs typeface="Arial"/>
              </a:rPr>
              <a:t> </a:t>
            </a:r>
            <a:r>
              <a:rPr sz="2200" spc="25" dirty="0">
                <a:solidFill>
                  <a:srgbClr val="404040"/>
                </a:solidFill>
                <a:latin typeface="Arial"/>
                <a:cs typeface="Arial"/>
              </a:rPr>
              <a:t>document</a:t>
            </a:r>
            <a:endParaRPr sz="2200">
              <a:latin typeface="Arial"/>
              <a:cs typeface="Arial"/>
            </a:endParaRPr>
          </a:p>
          <a:p>
            <a:pPr marL="12700">
              <a:lnSpc>
                <a:spcPct val="100000"/>
              </a:lnSpc>
              <a:spcBef>
                <a:spcPts val="730"/>
              </a:spcBef>
              <a:tabLst>
                <a:tab pos="354965" algn="l"/>
              </a:tabLst>
            </a:pPr>
            <a:r>
              <a:rPr sz="1750" spc="315" dirty="0">
                <a:solidFill>
                  <a:srgbClr val="B31166"/>
                </a:solidFill>
                <a:latin typeface="Arial"/>
                <a:cs typeface="Arial"/>
              </a:rPr>
              <a:t>	</a:t>
            </a:r>
            <a:r>
              <a:rPr sz="2200" spc="-25" dirty="0">
                <a:solidFill>
                  <a:srgbClr val="404040"/>
                </a:solidFill>
                <a:latin typeface="Arial"/>
                <a:cs typeface="Arial"/>
              </a:rPr>
              <a:t>Lawfully </a:t>
            </a:r>
            <a:r>
              <a:rPr sz="2200" spc="-5" dirty="0">
                <a:solidFill>
                  <a:srgbClr val="404040"/>
                </a:solidFill>
                <a:latin typeface="Arial"/>
                <a:cs typeface="Arial"/>
              </a:rPr>
              <a:t>capture</a:t>
            </a:r>
            <a:r>
              <a:rPr sz="2200" spc="30" dirty="0">
                <a:solidFill>
                  <a:srgbClr val="404040"/>
                </a:solidFill>
                <a:latin typeface="Arial"/>
                <a:cs typeface="Arial"/>
              </a:rPr>
              <a:t> </a:t>
            </a:r>
            <a:r>
              <a:rPr sz="2200" spc="-30" dirty="0">
                <a:solidFill>
                  <a:srgbClr val="404040"/>
                </a:solidFill>
                <a:latin typeface="Arial"/>
                <a:cs typeface="Arial"/>
              </a:rPr>
              <a:t>evidence</a:t>
            </a:r>
            <a:endParaRPr sz="2200">
              <a:latin typeface="Arial"/>
              <a:cs typeface="Arial"/>
            </a:endParaRPr>
          </a:p>
          <a:p>
            <a:pPr marL="12700">
              <a:lnSpc>
                <a:spcPct val="100000"/>
              </a:lnSpc>
              <a:spcBef>
                <a:spcPts val="745"/>
              </a:spcBef>
              <a:tabLst>
                <a:tab pos="354965" algn="l"/>
              </a:tabLst>
            </a:pPr>
            <a:r>
              <a:rPr sz="1750" spc="315" dirty="0">
                <a:solidFill>
                  <a:srgbClr val="B31166"/>
                </a:solidFill>
                <a:latin typeface="Arial"/>
                <a:cs typeface="Arial"/>
              </a:rPr>
              <a:t>	</a:t>
            </a:r>
            <a:r>
              <a:rPr sz="2200" spc="-15" dirty="0">
                <a:solidFill>
                  <a:srgbClr val="404040"/>
                </a:solidFill>
                <a:latin typeface="Arial"/>
                <a:cs typeface="Arial"/>
              </a:rPr>
              <a:t>Make </a:t>
            </a:r>
            <a:r>
              <a:rPr sz="2200" spc="5" dirty="0">
                <a:solidFill>
                  <a:srgbClr val="404040"/>
                </a:solidFill>
                <a:latin typeface="Arial"/>
                <a:cs typeface="Arial"/>
              </a:rPr>
              <a:t>cryptographically </a:t>
            </a:r>
            <a:r>
              <a:rPr sz="2200" spc="-5" dirty="0">
                <a:solidFill>
                  <a:srgbClr val="404040"/>
                </a:solidFill>
                <a:latin typeface="Arial"/>
                <a:cs typeface="Arial"/>
              </a:rPr>
              <a:t>verifiable</a:t>
            </a:r>
            <a:r>
              <a:rPr sz="2200" spc="-10" dirty="0">
                <a:solidFill>
                  <a:srgbClr val="404040"/>
                </a:solidFill>
                <a:latin typeface="Arial"/>
                <a:cs typeface="Arial"/>
              </a:rPr>
              <a:t> </a:t>
            </a:r>
            <a:r>
              <a:rPr sz="2200" spc="-30" dirty="0">
                <a:solidFill>
                  <a:srgbClr val="404040"/>
                </a:solidFill>
                <a:latin typeface="Arial"/>
                <a:cs typeface="Arial"/>
              </a:rPr>
              <a:t>copies</a:t>
            </a:r>
            <a:endParaRPr sz="2200">
              <a:latin typeface="Arial"/>
              <a:cs typeface="Arial"/>
            </a:endParaRPr>
          </a:p>
          <a:p>
            <a:pPr marL="12700">
              <a:lnSpc>
                <a:spcPct val="100000"/>
              </a:lnSpc>
              <a:spcBef>
                <a:spcPts val="730"/>
              </a:spcBef>
              <a:tabLst>
                <a:tab pos="354965" algn="l"/>
              </a:tabLst>
            </a:pPr>
            <a:r>
              <a:rPr sz="1750" spc="315" dirty="0">
                <a:solidFill>
                  <a:srgbClr val="B31166"/>
                </a:solidFill>
                <a:latin typeface="Arial"/>
                <a:cs typeface="Arial"/>
              </a:rPr>
              <a:t>	</a:t>
            </a:r>
            <a:r>
              <a:rPr sz="2200" spc="-40" dirty="0">
                <a:solidFill>
                  <a:srgbClr val="404040"/>
                </a:solidFill>
                <a:latin typeface="Arial"/>
                <a:cs typeface="Arial"/>
              </a:rPr>
              <a:t>Setup </a:t>
            </a:r>
            <a:r>
              <a:rPr sz="2200" spc="-60" dirty="0">
                <a:solidFill>
                  <a:srgbClr val="404040"/>
                </a:solidFill>
                <a:latin typeface="Arial"/>
                <a:cs typeface="Arial"/>
              </a:rPr>
              <a:t>secure </a:t>
            </a:r>
            <a:r>
              <a:rPr sz="2200" spc="-15" dirty="0">
                <a:solidFill>
                  <a:srgbClr val="404040"/>
                </a:solidFill>
                <a:latin typeface="Arial"/>
                <a:cs typeface="Arial"/>
              </a:rPr>
              <a:t>storage </a:t>
            </a:r>
            <a:r>
              <a:rPr sz="2200" spc="65" dirty="0">
                <a:solidFill>
                  <a:srgbClr val="404040"/>
                </a:solidFill>
                <a:latin typeface="Arial"/>
                <a:cs typeface="Arial"/>
              </a:rPr>
              <a:t>of </a:t>
            </a:r>
            <a:r>
              <a:rPr sz="2200" dirty="0">
                <a:solidFill>
                  <a:srgbClr val="404040"/>
                </a:solidFill>
                <a:latin typeface="Arial"/>
                <a:cs typeface="Arial"/>
              </a:rPr>
              <a:t>collected</a:t>
            </a:r>
            <a:r>
              <a:rPr sz="2200" spc="60" dirty="0">
                <a:solidFill>
                  <a:srgbClr val="404040"/>
                </a:solidFill>
                <a:latin typeface="Arial"/>
                <a:cs typeface="Arial"/>
              </a:rPr>
              <a:t> </a:t>
            </a:r>
            <a:r>
              <a:rPr sz="2200" spc="-35" dirty="0">
                <a:solidFill>
                  <a:srgbClr val="404040"/>
                </a:solidFill>
                <a:latin typeface="Arial"/>
                <a:cs typeface="Arial"/>
              </a:rPr>
              <a:t>evidence</a:t>
            </a:r>
            <a:endParaRPr sz="2200">
              <a:latin typeface="Arial"/>
              <a:cs typeface="Arial"/>
            </a:endParaRPr>
          </a:p>
          <a:p>
            <a:pPr marL="12700">
              <a:lnSpc>
                <a:spcPct val="100000"/>
              </a:lnSpc>
              <a:spcBef>
                <a:spcPts val="735"/>
              </a:spcBef>
              <a:tabLst>
                <a:tab pos="354965" algn="l"/>
              </a:tabLst>
            </a:pPr>
            <a:r>
              <a:rPr sz="1750" spc="315" dirty="0">
                <a:solidFill>
                  <a:srgbClr val="B31166"/>
                </a:solidFill>
                <a:latin typeface="Arial"/>
                <a:cs typeface="Arial"/>
              </a:rPr>
              <a:t>	</a:t>
            </a:r>
            <a:r>
              <a:rPr sz="2200" spc="-55" dirty="0">
                <a:solidFill>
                  <a:srgbClr val="404040"/>
                </a:solidFill>
                <a:latin typeface="Arial"/>
                <a:cs typeface="Arial"/>
              </a:rPr>
              <a:t>Establish </a:t>
            </a:r>
            <a:r>
              <a:rPr sz="2200" spc="-25" dirty="0">
                <a:solidFill>
                  <a:srgbClr val="404040"/>
                </a:solidFill>
                <a:latin typeface="Arial"/>
                <a:cs typeface="Arial"/>
              </a:rPr>
              <a:t>chain </a:t>
            </a:r>
            <a:r>
              <a:rPr sz="2200" spc="65" dirty="0">
                <a:solidFill>
                  <a:srgbClr val="404040"/>
                </a:solidFill>
                <a:latin typeface="Arial"/>
                <a:cs typeface="Arial"/>
              </a:rPr>
              <a:t>of</a:t>
            </a:r>
            <a:r>
              <a:rPr sz="2200" spc="75" dirty="0">
                <a:solidFill>
                  <a:srgbClr val="404040"/>
                </a:solidFill>
                <a:latin typeface="Arial"/>
                <a:cs typeface="Arial"/>
              </a:rPr>
              <a:t> </a:t>
            </a:r>
            <a:r>
              <a:rPr sz="2200" spc="-5" dirty="0">
                <a:solidFill>
                  <a:srgbClr val="404040"/>
                </a:solidFill>
                <a:latin typeface="Arial"/>
                <a:cs typeface="Arial"/>
              </a:rPr>
              <a:t>custody</a:t>
            </a:r>
            <a:endParaRPr sz="2200">
              <a:latin typeface="Arial"/>
              <a:cs typeface="Arial"/>
            </a:endParaRPr>
          </a:p>
          <a:p>
            <a:pPr marL="12700">
              <a:lnSpc>
                <a:spcPct val="100000"/>
              </a:lnSpc>
              <a:spcBef>
                <a:spcPts val="745"/>
              </a:spcBef>
              <a:tabLst>
                <a:tab pos="354965" algn="l"/>
              </a:tabLst>
            </a:pPr>
            <a:r>
              <a:rPr sz="1750" spc="315" dirty="0">
                <a:solidFill>
                  <a:srgbClr val="B31166"/>
                </a:solidFill>
                <a:latin typeface="Arial"/>
                <a:cs typeface="Arial"/>
              </a:rPr>
              <a:t>	</a:t>
            </a:r>
            <a:r>
              <a:rPr sz="2200" spc="-45" dirty="0">
                <a:solidFill>
                  <a:srgbClr val="404040"/>
                </a:solidFill>
                <a:latin typeface="Arial"/>
                <a:cs typeface="Arial"/>
              </a:rPr>
              <a:t>Analyze </a:t>
            </a:r>
            <a:r>
              <a:rPr sz="2200" spc="-30" dirty="0">
                <a:solidFill>
                  <a:srgbClr val="404040"/>
                </a:solidFill>
                <a:latin typeface="Arial"/>
                <a:cs typeface="Arial"/>
              </a:rPr>
              <a:t>copies</a:t>
            </a:r>
            <a:r>
              <a:rPr sz="2200" spc="35" dirty="0">
                <a:solidFill>
                  <a:srgbClr val="404040"/>
                </a:solidFill>
                <a:latin typeface="Arial"/>
                <a:cs typeface="Arial"/>
              </a:rPr>
              <a:t> </a:t>
            </a:r>
            <a:r>
              <a:rPr sz="2200" spc="20" dirty="0">
                <a:solidFill>
                  <a:srgbClr val="404040"/>
                </a:solidFill>
                <a:latin typeface="Arial"/>
                <a:cs typeface="Arial"/>
              </a:rPr>
              <a:t>only</a:t>
            </a:r>
            <a:endParaRPr sz="2200">
              <a:latin typeface="Arial"/>
              <a:cs typeface="Arial"/>
            </a:endParaRPr>
          </a:p>
          <a:p>
            <a:pPr marL="12700">
              <a:lnSpc>
                <a:spcPct val="100000"/>
              </a:lnSpc>
              <a:spcBef>
                <a:spcPts val="730"/>
              </a:spcBef>
              <a:tabLst>
                <a:tab pos="354965" algn="l"/>
              </a:tabLst>
            </a:pPr>
            <a:r>
              <a:rPr sz="1750" spc="315" dirty="0">
                <a:solidFill>
                  <a:srgbClr val="B31166"/>
                </a:solidFill>
                <a:latin typeface="Arial"/>
                <a:cs typeface="Arial"/>
              </a:rPr>
              <a:t>	</a:t>
            </a:r>
            <a:r>
              <a:rPr sz="2200" spc="-110" dirty="0">
                <a:solidFill>
                  <a:srgbClr val="404040"/>
                </a:solidFill>
                <a:latin typeface="Arial"/>
                <a:cs typeface="Arial"/>
              </a:rPr>
              <a:t>Use </a:t>
            </a:r>
            <a:r>
              <a:rPr sz="2200" spc="-10" dirty="0">
                <a:solidFill>
                  <a:srgbClr val="404040"/>
                </a:solidFill>
                <a:latin typeface="Arial"/>
                <a:cs typeface="Arial"/>
              </a:rPr>
              <a:t>legally </a:t>
            </a:r>
            <a:r>
              <a:rPr sz="2200" spc="5" dirty="0">
                <a:solidFill>
                  <a:srgbClr val="404040"/>
                </a:solidFill>
                <a:latin typeface="Arial"/>
                <a:cs typeface="Arial"/>
              </a:rPr>
              <a:t>obtained, </a:t>
            </a:r>
            <a:r>
              <a:rPr sz="2200" spc="10" dirty="0">
                <a:solidFill>
                  <a:srgbClr val="404040"/>
                </a:solidFill>
                <a:latin typeface="Arial"/>
                <a:cs typeface="Arial"/>
              </a:rPr>
              <a:t>reputable</a:t>
            </a:r>
            <a:r>
              <a:rPr sz="2200" spc="114" dirty="0">
                <a:solidFill>
                  <a:srgbClr val="404040"/>
                </a:solidFill>
                <a:latin typeface="Arial"/>
                <a:cs typeface="Arial"/>
              </a:rPr>
              <a:t> </a:t>
            </a:r>
            <a:r>
              <a:rPr sz="2200" spc="20" dirty="0">
                <a:solidFill>
                  <a:srgbClr val="404040"/>
                </a:solidFill>
                <a:latin typeface="Arial"/>
                <a:cs typeface="Arial"/>
              </a:rPr>
              <a:t>tools</a:t>
            </a:r>
            <a:endParaRPr sz="2200">
              <a:latin typeface="Arial"/>
              <a:cs typeface="Arial"/>
            </a:endParaRPr>
          </a:p>
          <a:p>
            <a:pPr marL="12700">
              <a:lnSpc>
                <a:spcPct val="100000"/>
              </a:lnSpc>
              <a:spcBef>
                <a:spcPts val="735"/>
              </a:spcBef>
              <a:tabLst>
                <a:tab pos="354965" algn="l"/>
              </a:tabLst>
            </a:pPr>
            <a:r>
              <a:rPr sz="1750" spc="320" dirty="0">
                <a:solidFill>
                  <a:srgbClr val="B31166"/>
                </a:solidFill>
                <a:latin typeface="Arial"/>
                <a:cs typeface="Arial"/>
              </a:rPr>
              <a:t>	</a:t>
            </a:r>
            <a:r>
              <a:rPr sz="2200" spc="10" dirty="0">
                <a:solidFill>
                  <a:srgbClr val="404040"/>
                </a:solidFill>
                <a:latin typeface="Arial"/>
                <a:cs typeface="Arial"/>
              </a:rPr>
              <a:t>Document </a:t>
            </a:r>
            <a:r>
              <a:rPr sz="2200" spc="-40" dirty="0">
                <a:solidFill>
                  <a:srgbClr val="404040"/>
                </a:solidFill>
                <a:latin typeface="Arial"/>
                <a:cs typeface="Arial"/>
              </a:rPr>
              <a:t>every</a:t>
            </a:r>
            <a:r>
              <a:rPr sz="2200" spc="-60" dirty="0">
                <a:solidFill>
                  <a:srgbClr val="404040"/>
                </a:solidFill>
                <a:latin typeface="Arial"/>
                <a:cs typeface="Arial"/>
              </a:rPr>
              <a:t> </a:t>
            </a:r>
            <a:r>
              <a:rPr sz="2200" spc="-15" dirty="0">
                <a:solidFill>
                  <a:srgbClr val="404040"/>
                </a:solidFill>
                <a:latin typeface="Arial"/>
                <a:cs typeface="Arial"/>
              </a:rPr>
              <a:t>step</a:t>
            </a:r>
            <a:endParaRPr sz="220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4250690"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3:</a:t>
            </a:r>
            <a:r>
              <a:rPr spc="50" dirty="0"/>
              <a:t> </a:t>
            </a:r>
            <a:r>
              <a:rPr spc="-60" dirty="0"/>
              <a:t>Preservation</a:t>
            </a:r>
          </a:p>
        </p:txBody>
      </p:sp>
      <p:sp>
        <p:nvSpPr>
          <p:cNvPr id="3" name="object 3"/>
          <p:cNvSpPr txBox="1"/>
          <p:nvPr/>
        </p:nvSpPr>
        <p:spPr>
          <a:xfrm>
            <a:off x="733450" y="2536697"/>
            <a:ext cx="10667365" cy="2839085"/>
          </a:xfrm>
          <a:prstGeom prst="rect">
            <a:avLst/>
          </a:prstGeom>
        </p:spPr>
        <p:txBody>
          <a:bodyPr vert="horz" wrap="square" lIns="0" tIns="12700" rIns="0" bIns="0" rtlCol="0">
            <a:spAutoFit/>
          </a:bodyPr>
          <a:lstStyle/>
          <a:p>
            <a:pPr marL="12700" marR="5080" algn="just">
              <a:lnSpc>
                <a:spcPct val="100000"/>
              </a:lnSpc>
              <a:spcBef>
                <a:spcPts val="100"/>
              </a:spcBef>
            </a:pPr>
            <a:r>
              <a:rPr sz="2400" spc="-90" dirty="0">
                <a:solidFill>
                  <a:srgbClr val="404040"/>
                </a:solidFill>
                <a:latin typeface="Arial"/>
                <a:cs typeface="Arial"/>
              </a:rPr>
              <a:t>The </a:t>
            </a:r>
            <a:r>
              <a:rPr sz="2400" spc="-55" dirty="0">
                <a:solidFill>
                  <a:srgbClr val="404040"/>
                </a:solidFill>
                <a:latin typeface="Arial"/>
                <a:cs typeface="Arial"/>
              </a:rPr>
              <a:t>process </a:t>
            </a:r>
            <a:r>
              <a:rPr sz="2400" spc="75" dirty="0">
                <a:solidFill>
                  <a:srgbClr val="404040"/>
                </a:solidFill>
                <a:latin typeface="Arial"/>
                <a:cs typeface="Arial"/>
              </a:rPr>
              <a:t>of </a:t>
            </a:r>
            <a:r>
              <a:rPr sz="2400" spc="-15" dirty="0">
                <a:solidFill>
                  <a:srgbClr val="404040"/>
                </a:solidFill>
                <a:latin typeface="Arial"/>
                <a:cs typeface="Arial"/>
              </a:rPr>
              <a:t>preserving relevant </a:t>
            </a:r>
            <a:r>
              <a:rPr sz="2400" spc="-5" dirty="0">
                <a:solidFill>
                  <a:srgbClr val="404040"/>
                </a:solidFill>
                <a:latin typeface="Arial"/>
                <a:cs typeface="Arial"/>
              </a:rPr>
              <a:t>electronically </a:t>
            </a:r>
            <a:r>
              <a:rPr sz="2400" spc="5" dirty="0">
                <a:solidFill>
                  <a:srgbClr val="404040"/>
                </a:solidFill>
                <a:latin typeface="Arial"/>
                <a:cs typeface="Arial"/>
              </a:rPr>
              <a:t>stored </a:t>
            </a:r>
            <a:r>
              <a:rPr sz="2400" spc="40" dirty="0">
                <a:solidFill>
                  <a:srgbClr val="404040"/>
                </a:solidFill>
                <a:latin typeface="Arial"/>
                <a:cs typeface="Arial"/>
              </a:rPr>
              <a:t>information </a:t>
            </a:r>
            <a:r>
              <a:rPr sz="2400" spc="-180" dirty="0">
                <a:solidFill>
                  <a:srgbClr val="404040"/>
                </a:solidFill>
                <a:latin typeface="Arial"/>
                <a:cs typeface="Arial"/>
              </a:rPr>
              <a:t>(ESI) </a:t>
            </a:r>
            <a:r>
              <a:rPr sz="2400" spc="20" dirty="0">
                <a:solidFill>
                  <a:srgbClr val="404040"/>
                </a:solidFill>
                <a:latin typeface="Arial"/>
                <a:cs typeface="Arial"/>
              </a:rPr>
              <a:t>by  </a:t>
            </a:r>
            <a:r>
              <a:rPr sz="2400" spc="45" dirty="0">
                <a:solidFill>
                  <a:srgbClr val="404040"/>
                </a:solidFill>
                <a:latin typeface="Arial"/>
                <a:cs typeface="Arial"/>
              </a:rPr>
              <a:t>protecting </a:t>
            </a:r>
            <a:r>
              <a:rPr sz="2400" spc="30" dirty="0">
                <a:solidFill>
                  <a:srgbClr val="404040"/>
                </a:solidFill>
                <a:latin typeface="Arial"/>
                <a:cs typeface="Arial"/>
              </a:rPr>
              <a:t>the </a:t>
            </a:r>
            <a:r>
              <a:rPr sz="2400" spc="-10" dirty="0">
                <a:solidFill>
                  <a:srgbClr val="404040"/>
                </a:solidFill>
                <a:latin typeface="Arial"/>
                <a:cs typeface="Arial"/>
              </a:rPr>
              <a:t>crime </a:t>
            </a:r>
            <a:r>
              <a:rPr sz="2400" spc="50" dirty="0">
                <a:solidFill>
                  <a:srgbClr val="404040"/>
                </a:solidFill>
                <a:latin typeface="Arial"/>
                <a:cs typeface="Arial"/>
              </a:rPr>
              <a:t>or </a:t>
            </a:r>
            <a:r>
              <a:rPr sz="2400" spc="20" dirty="0">
                <a:solidFill>
                  <a:srgbClr val="404040"/>
                </a:solidFill>
                <a:latin typeface="Arial"/>
                <a:cs typeface="Arial"/>
              </a:rPr>
              <a:t>incident </a:t>
            </a:r>
            <a:r>
              <a:rPr sz="2400" spc="-100" dirty="0">
                <a:solidFill>
                  <a:srgbClr val="404040"/>
                </a:solidFill>
                <a:latin typeface="Arial"/>
                <a:cs typeface="Arial"/>
              </a:rPr>
              <a:t>scene, </a:t>
            </a:r>
            <a:r>
              <a:rPr sz="2400" spc="20" dirty="0">
                <a:solidFill>
                  <a:srgbClr val="404040"/>
                </a:solidFill>
                <a:latin typeface="Arial"/>
                <a:cs typeface="Arial"/>
              </a:rPr>
              <a:t>capturing </a:t>
            </a:r>
            <a:r>
              <a:rPr sz="2400" spc="-40" dirty="0">
                <a:solidFill>
                  <a:srgbClr val="404040"/>
                </a:solidFill>
                <a:latin typeface="Arial"/>
                <a:cs typeface="Arial"/>
              </a:rPr>
              <a:t>visual </a:t>
            </a:r>
            <a:r>
              <a:rPr sz="2400" spc="-35" dirty="0">
                <a:solidFill>
                  <a:srgbClr val="404040"/>
                </a:solidFill>
                <a:latin typeface="Arial"/>
                <a:cs typeface="Arial"/>
              </a:rPr>
              <a:t>images </a:t>
            </a:r>
            <a:r>
              <a:rPr sz="2400" spc="75" dirty="0">
                <a:solidFill>
                  <a:srgbClr val="404040"/>
                </a:solidFill>
                <a:latin typeface="Arial"/>
                <a:cs typeface="Arial"/>
              </a:rPr>
              <a:t>of </a:t>
            </a:r>
            <a:r>
              <a:rPr sz="2400" spc="30" dirty="0">
                <a:solidFill>
                  <a:srgbClr val="404040"/>
                </a:solidFill>
                <a:latin typeface="Arial"/>
                <a:cs typeface="Arial"/>
              </a:rPr>
              <a:t>the </a:t>
            </a:r>
            <a:r>
              <a:rPr sz="2400" spc="-90" dirty="0">
                <a:solidFill>
                  <a:srgbClr val="404040"/>
                </a:solidFill>
                <a:latin typeface="Arial"/>
                <a:cs typeface="Arial"/>
              </a:rPr>
              <a:t>scene  </a:t>
            </a:r>
            <a:r>
              <a:rPr sz="2400" spc="-5" dirty="0">
                <a:solidFill>
                  <a:srgbClr val="404040"/>
                </a:solidFill>
                <a:latin typeface="Arial"/>
                <a:cs typeface="Arial"/>
              </a:rPr>
              <a:t>and </a:t>
            </a:r>
            <a:r>
              <a:rPr sz="2400" spc="35" dirty="0">
                <a:solidFill>
                  <a:srgbClr val="404040"/>
                </a:solidFill>
                <a:latin typeface="Arial"/>
                <a:cs typeface="Arial"/>
              </a:rPr>
              <a:t>documenting </a:t>
            </a:r>
            <a:r>
              <a:rPr sz="2400" spc="-5" dirty="0">
                <a:solidFill>
                  <a:srgbClr val="404040"/>
                </a:solidFill>
                <a:latin typeface="Arial"/>
                <a:cs typeface="Arial"/>
              </a:rPr>
              <a:t>all </a:t>
            </a:r>
            <a:r>
              <a:rPr sz="2400" spc="-10" dirty="0">
                <a:solidFill>
                  <a:srgbClr val="404040"/>
                </a:solidFill>
                <a:latin typeface="Arial"/>
                <a:cs typeface="Arial"/>
              </a:rPr>
              <a:t>relevant </a:t>
            </a:r>
            <a:r>
              <a:rPr sz="2400" spc="45" dirty="0">
                <a:solidFill>
                  <a:srgbClr val="404040"/>
                </a:solidFill>
                <a:latin typeface="Arial"/>
                <a:cs typeface="Arial"/>
              </a:rPr>
              <a:t>information </a:t>
            </a:r>
            <a:r>
              <a:rPr sz="2400" spc="40" dirty="0">
                <a:solidFill>
                  <a:srgbClr val="404040"/>
                </a:solidFill>
                <a:latin typeface="Arial"/>
                <a:cs typeface="Arial"/>
              </a:rPr>
              <a:t>about </a:t>
            </a:r>
            <a:r>
              <a:rPr sz="2400" spc="30" dirty="0">
                <a:solidFill>
                  <a:srgbClr val="404040"/>
                </a:solidFill>
                <a:latin typeface="Arial"/>
                <a:cs typeface="Arial"/>
              </a:rPr>
              <a:t>the </a:t>
            </a:r>
            <a:r>
              <a:rPr sz="2400" spc="-35" dirty="0">
                <a:solidFill>
                  <a:srgbClr val="404040"/>
                </a:solidFill>
                <a:latin typeface="Arial"/>
                <a:cs typeface="Arial"/>
              </a:rPr>
              <a:t>evidence </a:t>
            </a:r>
            <a:r>
              <a:rPr sz="2400" spc="-5" dirty="0">
                <a:solidFill>
                  <a:srgbClr val="404040"/>
                </a:solidFill>
                <a:latin typeface="Arial"/>
                <a:cs typeface="Arial"/>
              </a:rPr>
              <a:t>and </a:t>
            </a:r>
            <a:r>
              <a:rPr sz="2400" spc="25" dirty="0">
                <a:solidFill>
                  <a:srgbClr val="404040"/>
                </a:solidFill>
                <a:latin typeface="Arial"/>
                <a:cs typeface="Arial"/>
              </a:rPr>
              <a:t>how </a:t>
            </a:r>
            <a:r>
              <a:rPr sz="2400" spc="90" dirty="0">
                <a:solidFill>
                  <a:srgbClr val="404040"/>
                </a:solidFill>
                <a:latin typeface="Arial"/>
                <a:cs typeface="Arial"/>
              </a:rPr>
              <a:t>it </a:t>
            </a:r>
            <a:r>
              <a:rPr sz="2400" spc="-100" dirty="0">
                <a:solidFill>
                  <a:srgbClr val="404040"/>
                </a:solidFill>
                <a:latin typeface="Arial"/>
                <a:cs typeface="Arial"/>
              </a:rPr>
              <a:t>was  </a:t>
            </a:r>
            <a:r>
              <a:rPr sz="2400" spc="-20" dirty="0">
                <a:solidFill>
                  <a:srgbClr val="404040"/>
                </a:solidFill>
                <a:latin typeface="Arial"/>
                <a:cs typeface="Arial"/>
              </a:rPr>
              <a:t>acquired.</a:t>
            </a:r>
            <a:endParaRPr sz="2400">
              <a:latin typeface="Arial"/>
              <a:cs typeface="Arial"/>
            </a:endParaRPr>
          </a:p>
          <a:p>
            <a:pPr>
              <a:lnSpc>
                <a:spcPct val="100000"/>
              </a:lnSpc>
              <a:spcBef>
                <a:spcPts val="40"/>
              </a:spcBef>
            </a:pPr>
            <a:endParaRPr sz="4200">
              <a:latin typeface="Arial"/>
              <a:cs typeface="Arial"/>
            </a:endParaRPr>
          </a:p>
          <a:p>
            <a:pPr marL="12700" marR="5715" algn="just">
              <a:lnSpc>
                <a:spcPct val="100000"/>
              </a:lnSpc>
              <a:spcBef>
                <a:spcPts val="5"/>
              </a:spcBef>
            </a:pPr>
            <a:r>
              <a:rPr sz="2400" spc="-20" dirty="0">
                <a:solidFill>
                  <a:srgbClr val="404040"/>
                </a:solidFill>
                <a:latin typeface="Arial"/>
                <a:cs typeface="Arial"/>
              </a:rPr>
              <a:t>It’s </a:t>
            </a:r>
            <a:r>
              <a:rPr sz="2400" spc="-50" dirty="0">
                <a:solidFill>
                  <a:srgbClr val="404040"/>
                </a:solidFill>
                <a:latin typeface="Arial"/>
                <a:cs typeface="Arial"/>
              </a:rPr>
              <a:t>an </a:t>
            </a:r>
            <a:r>
              <a:rPr sz="2400" spc="50" dirty="0">
                <a:solidFill>
                  <a:srgbClr val="404040"/>
                </a:solidFill>
                <a:latin typeface="Arial"/>
                <a:cs typeface="Arial"/>
              </a:rPr>
              <a:t>important </a:t>
            </a:r>
            <a:r>
              <a:rPr sz="2400" spc="-15" dirty="0">
                <a:solidFill>
                  <a:srgbClr val="404040"/>
                </a:solidFill>
                <a:latin typeface="Arial"/>
                <a:cs typeface="Arial"/>
              </a:rPr>
              <a:t>step </a:t>
            </a:r>
            <a:r>
              <a:rPr sz="2400" spc="-65" dirty="0">
                <a:solidFill>
                  <a:srgbClr val="404040"/>
                </a:solidFill>
                <a:latin typeface="Arial"/>
                <a:cs typeface="Arial"/>
              </a:rPr>
              <a:t>because </a:t>
            </a:r>
            <a:r>
              <a:rPr sz="2400" spc="40" dirty="0">
                <a:solidFill>
                  <a:srgbClr val="404040"/>
                </a:solidFill>
                <a:latin typeface="Arial"/>
                <a:cs typeface="Arial"/>
              </a:rPr>
              <a:t>information </a:t>
            </a:r>
            <a:r>
              <a:rPr sz="2400" spc="-35" dirty="0">
                <a:solidFill>
                  <a:srgbClr val="404040"/>
                </a:solidFill>
                <a:latin typeface="Arial"/>
                <a:cs typeface="Arial"/>
              </a:rPr>
              <a:t>may </a:t>
            </a:r>
            <a:r>
              <a:rPr sz="2400" dirty="0">
                <a:solidFill>
                  <a:srgbClr val="404040"/>
                </a:solidFill>
                <a:latin typeface="Arial"/>
                <a:cs typeface="Arial"/>
              </a:rPr>
              <a:t>be </a:t>
            </a:r>
            <a:r>
              <a:rPr sz="2400" spc="15" dirty="0">
                <a:solidFill>
                  <a:srgbClr val="404040"/>
                </a:solidFill>
                <a:latin typeface="Arial"/>
                <a:cs typeface="Arial"/>
              </a:rPr>
              <a:t>lost </a:t>
            </a:r>
            <a:r>
              <a:rPr sz="2400" spc="45" dirty="0">
                <a:solidFill>
                  <a:srgbClr val="404040"/>
                </a:solidFill>
                <a:latin typeface="Arial"/>
                <a:cs typeface="Arial"/>
              </a:rPr>
              <a:t>upon </a:t>
            </a:r>
            <a:r>
              <a:rPr sz="2400" spc="-45" dirty="0">
                <a:solidFill>
                  <a:srgbClr val="404040"/>
                </a:solidFill>
                <a:latin typeface="Arial"/>
                <a:cs typeface="Arial"/>
              </a:rPr>
              <a:t>lack </a:t>
            </a:r>
            <a:r>
              <a:rPr sz="2400" spc="75" dirty="0">
                <a:solidFill>
                  <a:srgbClr val="404040"/>
                </a:solidFill>
                <a:latin typeface="Arial"/>
                <a:cs typeface="Arial"/>
              </a:rPr>
              <a:t>of </a:t>
            </a:r>
            <a:r>
              <a:rPr sz="2400" spc="-65" dirty="0">
                <a:solidFill>
                  <a:srgbClr val="404040"/>
                </a:solidFill>
                <a:latin typeface="Arial"/>
                <a:cs typeface="Arial"/>
              </a:rPr>
              <a:t>care </a:t>
            </a:r>
            <a:r>
              <a:rPr sz="2400" spc="50" dirty="0">
                <a:solidFill>
                  <a:srgbClr val="404040"/>
                </a:solidFill>
                <a:latin typeface="Arial"/>
                <a:cs typeface="Arial"/>
              </a:rPr>
              <a:t>on  </a:t>
            </a:r>
            <a:r>
              <a:rPr sz="2400" spc="10" dirty="0">
                <a:solidFill>
                  <a:srgbClr val="404040"/>
                </a:solidFill>
                <a:latin typeface="Arial"/>
                <a:cs typeface="Arial"/>
              </a:rPr>
              <a:t>volatile </a:t>
            </a:r>
            <a:r>
              <a:rPr sz="2400" dirty="0">
                <a:solidFill>
                  <a:srgbClr val="404040"/>
                </a:solidFill>
                <a:latin typeface="Arial"/>
                <a:cs typeface="Arial"/>
              </a:rPr>
              <a:t>electronic</a:t>
            </a:r>
            <a:r>
              <a:rPr sz="2400" spc="20" dirty="0">
                <a:solidFill>
                  <a:srgbClr val="404040"/>
                </a:solidFill>
                <a:latin typeface="Arial"/>
                <a:cs typeface="Arial"/>
              </a:rPr>
              <a:t> </a:t>
            </a:r>
            <a:r>
              <a:rPr sz="2400" spc="-65" dirty="0">
                <a:solidFill>
                  <a:srgbClr val="404040"/>
                </a:solidFill>
                <a:latin typeface="Arial"/>
                <a:cs typeface="Arial"/>
              </a:rPr>
              <a:t>devices.</a:t>
            </a:r>
            <a:endParaRPr sz="240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4225925"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4:</a:t>
            </a:r>
            <a:r>
              <a:rPr spc="25" dirty="0"/>
              <a:t> </a:t>
            </a:r>
            <a:r>
              <a:rPr spc="-40" dirty="0"/>
              <a:t>Examination</a:t>
            </a:r>
          </a:p>
        </p:txBody>
      </p:sp>
      <p:sp>
        <p:nvSpPr>
          <p:cNvPr id="3" name="object 3"/>
          <p:cNvSpPr txBox="1"/>
          <p:nvPr/>
        </p:nvSpPr>
        <p:spPr>
          <a:xfrm>
            <a:off x="598119" y="2509265"/>
            <a:ext cx="10835640" cy="2237151"/>
          </a:xfrm>
          <a:prstGeom prst="rect">
            <a:avLst/>
          </a:prstGeom>
        </p:spPr>
        <p:txBody>
          <a:bodyPr vert="horz" wrap="square" lIns="0" tIns="53975" rIns="0" bIns="0" rtlCol="0">
            <a:spAutoFit/>
          </a:bodyPr>
          <a:lstStyle/>
          <a:p>
            <a:pPr marL="12700" marR="5080">
              <a:lnSpc>
                <a:spcPts val="2590"/>
              </a:lnSpc>
              <a:spcBef>
                <a:spcPts val="425"/>
              </a:spcBef>
              <a:tabLst>
                <a:tab pos="693420" algn="l"/>
                <a:tab pos="1990725" algn="l"/>
                <a:tab pos="2454275" algn="l"/>
                <a:tab pos="3077210" algn="l"/>
                <a:tab pos="4915535" algn="l"/>
                <a:tab pos="6129020" algn="l"/>
                <a:tab pos="6520815" algn="l"/>
                <a:tab pos="6991350" algn="l"/>
                <a:tab pos="8090534" algn="l"/>
                <a:tab pos="8788400" algn="l"/>
                <a:tab pos="9980295" algn="l"/>
              </a:tabLst>
            </a:pPr>
            <a:r>
              <a:rPr sz="2400" spc="-90" dirty="0">
                <a:solidFill>
                  <a:srgbClr val="404040"/>
                </a:solidFill>
                <a:latin typeface="Arial"/>
                <a:cs typeface="Arial"/>
              </a:rPr>
              <a:t>The	</a:t>
            </a:r>
            <a:r>
              <a:rPr sz="2400" spc="50" dirty="0">
                <a:solidFill>
                  <a:srgbClr val="404040"/>
                </a:solidFill>
                <a:latin typeface="Arial"/>
                <a:cs typeface="Arial"/>
              </a:rPr>
              <a:t>pur</a:t>
            </a:r>
            <a:r>
              <a:rPr sz="2400" spc="60" dirty="0">
                <a:solidFill>
                  <a:srgbClr val="404040"/>
                </a:solidFill>
                <a:latin typeface="Arial"/>
                <a:cs typeface="Arial"/>
              </a:rPr>
              <a:t>p</a:t>
            </a:r>
            <a:r>
              <a:rPr sz="2400" spc="75" dirty="0">
                <a:solidFill>
                  <a:srgbClr val="404040"/>
                </a:solidFill>
                <a:latin typeface="Arial"/>
                <a:cs typeface="Arial"/>
              </a:rPr>
              <a:t>o</a:t>
            </a:r>
            <a:r>
              <a:rPr sz="2400" spc="-130" dirty="0">
                <a:solidFill>
                  <a:srgbClr val="404040"/>
                </a:solidFill>
                <a:latin typeface="Arial"/>
                <a:cs typeface="Arial"/>
              </a:rPr>
              <a:t>s</a:t>
            </a:r>
            <a:r>
              <a:rPr sz="2400" spc="-140" dirty="0">
                <a:solidFill>
                  <a:srgbClr val="404040"/>
                </a:solidFill>
                <a:latin typeface="Arial"/>
                <a:cs typeface="Arial"/>
              </a:rPr>
              <a:t>e</a:t>
            </a:r>
            <a:r>
              <a:rPr sz="2400" dirty="0">
                <a:solidFill>
                  <a:srgbClr val="404040"/>
                </a:solidFill>
                <a:latin typeface="Arial"/>
                <a:cs typeface="Arial"/>
              </a:rPr>
              <a:t>	</a:t>
            </a:r>
            <a:r>
              <a:rPr sz="2400" spc="95" dirty="0">
                <a:solidFill>
                  <a:srgbClr val="404040"/>
                </a:solidFill>
                <a:latin typeface="Arial"/>
                <a:cs typeface="Arial"/>
              </a:rPr>
              <a:t>o</a:t>
            </a:r>
            <a:r>
              <a:rPr sz="2400" spc="50" dirty="0">
                <a:solidFill>
                  <a:srgbClr val="404040"/>
                </a:solidFill>
                <a:latin typeface="Arial"/>
                <a:cs typeface="Arial"/>
              </a:rPr>
              <a:t>f</a:t>
            </a:r>
            <a:r>
              <a:rPr sz="2400" dirty="0">
                <a:solidFill>
                  <a:srgbClr val="404040"/>
                </a:solidFill>
                <a:latin typeface="Arial"/>
                <a:cs typeface="Arial"/>
              </a:rPr>
              <a:t>	</a:t>
            </a:r>
            <a:r>
              <a:rPr sz="2400" spc="30" dirty="0">
                <a:solidFill>
                  <a:srgbClr val="404040"/>
                </a:solidFill>
                <a:latin typeface="Arial"/>
                <a:cs typeface="Arial"/>
              </a:rPr>
              <a:t>the</a:t>
            </a:r>
            <a:r>
              <a:rPr sz="2400" dirty="0">
                <a:solidFill>
                  <a:srgbClr val="404040"/>
                </a:solidFill>
                <a:latin typeface="Arial"/>
                <a:cs typeface="Arial"/>
              </a:rPr>
              <a:t>	</a:t>
            </a:r>
            <a:r>
              <a:rPr sz="2400" spc="-90" dirty="0">
                <a:solidFill>
                  <a:srgbClr val="404040"/>
                </a:solidFill>
                <a:latin typeface="Arial"/>
                <a:cs typeface="Arial"/>
              </a:rPr>
              <a:t>ex</a:t>
            </a:r>
            <a:r>
              <a:rPr sz="2400" spc="5" dirty="0">
                <a:solidFill>
                  <a:srgbClr val="404040"/>
                </a:solidFill>
                <a:latin typeface="Arial"/>
                <a:cs typeface="Arial"/>
              </a:rPr>
              <a:t>ami</a:t>
            </a:r>
            <a:r>
              <a:rPr sz="2400" spc="-5" dirty="0">
                <a:solidFill>
                  <a:srgbClr val="404040"/>
                </a:solidFill>
                <a:latin typeface="Arial"/>
                <a:cs typeface="Arial"/>
              </a:rPr>
              <a:t>n</a:t>
            </a:r>
            <a:r>
              <a:rPr sz="2400" spc="30" dirty="0">
                <a:solidFill>
                  <a:srgbClr val="404040"/>
                </a:solidFill>
                <a:latin typeface="Arial"/>
                <a:cs typeface="Arial"/>
              </a:rPr>
              <a:t>at</a:t>
            </a:r>
            <a:r>
              <a:rPr sz="2400" spc="25" dirty="0">
                <a:solidFill>
                  <a:srgbClr val="404040"/>
                </a:solidFill>
                <a:latin typeface="Arial"/>
                <a:cs typeface="Arial"/>
              </a:rPr>
              <a:t>i</a:t>
            </a:r>
            <a:r>
              <a:rPr sz="2400" spc="45" dirty="0">
                <a:solidFill>
                  <a:srgbClr val="404040"/>
                </a:solidFill>
                <a:latin typeface="Arial"/>
                <a:cs typeface="Arial"/>
              </a:rPr>
              <a:t>on</a:t>
            </a:r>
            <a:r>
              <a:rPr sz="2400" dirty="0">
                <a:solidFill>
                  <a:srgbClr val="404040"/>
                </a:solidFill>
                <a:latin typeface="Arial"/>
                <a:cs typeface="Arial"/>
              </a:rPr>
              <a:t>	</a:t>
            </a:r>
            <a:r>
              <a:rPr sz="2400" spc="65" dirty="0">
                <a:solidFill>
                  <a:srgbClr val="404040"/>
                </a:solidFill>
                <a:latin typeface="Arial"/>
                <a:cs typeface="Arial"/>
              </a:rPr>
              <a:t>p</a:t>
            </a:r>
            <a:r>
              <a:rPr sz="2400" spc="45" dirty="0">
                <a:solidFill>
                  <a:srgbClr val="404040"/>
                </a:solidFill>
                <a:latin typeface="Arial"/>
                <a:cs typeface="Arial"/>
              </a:rPr>
              <a:t>r</a:t>
            </a:r>
            <a:r>
              <a:rPr sz="2400" spc="75" dirty="0">
                <a:solidFill>
                  <a:srgbClr val="404040"/>
                </a:solidFill>
                <a:latin typeface="Arial"/>
                <a:cs typeface="Arial"/>
              </a:rPr>
              <a:t>o</a:t>
            </a:r>
            <a:r>
              <a:rPr sz="2400" spc="-120" dirty="0">
                <a:solidFill>
                  <a:srgbClr val="404040"/>
                </a:solidFill>
                <a:latin typeface="Arial"/>
                <a:cs typeface="Arial"/>
              </a:rPr>
              <a:t>ce</a:t>
            </a:r>
            <a:r>
              <a:rPr sz="2400" spc="-125" dirty="0">
                <a:solidFill>
                  <a:srgbClr val="404040"/>
                </a:solidFill>
                <a:latin typeface="Arial"/>
                <a:cs typeface="Arial"/>
              </a:rPr>
              <a:t>s</a:t>
            </a:r>
            <a:r>
              <a:rPr sz="2400" spc="-185" dirty="0">
                <a:solidFill>
                  <a:srgbClr val="404040"/>
                </a:solidFill>
                <a:latin typeface="Arial"/>
                <a:cs typeface="Arial"/>
              </a:rPr>
              <a:t>s</a:t>
            </a:r>
            <a:r>
              <a:rPr sz="2400" dirty="0">
                <a:solidFill>
                  <a:srgbClr val="404040"/>
                </a:solidFill>
                <a:latin typeface="Arial"/>
                <a:cs typeface="Arial"/>
              </a:rPr>
              <a:t>	</a:t>
            </a:r>
            <a:r>
              <a:rPr sz="2400" spc="-55" dirty="0">
                <a:solidFill>
                  <a:srgbClr val="404040"/>
                </a:solidFill>
                <a:latin typeface="Arial"/>
                <a:cs typeface="Arial"/>
              </a:rPr>
              <a:t>i</a:t>
            </a:r>
            <a:r>
              <a:rPr sz="2400" spc="-95" dirty="0">
                <a:solidFill>
                  <a:srgbClr val="404040"/>
                </a:solidFill>
                <a:latin typeface="Arial"/>
                <a:cs typeface="Arial"/>
              </a:rPr>
              <a:t>s</a:t>
            </a:r>
            <a:r>
              <a:rPr sz="2400" dirty="0">
                <a:solidFill>
                  <a:srgbClr val="404040"/>
                </a:solidFill>
                <a:latin typeface="Arial"/>
                <a:cs typeface="Arial"/>
              </a:rPr>
              <a:t>	</a:t>
            </a:r>
            <a:r>
              <a:rPr sz="2400" spc="105" dirty="0">
                <a:solidFill>
                  <a:srgbClr val="404040"/>
                </a:solidFill>
                <a:latin typeface="Arial"/>
                <a:cs typeface="Arial"/>
              </a:rPr>
              <a:t>to</a:t>
            </a:r>
            <a:r>
              <a:rPr sz="2400" dirty="0">
                <a:solidFill>
                  <a:srgbClr val="404040"/>
                </a:solidFill>
                <a:latin typeface="Arial"/>
                <a:cs typeface="Arial"/>
              </a:rPr>
              <a:t>	</a:t>
            </a:r>
            <a:r>
              <a:rPr sz="2400" spc="-90" dirty="0">
                <a:solidFill>
                  <a:srgbClr val="404040"/>
                </a:solidFill>
                <a:latin typeface="Arial"/>
                <a:cs typeface="Arial"/>
              </a:rPr>
              <a:t>ex</a:t>
            </a:r>
            <a:r>
              <a:rPr sz="2400" spc="80" dirty="0">
                <a:solidFill>
                  <a:srgbClr val="404040"/>
                </a:solidFill>
                <a:latin typeface="Arial"/>
                <a:cs typeface="Arial"/>
              </a:rPr>
              <a:t>t</a:t>
            </a:r>
            <a:r>
              <a:rPr sz="2400" spc="100" dirty="0">
                <a:solidFill>
                  <a:srgbClr val="404040"/>
                </a:solidFill>
                <a:latin typeface="Arial"/>
                <a:cs typeface="Arial"/>
              </a:rPr>
              <a:t>r</a:t>
            </a:r>
            <a:r>
              <a:rPr sz="2400" spc="-20" dirty="0">
                <a:solidFill>
                  <a:srgbClr val="404040"/>
                </a:solidFill>
                <a:latin typeface="Arial"/>
                <a:cs typeface="Arial"/>
              </a:rPr>
              <a:t>act</a:t>
            </a:r>
            <a:r>
              <a:rPr sz="2400" dirty="0">
                <a:solidFill>
                  <a:srgbClr val="404040"/>
                </a:solidFill>
                <a:latin typeface="Arial"/>
                <a:cs typeface="Arial"/>
              </a:rPr>
              <a:t>	</a:t>
            </a:r>
            <a:r>
              <a:rPr sz="2400" spc="-5" dirty="0">
                <a:solidFill>
                  <a:srgbClr val="404040"/>
                </a:solidFill>
                <a:latin typeface="Arial"/>
                <a:cs typeface="Arial"/>
              </a:rPr>
              <a:t>and</a:t>
            </a:r>
            <a:r>
              <a:rPr sz="2400" dirty="0">
                <a:solidFill>
                  <a:srgbClr val="404040"/>
                </a:solidFill>
                <a:latin typeface="Arial"/>
                <a:cs typeface="Arial"/>
              </a:rPr>
              <a:t>	</a:t>
            </a:r>
            <a:r>
              <a:rPr sz="2400" spc="-70" dirty="0">
                <a:solidFill>
                  <a:srgbClr val="404040"/>
                </a:solidFill>
                <a:latin typeface="Arial"/>
                <a:cs typeface="Arial"/>
              </a:rPr>
              <a:t>an</a:t>
            </a:r>
            <a:r>
              <a:rPr sz="2400" spc="-60" dirty="0">
                <a:solidFill>
                  <a:srgbClr val="404040"/>
                </a:solidFill>
                <a:latin typeface="Arial"/>
                <a:cs typeface="Arial"/>
              </a:rPr>
              <a:t>a</a:t>
            </a:r>
            <a:r>
              <a:rPr sz="2400" spc="-40" dirty="0">
                <a:solidFill>
                  <a:srgbClr val="404040"/>
                </a:solidFill>
                <a:latin typeface="Arial"/>
                <a:cs typeface="Arial"/>
              </a:rPr>
              <a:t>ly</a:t>
            </a:r>
            <a:r>
              <a:rPr sz="2400" spc="-55" dirty="0">
                <a:solidFill>
                  <a:srgbClr val="404040"/>
                </a:solidFill>
                <a:latin typeface="Arial"/>
                <a:cs typeface="Arial"/>
              </a:rPr>
              <a:t>z</a:t>
            </a:r>
            <a:r>
              <a:rPr sz="2400" spc="-80" dirty="0">
                <a:solidFill>
                  <a:srgbClr val="404040"/>
                </a:solidFill>
                <a:latin typeface="Arial"/>
                <a:cs typeface="Arial"/>
              </a:rPr>
              <a:t>e</a:t>
            </a:r>
            <a:r>
              <a:rPr sz="2400" dirty="0">
                <a:solidFill>
                  <a:srgbClr val="404040"/>
                </a:solidFill>
                <a:latin typeface="Arial"/>
                <a:cs typeface="Arial"/>
              </a:rPr>
              <a:t>	</a:t>
            </a:r>
            <a:r>
              <a:rPr sz="2400" spc="90" dirty="0">
                <a:solidFill>
                  <a:srgbClr val="404040"/>
                </a:solidFill>
                <a:latin typeface="Arial"/>
                <a:cs typeface="Arial"/>
              </a:rPr>
              <a:t>d</a:t>
            </a:r>
            <a:r>
              <a:rPr sz="2400" spc="40" dirty="0">
                <a:solidFill>
                  <a:srgbClr val="404040"/>
                </a:solidFill>
                <a:latin typeface="Arial"/>
                <a:cs typeface="Arial"/>
              </a:rPr>
              <a:t>i</a:t>
            </a:r>
            <a:r>
              <a:rPr sz="2400" spc="30" dirty="0">
                <a:solidFill>
                  <a:srgbClr val="404040"/>
                </a:solidFill>
                <a:latin typeface="Arial"/>
                <a:cs typeface="Arial"/>
              </a:rPr>
              <a:t>git</a:t>
            </a:r>
            <a:r>
              <a:rPr sz="2400" spc="65" dirty="0">
                <a:solidFill>
                  <a:srgbClr val="404040"/>
                </a:solidFill>
                <a:latin typeface="Arial"/>
                <a:cs typeface="Arial"/>
              </a:rPr>
              <a:t>a</a:t>
            </a:r>
            <a:r>
              <a:rPr sz="2400" spc="55" dirty="0">
                <a:solidFill>
                  <a:srgbClr val="404040"/>
                </a:solidFill>
                <a:latin typeface="Arial"/>
                <a:cs typeface="Arial"/>
              </a:rPr>
              <a:t>l  </a:t>
            </a:r>
            <a:r>
              <a:rPr sz="2400" spc="-45" dirty="0">
                <a:solidFill>
                  <a:srgbClr val="404040"/>
                </a:solidFill>
                <a:latin typeface="Arial"/>
                <a:cs typeface="Arial"/>
              </a:rPr>
              <a:t>evidence.</a:t>
            </a:r>
            <a:endParaRPr sz="2400" dirty="0">
              <a:latin typeface="Arial"/>
              <a:cs typeface="Arial"/>
            </a:endParaRPr>
          </a:p>
          <a:p>
            <a:pPr>
              <a:lnSpc>
                <a:spcPct val="100000"/>
              </a:lnSpc>
              <a:spcBef>
                <a:spcPts val="5"/>
              </a:spcBef>
            </a:pPr>
            <a:endParaRPr sz="3700" dirty="0">
              <a:latin typeface="Arial"/>
              <a:cs typeface="Arial"/>
            </a:endParaRPr>
          </a:p>
          <a:p>
            <a:pPr marL="12700">
              <a:lnSpc>
                <a:spcPct val="100000"/>
              </a:lnSpc>
            </a:pPr>
            <a:r>
              <a:rPr sz="2400" spc="-25" dirty="0">
                <a:solidFill>
                  <a:srgbClr val="404040"/>
                </a:solidFill>
                <a:latin typeface="Arial"/>
                <a:cs typeface="Arial"/>
              </a:rPr>
              <a:t>Extraction </a:t>
            </a:r>
            <a:r>
              <a:rPr sz="2400" spc="-30" dirty="0">
                <a:solidFill>
                  <a:srgbClr val="404040"/>
                </a:solidFill>
                <a:latin typeface="Arial"/>
                <a:cs typeface="Arial"/>
              </a:rPr>
              <a:t>refers </a:t>
            </a:r>
            <a:r>
              <a:rPr sz="2400" spc="105" dirty="0">
                <a:solidFill>
                  <a:srgbClr val="404040"/>
                </a:solidFill>
                <a:latin typeface="Arial"/>
                <a:cs typeface="Arial"/>
              </a:rPr>
              <a:t>to </a:t>
            </a:r>
            <a:r>
              <a:rPr sz="2400" spc="30" dirty="0">
                <a:solidFill>
                  <a:srgbClr val="404040"/>
                </a:solidFill>
                <a:latin typeface="Arial"/>
                <a:cs typeface="Arial"/>
              </a:rPr>
              <a:t>the </a:t>
            </a:r>
            <a:r>
              <a:rPr sz="2400" spc="-30" dirty="0">
                <a:solidFill>
                  <a:srgbClr val="404040"/>
                </a:solidFill>
                <a:latin typeface="Arial"/>
                <a:cs typeface="Arial"/>
              </a:rPr>
              <a:t>recovery </a:t>
            </a:r>
            <a:r>
              <a:rPr sz="2400" spc="75" dirty="0">
                <a:solidFill>
                  <a:srgbClr val="404040"/>
                </a:solidFill>
                <a:latin typeface="Arial"/>
                <a:cs typeface="Arial"/>
              </a:rPr>
              <a:t>of </a:t>
            </a:r>
            <a:r>
              <a:rPr sz="2400" spc="-5" dirty="0">
                <a:solidFill>
                  <a:srgbClr val="404040"/>
                </a:solidFill>
                <a:latin typeface="Arial"/>
                <a:cs typeface="Arial"/>
              </a:rPr>
              <a:t>data </a:t>
            </a:r>
            <a:r>
              <a:rPr sz="2400" spc="65" dirty="0">
                <a:solidFill>
                  <a:srgbClr val="404040"/>
                </a:solidFill>
                <a:latin typeface="Arial"/>
                <a:cs typeface="Arial"/>
              </a:rPr>
              <a:t>from </a:t>
            </a:r>
            <a:r>
              <a:rPr sz="2400" dirty="0">
                <a:solidFill>
                  <a:srgbClr val="404040"/>
                </a:solidFill>
                <a:latin typeface="Arial"/>
                <a:cs typeface="Arial"/>
              </a:rPr>
              <a:t>its</a:t>
            </a:r>
            <a:r>
              <a:rPr sz="2400" spc="-250" dirty="0">
                <a:solidFill>
                  <a:srgbClr val="404040"/>
                </a:solidFill>
                <a:latin typeface="Arial"/>
                <a:cs typeface="Arial"/>
              </a:rPr>
              <a:t> </a:t>
            </a:r>
            <a:r>
              <a:rPr sz="2400" spc="-30" dirty="0">
                <a:solidFill>
                  <a:srgbClr val="404040"/>
                </a:solidFill>
                <a:latin typeface="Arial"/>
                <a:cs typeface="Arial"/>
              </a:rPr>
              <a:t>media.</a:t>
            </a:r>
            <a:endParaRPr sz="2400" dirty="0">
              <a:latin typeface="Arial"/>
              <a:cs typeface="Arial"/>
            </a:endParaRPr>
          </a:p>
          <a:p>
            <a:pPr>
              <a:lnSpc>
                <a:spcPct val="100000"/>
              </a:lnSpc>
            </a:pPr>
            <a:endParaRPr sz="3750" dirty="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3378835"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5:</a:t>
            </a:r>
            <a:r>
              <a:rPr spc="10" dirty="0"/>
              <a:t> </a:t>
            </a:r>
            <a:r>
              <a:rPr spc="-90" dirty="0"/>
              <a:t>Analysis</a:t>
            </a:r>
          </a:p>
        </p:txBody>
      </p:sp>
      <p:sp>
        <p:nvSpPr>
          <p:cNvPr id="3" name="object 3"/>
          <p:cNvSpPr txBox="1"/>
          <p:nvPr/>
        </p:nvSpPr>
        <p:spPr>
          <a:xfrm>
            <a:off x="643229" y="2536697"/>
            <a:ext cx="10756900" cy="3094990"/>
          </a:xfrm>
          <a:prstGeom prst="rect">
            <a:avLst/>
          </a:prstGeom>
        </p:spPr>
        <p:txBody>
          <a:bodyPr vert="horz" wrap="square" lIns="0" tIns="12700" rIns="0" bIns="0" rtlCol="0">
            <a:spAutoFit/>
          </a:bodyPr>
          <a:lstStyle/>
          <a:p>
            <a:pPr marL="12700" marR="5080">
              <a:lnSpc>
                <a:spcPct val="100000"/>
              </a:lnSpc>
              <a:spcBef>
                <a:spcPts val="100"/>
              </a:spcBef>
              <a:tabLst>
                <a:tab pos="570230" algn="l"/>
                <a:tab pos="1920875" algn="l"/>
                <a:tab pos="3512185" algn="l"/>
                <a:tab pos="4565015" algn="l"/>
                <a:tab pos="5026660" algn="l"/>
                <a:tab pos="6407785" algn="l"/>
                <a:tab pos="7619365" algn="l"/>
                <a:tab pos="8089265" algn="l"/>
                <a:tab pos="8712200" algn="l"/>
                <a:tab pos="9979025" algn="l"/>
              </a:tabLst>
            </a:pPr>
            <a:r>
              <a:rPr sz="2400" spc="-15" dirty="0">
                <a:solidFill>
                  <a:srgbClr val="404040"/>
                </a:solidFill>
                <a:latin typeface="Arial"/>
                <a:cs typeface="Arial"/>
              </a:rPr>
              <a:t>An	</a:t>
            </a:r>
            <a:r>
              <a:rPr sz="2400" spc="10" dirty="0">
                <a:solidFill>
                  <a:srgbClr val="404040"/>
                </a:solidFill>
                <a:latin typeface="Arial"/>
                <a:cs typeface="Arial"/>
              </a:rPr>
              <a:t>i</a:t>
            </a:r>
            <a:r>
              <a:rPr sz="2400" spc="60" dirty="0">
                <a:solidFill>
                  <a:srgbClr val="404040"/>
                </a:solidFill>
                <a:latin typeface="Arial"/>
                <a:cs typeface="Arial"/>
              </a:rPr>
              <a:t>n</a:t>
            </a:r>
            <a:r>
              <a:rPr sz="2400" spc="160" dirty="0">
                <a:solidFill>
                  <a:srgbClr val="404040"/>
                </a:solidFill>
                <a:latin typeface="Arial"/>
                <a:cs typeface="Arial"/>
              </a:rPr>
              <a:t>-</a:t>
            </a:r>
            <a:r>
              <a:rPr sz="2400" spc="-5" dirty="0">
                <a:solidFill>
                  <a:srgbClr val="404040"/>
                </a:solidFill>
                <a:latin typeface="Arial"/>
                <a:cs typeface="Arial"/>
              </a:rPr>
              <a:t>d</a:t>
            </a:r>
            <a:r>
              <a:rPr sz="2400" dirty="0">
                <a:solidFill>
                  <a:srgbClr val="404040"/>
                </a:solidFill>
                <a:latin typeface="Arial"/>
                <a:cs typeface="Arial"/>
              </a:rPr>
              <a:t>e</a:t>
            </a:r>
            <a:r>
              <a:rPr sz="2400" spc="80" dirty="0">
                <a:solidFill>
                  <a:srgbClr val="404040"/>
                </a:solidFill>
                <a:latin typeface="Arial"/>
                <a:cs typeface="Arial"/>
              </a:rPr>
              <a:t>pth</a:t>
            </a:r>
            <a:r>
              <a:rPr sz="2400" dirty="0">
                <a:solidFill>
                  <a:srgbClr val="404040"/>
                </a:solidFill>
                <a:latin typeface="Arial"/>
                <a:cs typeface="Arial"/>
              </a:rPr>
              <a:t>	</a:t>
            </a:r>
            <a:r>
              <a:rPr sz="2400" spc="-40" dirty="0">
                <a:solidFill>
                  <a:srgbClr val="404040"/>
                </a:solidFill>
                <a:latin typeface="Arial"/>
                <a:cs typeface="Arial"/>
              </a:rPr>
              <a:t>systema</a:t>
            </a:r>
            <a:r>
              <a:rPr sz="2400" spc="-30" dirty="0">
                <a:solidFill>
                  <a:srgbClr val="404040"/>
                </a:solidFill>
                <a:latin typeface="Arial"/>
                <a:cs typeface="Arial"/>
              </a:rPr>
              <a:t>t</a:t>
            </a:r>
            <a:r>
              <a:rPr sz="2400" spc="-20" dirty="0">
                <a:solidFill>
                  <a:srgbClr val="404040"/>
                </a:solidFill>
                <a:latin typeface="Arial"/>
                <a:cs typeface="Arial"/>
              </a:rPr>
              <a:t>i</a:t>
            </a:r>
            <a:r>
              <a:rPr sz="2400" spc="-30" dirty="0">
                <a:solidFill>
                  <a:srgbClr val="404040"/>
                </a:solidFill>
                <a:latin typeface="Arial"/>
                <a:cs typeface="Arial"/>
              </a:rPr>
              <a:t>c</a:t>
            </a:r>
            <a:r>
              <a:rPr sz="2400" dirty="0">
                <a:solidFill>
                  <a:srgbClr val="404040"/>
                </a:solidFill>
                <a:latin typeface="Arial"/>
                <a:cs typeface="Arial"/>
              </a:rPr>
              <a:t>	</a:t>
            </a:r>
            <a:r>
              <a:rPr sz="2400" spc="-130" dirty="0">
                <a:solidFill>
                  <a:srgbClr val="404040"/>
                </a:solidFill>
                <a:latin typeface="Arial"/>
                <a:cs typeface="Arial"/>
              </a:rPr>
              <a:t>se</a:t>
            </a:r>
            <a:r>
              <a:rPr sz="2400" spc="-125" dirty="0">
                <a:solidFill>
                  <a:srgbClr val="404040"/>
                </a:solidFill>
                <a:latin typeface="Arial"/>
                <a:cs typeface="Arial"/>
              </a:rPr>
              <a:t>a</a:t>
            </a:r>
            <a:r>
              <a:rPr sz="2400" spc="-15" dirty="0">
                <a:solidFill>
                  <a:srgbClr val="404040"/>
                </a:solidFill>
                <a:latin typeface="Arial"/>
                <a:cs typeface="Arial"/>
              </a:rPr>
              <a:t>rch</a:t>
            </a:r>
            <a:r>
              <a:rPr sz="2400" dirty="0">
                <a:solidFill>
                  <a:srgbClr val="404040"/>
                </a:solidFill>
                <a:latin typeface="Arial"/>
                <a:cs typeface="Arial"/>
              </a:rPr>
              <a:t>	</a:t>
            </a:r>
            <a:r>
              <a:rPr sz="2400" spc="95" dirty="0">
                <a:solidFill>
                  <a:srgbClr val="404040"/>
                </a:solidFill>
                <a:latin typeface="Arial"/>
                <a:cs typeface="Arial"/>
              </a:rPr>
              <a:t>o</a:t>
            </a:r>
            <a:r>
              <a:rPr sz="2400" spc="50" dirty="0">
                <a:solidFill>
                  <a:srgbClr val="404040"/>
                </a:solidFill>
                <a:latin typeface="Arial"/>
                <a:cs typeface="Arial"/>
              </a:rPr>
              <a:t>f</a:t>
            </a:r>
            <a:r>
              <a:rPr sz="2400" dirty="0">
                <a:solidFill>
                  <a:srgbClr val="404040"/>
                </a:solidFill>
                <a:latin typeface="Arial"/>
                <a:cs typeface="Arial"/>
              </a:rPr>
              <a:t>	</a:t>
            </a:r>
            <a:r>
              <a:rPr sz="2400" spc="-65" dirty="0">
                <a:solidFill>
                  <a:srgbClr val="404040"/>
                </a:solidFill>
                <a:latin typeface="Arial"/>
                <a:cs typeface="Arial"/>
              </a:rPr>
              <a:t>ev</a:t>
            </a:r>
            <a:r>
              <a:rPr sz="2400" spc="-10" dirty="0">
                <a:solidFill>
                  <a:srgbClr val="404040"/>
                </a:solidFill>
                <a:latin typeface="Arial"/>
                <a:cs typeface="Arial"/>
              </a:rPr>
              <a:t>iden</a:t>
            </a:r>
            <a:r>
              <a:rPr sz="2400" spc="-5" dirty="0">
                <a:solidFill>
                  <a:srgbClr val="404040"/>
                </a:solidFill>
                <a:latin typeface="Arial"/>
                <a:cs typeface="Arial"/>
              </a:rPr>
              <a:t>c</a:t>
            </a:r>
            <a:r>
              <a:rPr sz="2400" spc="-80" dirty="0">
                <a:solidFill>
                  <a:srgbClr val="404040"/>
                </a:solidFill>
                <a:latin typeface="Arial"/>
                <a:cs typeface="Arial"/>
              </a:rPr>
              <a:t>e</a:t>
            </a:r>
            <a:r>
              <a:rPr sz="2400" dirty="0">
                <a:solidFill>
                  <a:srgbClr val="404040"/>
                </a:solidFill>
                <a:latin typeface="Arial"/>
                <a:cs typeface="Arial"/>
              </a:rPr>
              <a:t>	re</a:t>
            </a:r>
            <a:r>
              <a:rPr sz="2400" spc="-10" dirty="0">
                <a:solidFill>
                  <a:srgbClr val="404040"/>
                </a:solidFill>
                <a:latin typeface="Arial"/>
                <a:cs typeface="Arial"/>
              </a:rPr>
              <a:t>l</a:t>
            </a:r>
            <a:r>
              <a:rPr sz="2400" spc="30" dirty="0">
                <a:solidFill>
                  <a:srgbClr val="404040"/>
                </a:solidFill>
                <a:latin typeface="Arial"/>
                <a:cs typeface="Arial"/>
              </a:rPr>
              <a:t>at</a:t>
            </a:r>
            <a:r>
              <a:rPr sz="2400" spc="25" dirty="0">
                <a:solidFill>
                  <a:srgbClr val="404040"/>
                </a:solidFill>
                <a:latin typeface="Arial"/>
                <a:cs typeface="Arial"/>
              </a:rPr>
              <a:t>i</a:t>
            </a:r>
            <a:r>
              <a:rPr sz="2400" spc="50" dirty="0">
                <a:solidFill>
                  <a:srgbClr val="404040"/>
                </a:solidFill>
                <a:latin typeface="Arial"/>
                <a:cs typeface="Arial"/>
              </a:rPr>
              <a:t>ng</a:t>
            </a:r>
            <a:r>
              <a:rPr sz="2400" dirty="0">
                <a:solidFill>
                  <a:srgbClr val="404040"/>
                </a:solidFill>
                <a:latin typeface="Arial"/>
                <a:cs typeface="Arial"/>
              </a:rPr>
              <a:t>	</a:t>
            </a:r>
            <a:r>
              <a:rPr sz="2400" spc="105" dirty="0">
                <a:solidFill>
                  <a:srgbClr val="404040"/>
                </a:solidFill>
                <a:latin typeface="Arial"/>
                <a:cs typeface="Arial"/>
              </a:rPr>
              <a:t>to</a:t>
            </a:r>
            <a:r>
              <a:rPr sz="2400" dirty="0">
                <a:solidFill>
                  <a:srgbClr val="404040"/>
                </a:solidFill>
                <a:latin typeface="Arial"/>
                <a:cs typeface="Arial"/>
              </a:rPr>
              <a:t>	</a:t>
            </a:r>
            <a:r>
              <a:rPr sz="2400" spc="30" dirty="0">
                <a:solidFill>
                  <a:srgbClr val="404040"/>
                </a:solidFill>
                <a:latin typeface="Arial"/>
                <a:cs typeface="Arial"/>
              </a:rPr>
              <a:t>the</a:t>
            </a:r>
            <a:r>
              <a:rPr sz="2400" dirty="0">
                <a:solidFill>
                  <a:srgbClr val="404040"/>
                </a:solidFill>
                <a:latin typeface="Arial"/>
                <a:cs typeface="Arial"/>
              </a:rPr>
              <a:t>	</a:t>
            </a:r>
            <a:r>
              <a:rPr sz="2400" spc="-15" dirty="0">
                <a:solidFill>
                  <a:srgbClr val="404040"/>
                </a:solidFill>
                <a:latin typeface="Arial"/>
                <a:cs typeface="Arial"/>
              </a:rPr>
              <a:t>in</a:t>
            </a:r>
            <a:r>
              <a:rPr sz="2400" spc="-5" dirty="0">
                <a:solidFill>
                  <a:srgbClr val="404040"/>
                </a:solidFill>
                <a:latin typeface="Arial"/>
                <a:cs typeface="Arial"/>
              </a:rPr>
              <a:t>c</a:t>
            </a:r>
            <a:r>
              <a:rPr sz="2400" spc="30" dirty="0">
                <a:solidFill>
                  <a:srgbClr val="404040"/>
                </a:solidFill>
                <a:latin typeface="Arial"/>
                <a:cs typeface="Arial"/>
              </a:rPr>
              <a:t>i</a:t>
            </a:r>
            <a:r>
              <a:rPr sz="2400" spc="95" dirty="0">
                <a:solidFill>
                  <a:srgbClr val="404040"/>
                </a:solidFill>
                <a:latin typeface="Arial"/>
                <a:cs typeface="Arial"/>
              </a:rPr>
              <a:t>d</a:t>
            </a:r>
            <a:r>
              <a:rPr sz="2400" spc="30" dirty="0">
                <a:solidFill>
                  <a:srgbClr val="404040"/>
                </a:solidFill>
                <a:latin typeface="Arial"/>
                <a:cs typeface="Arial"/>
              </a:rPr>
              <a:t>ent</a:t>
            </a:r>
            <a:r>
              <a:rPr sz="2400" dirty="0">
                <a:solidFill>
                  <a:srgbClr val="404040"/>
                </a:solidFill>
                <a:latin typeface="Arial"/>
                <a:cs typeface="Arial"/>
              </a:rPr>
              <a:t>	</a:t>
            </a:r>
            <a:r>
              <a:rPr sz="2400" spc="65" dirty="0">
                <a:solidFill>
                  <a:srgbClr val="404040"/>
                </a:solidFill>
                <a:latin typeface="Arial"/>
                <a:cs typeface="Arial"/>
              </a:rPr>
              <a:t>b</a:t>
            </a:r>
            <a:r>
              <a:rPr sz="2400" spc="-5" dirty="0">
                <a:solidFill>
                  <a:srgbClr val="404040"/>
                </a:solidFill>
                <a:latin typeface="Arial"/>
                <a:cs typeface="Arial"/>
              </a:rPr>
              <a:t>ei</a:t>
            </a:r>
            <a:r>
              <a:rPr sz="2400" dirty="0">
                <a:solidFill>
                  <a:srgbClr val="404040"/>
                </a:solidFill>
                <a:latin typeface="Arial"/>
                <a:cs typeface="Arial"/>
              </a:rPr>
              <a:t>n</a:t>
            </a:r>
            <a:r>
              <a:rPr sz="2400" spc="50" dirty="0">
                <a:solidFill>
                  <a:srgbClr val="404040"/>
                </a:solidFill>
                <a:latin typeface="Arial"/>
                <a:cs typeface="Arial"/>
              </a:rPr>
              <a:t>g  </a:t>
            </a:r>
            <a:r>
              <a:rPr sz="2400" spc="-10" dirty="0">
                <a:solidFill>
                  <a:srgbClr val="404040"/>
                </a:solidFill>
                <a:latin typeface="Arial"/>
                <a:cs typeface="Arial"/>
              </a:rPr>
              <a:t>investigated.</a:t>
            </a:r>
            <a:endParaRPr sz="2400">
              <a:latin typeface="Arial"/>
              <a:cs typeface="Arial"/>
            </a:endParaRPr>
          </a:p>
          <a:p>
            <a:pPr>
              <a:lnSpc>
                <a:spcPct val="100000"/>
              </a:lnSpc>
              <a:spcBef>
                <a:spcPts val="40"/>
              </a:spcBef>
            </a:pPr>
            <a:endParaRPr sz="4200">
              <a:latin typeface="Arial"/>
              <a:cs typeface="Arial"/>
            </a:endParaRPr>
          </a:p>
          <a:p>
            <a:pPr marL="12700">
              <a:lnSpc>
                <a:spcPct val="100000"/>
              </a:lnSpc>
            </a:pPr>
            <a:r>
              <a:rPr sz="2400" spc="-90" dirty="0">
                <a:solidFill>
                  <a:srgbClr val="404040"/>
                </a:solidFill>
                <a:latin typeface="Arial"/>
                <a:cs typeface="Arial"/>
              </a:rPr>
              <a:t>The </a:t>
            </a:r>
            <a:r>
              <a:rPr sz="2400" spc="40" dirty="0">
                <a:solidFill>
                  <a:srgbClr val="404040"/>
                </a:solidFill>
                <a:latin typeface="Arial"/>
                <a:cs typeface="Arial"/>
              </a:rPr>
              <a:t>outputs </a:t>
            </a:r>
            <a:r>
              <a:rPr sz="2400" spc="75" dirty="0">
                <a:solidFill>
                  <a:srgbClr val="404040"/>
                </a:solidFill>
                <a:latin typeface="Arial"/>
                <a:cs typeface="Arial"/>
              </a:rPr>
              <a:t>of </a:t>
            </a:r>
            <a:r>
              <a:rPr sz="2400" dirty="0">
                <a:solidFill>
                  <a:srgbClr val="404040"/>
                </a:solidFill>
                <a:latin typeface="Arial"/>
                <a:cs typeface="Arial"/>
              </a:rPr>
              <a:t>examination </a:t>
            </a:r>
            <a:r>
              <a:rPr sz="2400" spc="-55" dirty="0">
                <a:solidFill>
                  <a:srgbClr val="404040"/>
                </a:solidFill>
                <a:latin typeface="Arial"/>
                <a:cs typeface="Arial"/>
              </a:rPr>
              <a:t>are </a:t>
            </a:r>
            <a:r>
              <a:rPr sz="2400" dirty="0">
                <a:solidFill>
                  <a:srgbClr val="404040"/>
                </a:solidFill>
                <a:latin typeface="Arial"/>
                <a:cs typeface="Arial"/>
              </a:rPr>
              <a:t>data </a:t>
            </a:r>
            <a:r>
              <a:rPr sz="2400" spc="-5" dirty="0">
                <a:solidFill>
                  <a:srgbClr val="404040"/>
                </a:solidFill>
                <a:latin typeface="Arial"/>
                <a:cs typeface="Arial"/>
              </a:rPr>
              <a:t>objects </a:t>
            </a:r>
            <a:r>
              <a:rPr sz="2400" spc="55" dirty="0">
                <a:solidFill>
                  <a:srgbClr val="404040"/>
                </a:solidFill>
                <a:latin typeface="Arial"/>
                <a:cs typeface="Arial"/>
              </a:rPr>
              <a:t>found </a:t>
            </a:r>
            <a:r>
              <a:rPr sz="2400" spc="35" dirty="0">
                <a:solidFill>
                  <a:srgbClr val="404040"/>
                </a:solidFill>
                <a:latin typeface="Arial"/>
                <a:cs typeface="Arial"/>
              </a:rPr>
              <a:t>in </a:t>
            </a:r>
            <a:r>
              <a:rPr sz="2400" spc="30" dirty="0">
                <a:solidFill>
                  <a:srgbClr val="404040"/>
                </a:solidFill>
                <a:latin typeface="Arial"/>
                <a:cs typeface="Arial"/>
              </a:rPr>
              <a:t>the </a:t>
            </a:r>
            <a:r>
              <a:rPr sz="2400" dirty="0">
                <a:solidFill>
                  <a:srgbClr val="404040"/>
                </a:solidFill>
                <a:latin typeface="Arial"/>
                <a:cs typeface="Arial"/>
              </a:rPr>
              <a:t>collected</a:t>
            </a:r>
            <a:r>
              <a:rPr sz="2400" spc="200" dirty="0">
                <a:solidFill>
                  <a:srgbClr val="404040"/>
                </a:solidFill>
                <a:latin typeface="Arial"/>
                <a:cs typeface="Arial"/>
              </a:rPr>
              <a:t> </a:t>
            </a:r>
            <a:r>
              <a:rPr sz="2400" spc="30" dirty="0">
                <a:solidFill>
                  <a:srgbClr val="404040"/>
                </a:solidFill>
                <a:latin typeface="Arial"/>
                <a:cs typeface="Arial"/>
              </a:rPr>
              <a:t>information;</a:t>
            </a:r>
            <a:endParaRPr sz="2400">
              <a:latin typeface="Arial"/>
              <a:cs typeface="Arial"/>
            </a:endParaRPr>
          </a:p>
          <a:p>
            <a:pPr marL="12700">
              <a:lnSpc>
                <a:spcPct val="100000"/>
              </a:lnSpc>
              <a:spcBef>
                <a:spcPts val="5"/>
              </a:spcBef>
            </a:pPr>
            <a:r>
              <a:rPr sz="2400" spc="5" dirty="0">
                <a:solidFill>
                  <a:srgbClr val="404040"/>
                </a:solidFill>
                <a:latin typeface="Arial"/>
                <a:cs typeface="Arial"/>
              </a:rPr>
              <a:t>this </a:t>
            </a:r>
            <a:r>
              <a:rPr sz="2400" spc="-35" dirty="0">
                <a:solidFill>
                  <a:srgbClr val="404040"/>
                </a:solidFill>
                <a:latin typeface="Arial"/>
                <a:cs typeface="Arial"/>
              </a:rPr>
              <a:t>may </a:t>
            </a:r>
            <a:r>
              <a:rPr sz="2400" dirty="0">
                <a:solidFill>
                  <a:srgbClr val="404040"/>
                </a:solidFill>
                <a:latin typeface="Arial"/>
                <a:cs typeface="Arial"/>
              </a:rPr>
              <a:t>include </a:t>
            </a:r>
            <a:r>
              <a:rPr sz="2400" spc="-20" dirty="0">
                <a:solidFill>
                  <a:srgbClr val="404040"/>
                </a:solidFill>
                <a:latin typeface="Arial"/>
                <a:cs typeface="Arial"/>
              </a:rPr>
              <a:t>system- </a:t>
            </a:r>
            <a:r>
              <a:rPr sz="2400" spc="-5" dirty="0">
                <a:solidFill>
                  <a:srgbClr val="404040"/>
                </a:solidFill>
                <a:latin typeface="Arial"/>
                <a:cs typeface="Arial"/>
              </a:rPr>
              <a:t>and user-generated</a:t>
            </a:r>
            <a:r>
              <a:rPr sz="2400" dirty="0">
                <a:solidFill>
                  <a:srgbClr val="404040"/>
                </a:solidFill>
                <a:latin typeface="Arial"/>
                <a:cs typeface="Arial"/>
              </a:rPr>
              <a:t> </a:t>
            </a:r>
            <a:r>
              <a:rPr sz="2400" spc="-40" dirty="0">
                <a:solidFill>
                  <a:srgbClr val="404040"/>
                </a:solidFill>
                <a:latin typeface="Arial"/>
                <a:cs typeface="Arial"/>
              </a:rPr>
              <a:t>files.</a:t>
            </a:r>
            <a:endParaRPr sz="2400">
              <a:latin typeface="Arial"/>
              <a:cs typeface="Arial"/>
            </a:endParaRPr>
          </a:p>
          <a:p>
            <a:pPr>
              <a:lnSpc>
                <a:spcPct val="100000"/>
              </a:lnSpc>
              <a:spcBef>
                <a:spcPts val="5"/>
              </a:spcBef>
            </a:pPr>
            <a:endParaRPr sz="4250">
              <a:latin typeface="Arial"/>
              <a:cs typeface="Arial"/>
            </a:endParaRPr>
          </a:p>
          <a:p>
            <a:pPr marL="12700">
              <a:lnSpc>
                <a:spcPct val="100000"/>
              </a:lnSpc>
            </a:pPr>
            <a:r>
              <a:rPr sz="2400" b="1" spc="10" dirty="0">
                <a:solidFill>
                  <a:srgbClr val="404040"/>
                </a:solidFill>
                <a:latin typeface="Trebuchet MS"/>
                <a:cs typeface="Trebuchet MS"/>
              </a:rPr>
              <a:t>Note: </a:t>
            </a:r>
            <a:r>
              <a:rPr sz="2400" spc="-20" dirty="0">
                <a:solidFill>
                  <a:srgbClr val="404040"/>
                </a:solidFill>
                <a:latin typeface="Arial"/>
                <a:cs typeface="Arial"/>
              </a:rPr>
              <a:t>Timeline </a:t>
            </a:r>
            <a:r>
              <a:rPr sz="2400" spc="-60" dirty="0">
                <a:solidFill>
                  <a:srgbClr val="404040"/>
                </a:solidFill>
                <a:latin typeface="Arial"/>
                <a:cs typeface="Arial"/>
              </a:rPr>
              <a:t>Analysis </a:t>
            </a:r>
            <a:r>
              <a:rPr sz="2400" spc="-45" dirty="0">
                <a:solidFill>
                  <a:srgbClr val="404040"/>
                </a:solidFill>
                <a:latin typeface="Arial"/>
                <a:cs typeface="Arial"/>
              </a:rPr>
              <a:t>aims </a:t>
            </a:r>
            <a:r>
              <a:rPr sz="2400" spc="105" dirty="0">
                <a:solidFill>
                  <a:srgbClr val="404040"/>
                </a:solidFill>
                <a:latin typeface="Arial"/>
                <a:cs typeface="Arial"/>
              </a:rPr>
              <a:t>to </a:t>
            </a:r>
            <a:r>
              <a:rPr sz="2400" dirty="0">
                <a:solidFill>
                  <a:srgbClr val="404040"/>
                </a:solidFill>
                <a:latin typeface="Arial"/>
                <a:cs typeface="Arial"/>
              </a:rPr>
              <a:t>draw </a:t>
            </a:r>
            <a:r>
              <a:rPr sz="2400" spc="-30" dirty="0">
                <a:solidFill>
                  <a:srgbClr val="404040"/>
                </a:solidFill>
                <a:latin typeface="Arial"/>
                <a:cs typeface="Arial"/>
              </a:rPr>
              <a:t>conclusions </a:t>
            </a:r>
            <a:r>
              <a:rPr sz="2400" spc="-50" dirty="0">
                <a:solidFill>
                  <a:srgbClr val="404040"/>
                </a:solidFill>
                <a:latin typeface="Arial"/>
                <a:cs typeface="Arial"/>
              </a:rPr>
              <a:t>based </a:t>
            </a:r>
            <a:r>
              <a:rPr sz="2400" spc="45" dirty="0">
                <a:solidFill>
                  <a:srgbClr val="404040"/>
                </a:solidFill>
                <a:latin typeface="Arial"/>
                <a:cs typeface="Arial"/>
              </a:rPr>
              <a:t>on </a:t>
            </a:r>
            <a:r>
              <a:rPr sz="2400" spc="30" dirty="0">
                <a:solidFill>
                  <a:srgbClr val="404040"/>
                </a:solidFill>
                <a:latin typeface="Arial"/>
                <a:cs typeface="Arial"/>
              </a:rPr>
              <a:t>the </a:t>
            </a:r>
            <a:r>
              <a:rPr sz="2400" spc="-35" dirty="0">
                <a:solidFill>
                  <a:srgbClr val="404040"/>
                </a:solidFill>
                <a:latin typeface="Arial"/>
                <a:cs typeface="Arial"/>
              </a:rPr>
              <a:t>evidence</a:t>
            </a:r>
            <a:r>
              <a:rPr sz="2400" spc="55" dirty="0">
                <a:solidFill>
                  <a:srgbClr val="404040"/>
                </a:solidFill>
                <a:latin typeface="Arial"/>
                <a:cs typeface="Arial"/>
              </a:rPr>
              <a:t> </a:t>
            </a:r>
            <a:r>
              <a:rPr sz="2400" spc="20" dirty="0">
                <a:solidFill>
                  <a:srgbClr val="404040"/>
                </a:solidFill>
                <a:latin typeface="Arial"/>
                <a:cs typeface="Arial"/>
              </a:rPr>
              <a:t>found.</a:t>
            </a:r>
            <a:endParaRPr sz="240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4288155" cy="574040"/>
          </a:xfrm>
          <a:prstGeom prst="rect">
            <a:avLst/>
          </a:prstGeom>
        </p:spPr>
        <p:txBody>
          <a:bodyPr vert="horz" wrap="square" lIns="0" tIns="12700" rIns="0" bIns="0" rtlCol="0">
            <a:spAutoFit/>
          </a:bodyPr>
          <a:lstStyle/>
          <a:p>
            <a:pPr marL="12700">
              <a:lnSpc>
                <a:spcPct val="100000"/>
              </a:lnSpc>
              <a:spcBef>
                <a:spcPts val="100"/>
              </a:spcBef>
            </a:pPr>
            <a:r>
              <a:rPr spc="-95" dirty="0"/>
              <a:t>Stage </a:t>
            </a:r>
            <a:r>
              <a:rPr spc="-145" dirty="0"/>
              <a:t>6:</a:t>
            </a:r>
            <a:r>
              <a:rPr spc="-5" dirty="0"/>
              <a:t> </a:t>
            </a:r>
            <a:r>
              <a:rPr spc="-30" dirty="0"/>
              <a:t>Presentation</a:t>
            </a:r>
          </a:p>
        </p:txBody>
      </p:sp>
      <p:sp>
        <p:nvSpPr>
          <p:cNvPr id="3" name="object 3"/>
          <p:cNvSpPr txBox="1"/>
          <p:nvPr/>
        </p:nvSpPr>
        <p:spPr>
          <a:xfrm>
            <a:off x="564286" y="2536697"/>
            <a:ext cx="10906760" cy="1741805"/>
          </a:xfrm>
          <a:prstGeom prst="rect">
            <a:avLst/>
          </a:prstGeom>
        </p:spPr>
        <p:txBody>
          <a:bodyPr vert="horz" wrap="square" lIns="0" tIns="12700" rIns="0" bIns="0" rtlCol="0">
            <a:spAutoFit/>
          </a:bodyPr>
          <a:lstStyle/>
          <a:p>
            <a:pPr marL="12700">
              <a:lnSpc>
                <a:spcPct val="100000"/>
              </a:lnSpc>
              <a:spcBef>
                <a:spcPts val="100"/>
              </a:spcBef>
            </a:pPr>
            <a:r>
              <a:rPr sz="2400" spc="-60" dirty="0">
                <a:solidFill>
                  <a:srgbClr val="404040"/>
                </a:solidFill>
                <a:latin typeface="Arial"/>
                <a:cs typeface="Arial"/>
              </a:rPr>
              <a:t>Begins </a:t>
            </a:r>
            <a:r>
              <a:rPr sz="2400" spc="50" dirty="0">
                <a:solidFill>
                  <a:srgbClr val="404040"/>
                </a:solidFill>
                <a:latin typeface="Arial"/>
                <a:cs typeface="Arial"/>
              </a:rPr>
              <a:t>with </a:t>
            </a:r>
            <a:r>
              <a:rPr sz="2400" spc="15" dirty="0">
                <a:solidFill>
                  <a:srgbClr val="404040"/>
                </a:solidFill>
                <a:latin typeface="Arial"/>
                <a:cs typeface="Arial"/>
              </a:rPr>
              <a:t>reports </a:t>
            </a:r>
            <a:r>
              <a:rPr sz="2400" spc="-50" dirty="0">
                <a:solidFill>
                  <a:srgbClr val="404040"/>
                </a:solidFill>
                <a:latin typeface="Arial"/>
                <a:cs typeface="Arial"/>
              </a:rPr>
              <a:t>based </a:t>
            </a:r>
            <a:r>
              <a:rPr sz="2400" spc="45" dirty="0">
                <a:solidFill>
                  <a:srgbClr val="404040"/>
                </a:solidFill>
                <a:latin typeface="Arial"/>
                <a:cs typeface="Arial"/>
              </a:rPr>
              <a:t>on </a:t>
            </a:r>
            <a:r>
              <a:rPr sz="2400" spc="10" dirty="0">
                <a:solidFill>
                  <a:srgbClr val="404040"/>
                </a:solidFill>
                <a:latin typeface="Arial"/>
                <a:cs typeface="Arial"/>
              </a:rPr>
              <a:t>proven </a:t>
            </a:r>
            <a:r>
              <a:rPr sz="2400" spc="-10" dirty="0">
                <a:solidFill>
                  <a:srgbClr val="404040"/>
                </a:solidFill>
                <a:latin typeface="Arial"/>
                <a:cs typeface="Arial"/>
              </a:rPr>
              <a:t>techniques </a:t>
            </a:r>
            <a:r>
              <a:rPr sz="2400" spc="-5" dirty="0">
                <a:solidFill>
                  <a:srgbClr val="404040"/>
                </a:solidFill>
                <a:latin typeface="Arial"/>
                <a:cs typeface="Arial"/>
              </a:rPr>
              <a:t>and</a:t>
            </a:r>
            <a:r>
              <a:rPr sz="2400" spc="-30" dirty="0">
                <a:solidFill>
                  <a:srgbClr val="404040"/>
                </a:solidFill>
                <a:latin typeface="Arial"/>
                <a:cs typeface="Arial"/>
              </a:rPr>
              <a:t> </a:t>
            </a:r>
            <a:r>
              <a:rPr sz="2400" spc="10" dirty="0">
                <a:solidFill>
                  <a:srgbClr val="404040"/>
                </a:solidFill>
                <a:latin typeface="Arial"/>
                <a:cs typeface="Arial"/>
              </a:rPr>
              <a:t>methodologies.</a:t>
            </a:r>
            <a:endParaRPr sz="2400" dirty="0">
              <a:latin typeface="Arial"/>
              <a:cs typeface="Arial"/>
            </a:endParaRPr>
          </a:p>
          <a:p>
            <a:pPr>
              <a:lnSpc>
                <a:spcPct val="100000"/>
              </a:lnSpc>
              <a:spcBef>
                <a:spcPts val="40"/>
              </a:spcBef>
            </a:pPr>
            <a:endParaRPr sz="4200" dirty="0">
              <a:latin typeface="Arial"/>
              <a:cs typeface="Arial"/>
            </a:endParaRPr>
          </a:p>
          <a:p>
            <a:pPr marL="12700" marR="5080">
              <a:lnSpc>
                <a:spcPct val="100000"/>
              </a:lnSpc>
            </a:pPr>
            <a:r>
              <a:rPr sz="2400" spc="-30" dirty="0">
                <a:solidFill>
                  <a:srgbClr val="404040"/>
                </a:solidFill>
                <a:latin typeface="Arial"/>
                <a:cs typeface="Arial"/>
              </a:rPr>
              <a:t>Also </a:t>
            </a:r>
            <a:r>
              <a:rPr sz="2400" spc="-20" dirty="0">
                <a:solidFill>
                  <a:srgbClr val="404040"/>
                </a:solidFill>
                <a:latin typeface="Arial"/>
                <a:cs typeface="Arial"/>
              </a:rPr>
              <a:t>includes </a:t>
            </a:r>
            <a:r>
              <a:rPr sz="2400" spc="30" dirty="0">
                <a:solidFill>
                  <a:srgbClr val="404040"/>
                </a:solidFill>
                <a:latin typeface="Arial"/>
                <a:cs typeface="Arial"/>
              </a:rPr>
              <a:t>the </a:t>
            </a:r>
            <a:r>
              <a:rPr sz="2400" spc="-50" dirty="0">
                <a:solidFill>
                  <a:srgbClr val="404040"/>
                </a:solidFill>
                <a:latin typeface="Arial"/>
                <a:cs typeface="Arial"/>
              </a:rPr>
              <a:t>aspect </a:t>
            </a:r>
            <a:r>
              <a:rPr sz="2400" spc="50" dirty="0">
                <a:solidFill>
                  <a:srgbClr val="404040"/>
                </a:solidFill>
                <a:latin typeface="Arial"/>
                <a:cs typeface="Arial"/>
              </a:rPr>
              <a:t>that </a:t>
            </a:r>
            <a:r>
              <a:rPr sz="2400" spc="40" dirty="0">
                <a:solidFill>
                  <a:srgbClr val="404040"/>
                </a:solidFill>
                <a:latin typeface="Arial"/>
                <a:cs typeface="Arial"/>
              </a:rPr>
              <a:t>other </a:t>
            </a:r>
            <a:r>
              <a:rPr sz="2400" spc="25" dirty="0">
                <a:solidFill>
                  <a:srgbClr val="404040"/>
                </a:solidFill>
                <a:latin typeface="Arial"/>
                <a:cs typeface="Arial"/>
              </a:rPr>
              <a:t>competent </a:t>
            </a:r>
            <a:r>
              <a:rPr sz="2400" spc="-15" dirty="0">
                <a:solidFill>
                  <a:srgbClr val="404040"/>
                </a:solidFill>
                <a:latin typeface="Arial"/>
                <a:cs typeface="Arial"/>
              </a:rPr>
              <a:t>forensic </a:t>
            </a:r>
            <a:r>
              <a:rPr sz="2400" spc="-45" dirty="0">
                <a:solidFill>
                  <a:srgbClr val="404040"/>
                </a:solidFill>
                <a:latin typeface="Arial"/>
                <a:cs typeface="Arial"/>
              </a:rPr>
              <a:t>examiners </a:t>
            </a:r>
            <a:r>
              <a:rPr sz="2400" spc="5" dirty="0">
                <a:solidFill>
                  <a:srgbClr val="404040"/>
                </a:solidFill>
                <a:latin typeface="Arial"/>
                <a:cs typeface="Arial"/>
              </a:rPr>
              <a:t>should </a:t>
            </a:r>
            <a:r>
              <a:rPr sz="2400" dirty="0">
                <a:solidFill>
                  <a:srgbClr val="404040"/>
                </a:solidFill>
                <a:latin typeface="Arial"/>
                <a:cs typeface="Arial"/>
              </a:rPr>
              <a:t>be </a:t>
            </a:r>
            <a:r>
              <a:rPr sz="2400" spc="-20" dirty="0">
                <a:solidFill>
                  <a:srgbClr val="404040"/>
                </a:solidFill>
                <a:latin typeface="Arial"/>
                <a:cs typeface="Arial"/>
              </a:rPr>
              <a:t>able  </a:t>
            </a:r>
            <a:r>
              <a:rPr sz="2400" spc="110" dirty="0">
                <a:solidFill>
                  <a:srgbClr val="404040"/>
                </a:solidFill>
                <a:latin typeface="Arial"/>
                <a:cs typeface="Arial"/>
              </a:rPr>
              <a:t>to </a:t>
            </a:r>
            <a:r>
              <a:rPr sz="2400" spc="15" dirty="0">
                <a:solidFill>
                  <a:srgbClr val="404040"/>
                </a:solidFill>
                <a:latin typeface="Arial"/>
                <a:cs typeface="Arial"/>
              </a:rPr>
              <a:t>duplicate </a:t>
            </a:r>
            <a:r>
              <a:rPr sz="2400" spc="-5" dirty="0">
                <a:solidFill>
                  <a:srgbClr val="404040"/>
                </a:solidFill>
                <a:latin typeface="Arial"/>
                <a:cs typeface="Arial"/>
              </a:rPr>
              <a:t>and </a:t>
            </a:r>
            <a:r>
              <a:rPr sz="2400" spc="5" dirty="0">
                <a:solidFill>
                  <a:srgbClr val="404040"/>
                </a:solidFill>
                <a:latin typeface="Arial"/>
                <a:cs typeface="Arial"/>
              </a:rPr>
              <a:t>reproduce </a:t>
            </a:r>
            <a:r>
              <a:rPr sz="2400" spc="30" dirty="0">
                <a:solidFill>
                  <a:srgbClr val="404040"/>
                </a:solidFill>
                <a:latin typeface="Arial"/>
                <a:cs typeface="Arial"/>
              </a:rPr>
              <a:t>the </a:t>
            </a:r>
            <a:r>
              <a:rPr sz="2400" spc="-80" dirty="0">
                <a:solidFill>
                  <a:srgbClr val="404040"/>
                </a:solidFill>
                <a:latin typeface="Arial"/>
                <a:cs typeface="Arial"/>
              </a:rPr>
              <a:t>same</a:t>
            </a:r>
            <a:r>
              <a:rPr sz="2400" spc="-195" dirty="0">
                <a:solidFill>
                  <a:srgbClr val="404040"/>
                </a:solidFill>
                <a:latin typeface="Arial"/>
                <a:cs typeface="Arial"/>
              </a:rPr>
              <a:t> </a:t>
            </a:r>
            <a:r>
              <a:rPr sz="2400" spc="-45" dirty="0">
                <a:solidFill>
                  <a:srgbClr val="404040"/>
                </a:solidFill>
                <a:latin typeface="Arial"/>
                <a:cs typeface="Arial"/>
              </a:rPr>
              <a:t>results.</a:t>
            </a:r>
            <a:endParaRPr sz="2400" dirty="0">
              <a:latin typeface="Arial"/>
              <a:cs typeface="Arial"/>
            </a:endParaRPr>
          </a:p>
        </p:txBody>
      </p:sp>
      <p:sp>
        <p:nvSpPr>
          <p:cNvPr id="4" name="object 4"/>
          <p:cNvSpPr txBox="1"/>
          <p:nvPr/>
        </p:nvSpPr>
        <p:spPr>
          <a:xfrm>
            <a:off x="10567543" y="460705"/>
            <a:ext cx="40957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16</a:t>
            </a:r>
            <a:endParaRPr sz="2800">
              <a:latin typeface="Arial"/>
              <a:cs typeface="Arial"/>
            </a:endParaRPr>
          </a:p>
        </p:txBody>
      </p:sp>
      <p:grpSp>
        <p:nvGrpSpPr>
          <p:cNvPr id="5" name="object 5"/>
          <p:cNvGrpSpPr/>
          <p:nvPr/>
        </p:nvGrpSpPr>
        <p:grpSpPr>
          <a:xfrm>
            <a:off x="-9144" y="6662928"/>
            <a:ext cx="12212320" cy="205740"/>
            <a:chOff x="-9144" y="6662928"/>
            <a:chExt cx="12212320" cy="205740"/>
          </a:xfrm>
        </p:grpSpPr>
        <p:sp>
          <p:nvSpPr>
            <p:cNvPr id="6" name="object 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7" name="object 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4579620" cy="574040"/>
          </a:xfrm>
          <a:prstGeom prst="rect">
            <a:avLst/>
          </a:prstGeom>
        </p:spPr>
        <p:txBody>
          <a:bodyPr vert="horz" wrap="square" lIns="0" tIns="12700" rIns="0" bIns="0" rtlCol="0">
            <a:spAutoFit/>
          </a:bodyPr>
          <a:lstStyle/>
          <a:p>
            <a:pPr marL="12700">
              <a:lnSpc>
                <a:spcPct val="100000"/>
              </a:lnSpc>
              <a:spcBef>
                <a:spcPts val="100"/>
              </a:spcBef>
            </a:pPr>
            <a:r>
              <a:rPr spc="5" dirty="0"/>
              <a:t>What </a:t>
            </a:r>
            <a:r>
              <a:rPr spc="-105" dirty="0"/>
              <a:t>is</a:t>
            </a:r>
            <a:r>
              <a:rPr spc="-100" dirty="0"/>
              <a:t> </a:t>
            </a:r>
            <a:r>
              <a:rPr spc="-75" dirty="0"/>
              <a:t>Cybersecurity?</a:t>
            </a:r>
          </a:p>
        </p:txBody>
      </p:sp>
      <p:sp>
        <p:nvSpPr>
          <p:cNvPr id="3" name="object 3"/>
          <p:cNvSpPr txBox="1"/>
          <p:nvPr/>
        </p:nvSpPr>
        <p:spPr>
          <a:xfrm>
            <a:off x="1233932" y="2529916"/>
            <a:ext cx="10285095" cy="2847574"/>
          </a:xfrm>
          <a:prstGeom prst="rect">
            <a:avLst/>
          </a:prstGeom>
        </p:spPr>
        <p:txBody>
          <a:bodyPr vert="horz" wrap="square" lIns="0" tIns="13335" rIns="0" bIns="0" rtlCol="0">
            <a:spAutoFit/>
          </a:bodyPr>
          <a:lstStyle/>
          <a:p>
            <a:pPr marL="12700">
              <a:lnSpc>
                <a:spcPts val="2275"/>
              </a:lnSpc>
              <a:spcBef>
                <a:spcPts val="105"/>
              </a:spcBef>
              <a:tabLst>
                <a:tab pos="354965" algn="l"/>
                <a:tab pos="1251585" algn="l"/>
                <a:tab pos="2903855" algn="l"/>
                <a:tab pos="3663950" algn="l"/>
                <a:tab pos="4040504" algn="l"/>
                <a:tab pos="4778375" algn="l"/>
                <a:tab pos="5211445" algn="l"/>
                <a:tab pos="5829935" algn="l"/>
                <a:tab pos="7021830" algn="l"/>
                <a:tab pos="7840345" algn="l"/>
                <a:tab pos="8364855" algn="l"/>
                <a:tab pos="9599295" algn="l"/>
              </a:tabLst>
            </a:pPr>
            <a:r>
              <a:rPr sz="1600" spc="270" dirty="0">
                <a:solidFill>
                  <a:srgbClr val="B31166"/>
                </a:solidFill>
                <a:latin typeface="Arial"/>
                <a:cs typeface="Arial"/>
              </a:rPr>
              <a:t>	</a:t>
            </a:r>
            <a:r>
              <a:rPr sz="2000" b="1" spc="160" dirty="0">
                <a:solidFill>
                  <a:srgbClr val="404040"/>
                </a:solidFill>
                <a:latin typeface="Trebuchet MS"/>
                <a:cs typeface="Trebuchet MS"/>
              </a:rPr>
              <a:t>W</a:t>
            </a:r>
            <a:r>
              <a:rPr sz="2000" b="1" spc="95" dirty="0">
                <a:solidFill>
                  <a:srgbClr val="404040"/>
                </a:solidFill>
                <a:latin typeface="Trebuchet MS"/>
                <a:cs typeface="Trebuchet MS"/>
              </a:rPr>
              <a:t>h</a:t>
            </a:r>
            <a:r>
              <a:rPr sz="2000" b="1" spc="-5" dirty="0">
                <a:solidFill>
                  <a:srgbClr val="404040"/>
                </a:solidFill>
                <a:latin typeface="Trebuchet MS"/>
                <a:cs typeface="Trebuchet MS"/>
              </a:rPr>
              <a:t>at</a:t>
            </a:r>
            <a:r>
              <a:rPr sz="2000" b="1" dirty="0">
                <a:solidFill>
                  <a:srgbClr val="404040"/>
                </a:solidFill>
                <a:latin typeface="Trebuchet MS"/>
                <a:cs typeface="Trebuchet MS"/>
              </a:rPr>
              <a:t>?	</a:t>
            </a:r>
            <a:r>
              <a:rPr sz="2000" spc="-225" dirty="0">
                <a:solidFill>
                  <a:srgbClr val="404040"/>
                </a:solidFill>
                <a:latin typeface="Arial"/>
                <a:cs typeface="Arial"/>
              </a:rPr>
              <a:t>C</a:t>
            </a:r>
            <a:r>
              <a:rPr sz="2000" spc="-10" dirty="0">
                <a:solidFill>
                  <a:srgbClr val="404040"/>
                </a:solidFill>
                <a:latin typeface="Arial"/>
                <a:cs typeface="Arial"/>
              </a:rPr>
              <a:t>yb</a:t>
            </a:r>
            <a:r>
              <a:rPr sz="2000" spc="-20" dirty="0">
                <a:solidFill>
                  <a:srgbClr val="404040"/>
                </a:solidFill>
                <a:latin typeface="Arial"/>
                <a:cs typeface="Arial"/>
              </a:rPr>
              <a:t>e</a:t>
            </a:r>
            <a:r>
              <a:rPr sz="2000" spc="-55" dirty="0">
                <a:solidFill>
                  <a:srgbClr val="404040"/>
                </a:solidFill>
                <a:latin typeface="Arial"/>
                <a:cs typeface="Arial"/>
              </a:rPr>
              <a:t>rs</a:t>
            </a:r>
            <a:r>
              <a:rPr sz="2000" spc="-85" dirty="0">
                <a:solidFill>
                  <a:srgbClr val="404040"/>
                </a:solidFill>
                <a:latin typeface="Arial"/>
                <a:cs typeface="Arial"/>
              </a:rPr>
              <a:t>e</a:t>
            </a:r>
            <a:r>
              <a:rPr sz="2000" spc="5" dirty="0">
                <a:solidFill>
                  <a:srgbClr val="404040"/>
                </a:solidFill>
                <a:latin typeface="Arial"/>
                <a:cs typeface="Arial"/>
              </a:rPr>
              <a:t>cur</a:t>
            </a:r>
            <a:r>
              <a:rPr sz="2000" spc="-10" dirty="0">
                <a:solidFill>
                  <a:srgbClr val="404040"/>
                </a:solidFill>
                <a:latin typeface="Arial"/>
                <a:cs typeface="Arial"/>
              </a:rPr>
              <a:t>i</a:t>
            </a:r>
            <a:r>
              <a:rPr sz="2000" spc="45" dirty="0">
                <a:solidFill>
                  <a:srgbClr val="404040"/>
                </a:solidFill>
                <a:latin typeface="Arial"/>
                <a:cs typeface="Arial"/>
              </a:rPr>
              <a:t>ty</a:t>
            </a:r>
            <a:r>
              <a:rPr sz="2000" dirty="0">
                <a:solidFill>
                  <a:srgbClr val="404040"/>
                </a:solidFill>
                <a:latin typeface="Arial"/>
                <a:cs typeface="Arial"/>
              </a:rPr>
              <a:t>	</a:t>
            </a:r>
            <a:r>
              <a:rPr sz="2000" spc="35" dirty="0">
                <a:solidFill>
                  <a:srgbClr val="404040"/>
                </a:solidFill>
                <a:latin typeface="Arial"/>
                <a:cs typeface="Arial"/>
              </a:rPr>
              <a:t>ten</a:t>
            </a:r>
            <a:r>
              <a:rPr sz="2000" spc="25" dirty="0">
                <a:solidFill>
                  <a:srgbClr val="404040"/>
                </a:solidFill>
                <a:latin typeface="Arial"/>
                <a:cs typeface="Arial"/>
              </a:rPr>
              <a:t>d</a:t>
            </a:r>
            <a:r>
              <a:rPr sz="2000" spc="-150" dirty="0">
                <a:solidFill>
                  <a:srgbClr val="404040"/>
                </a:solidFill>
                <a:latin typeface="Arial"/>
                <a:cs typeface="Arial"/>
              </a:rPr>
              <a:t>s</a:t>
            </a:r>
            <a:r>
              <a:rPr sz="2000" dirty="0">
                <a:solidFill>
                  <a:srgbClr val="404040"/>
                </a:solidFill>
                <a:latin typeface="Arial"/>
                <a:cs typeface="Arial"/>
              </a:rPr>
              <a:t>	</a:t>
            </a:r>
            <a:r>
              <a:rPr sz="2000" spc="90" dirty="0">
                <a:solidFill>
                  <a:srgbClr val="404040"/>
                </a:solidFill>
                <a:latin typeface="Arial"/>
                <a:cs typeface="Arial"/>
              </a:rPr>
              <a:t>to</a:t>
            </a:r>
            <a:r>
              <a:rPr sz="2000" dirty="0">
                <a:solidFill>
                  <a:srgbClr val="404040"/>
                </a:solidFill>
                <a:latin typeface="Arial"/>
                <a:cs typeface="Arial"/>
              </a:rPr>
              <a:t>	</a:t>
            </a:r>
            <a:r>
              <a:rPr sz="2000" spc="20" dirty="0">
                <a:solidFill>
                  <a:srgbClr val="404040"/>
                </a:solidFill>
                <a:latin typeface="Arial"/>
                <a:cs typeface="Arial"/>
              </a:rPr>
              <a:t>foc</a:t>
            </a:r>
            <a:r>
              <a:rPr sz="2000" spc="10" dirty="0">
                <a:solidFill>
                  <a:srgbClr val="404040"/>
                </a:solidFill>
                <a:latin typeface="Arial"/>
                <a:cs typeface="Arial"/>
              </a:rPr>
              <a:t>u</a:t>
            </a:r>
            <a:r>
              <a:rPr sz="2000" spc="-150" dirty="0">
                <a:solidFill>
                  <a:srgbClr val="404040"/>
                </a:solidFill>
                <a:latin typeface="Arial"/>
                <a:cs typeface="Arial"/>
              </a:rPr>
              <a:t>s</a:t>
            </a:r>
            <a:r>
              <a:rPr sz="2000" dirty="0">
                <a:solidFill>
                  <a:srgbClr val="404040"/>
                </a:solidFill>
                <a:latin typeface="Arial"/>
                <a:cs typeface="Arial"/>
              </a:rPr>
              <a:t>	</a:t>
            </a:r>
            <a:r>
              <a:rPr sz="2000" spc="25" dirty="0">
                <a:solidFill>
                  <a:srgbClr val="404040"/>
                </a:solidFill>
                <a:latin typeface="Arial"/>
                <a:cs typeface="Arial"/>
              </a:rPr>
              <a:t>o</a:t>
            </a:r>
            <a:r>
              <a:rPr sz="2000" spc="40" dirty="0">
                <a:solidFill>
                  <a:srgbClr val="404040"/>
                </a:solidFill>
                <a:latin typeface="Arial"/>
                <a:cs typeface="Arial"/>
              </a:rPr>
              <a:t>n</a:t>
            </a:r>
            <a:r>
              <a:rPr sz="2000" dirty="0">
                <a:solidFill>
                  <a:srgbClr val="404040"/>
                </a:solidFill>
                <a:latin typeface="Arial"/>
                <a:cs typeface="Arial"/>
              </a:rPr>
              <a:t>	</a:t>
            </a:r>
            <a:r>
              <a:rPr sz="2000" spc="30" dirty="0">
                <a:solidFill>
                  <a:srgbClr val="404040"/>
                </a:solidFill>
                <a:latin typeface="Arial"/>
                <a:cs typeface="Arial"/>
              </a:rPr>
              <a:t>how</a:t>
            </a:r>
            <a:r>
              <a:rPr sz="2000" dirty="0">
                <a:solidFill>
                  <a:srgbClr val="404040"/>
                </a:solidFill>
                <a:latin typeface="Arial"/>
                <a:cs typeface="Arial"/>
              </a:rPr>
              <a:t>	</a:t>
            </a:r>
            <a:r>
              <a:rPr sz="2000" spc="45" dirty="0">
                <a:solidFill>
                  <a:srgbClr val="404040"/>
                </a:solidFill>
                <a:latin typeface="Arial"/>
                <a:cs typeface="Arial"/>
              </a:rPr>
              <a:t>m</a:t>
            </a:r>
            <a:r>
              <a:rPr sz="2000" spc="-40" dirty="0">
                <a:solidFill>
                  <a:srgbClr val="404040"/>
                </a:solidFill>
                <a:latin typeface="Arial"/>
                <a:cs typeface="Arial"/>
              </a:rPr>
              <a:t>a</a:t>
            </a:r>
            <a:r>
              <a:rPr sz="2000" spc="-25" dirty="0">
                <a:solidFill>
                  <a:srgbClr val="404040"/>
                </a:solidFill>
                <a:latin typeface="Arial"/>
                <a:cs typeface="Arial"/>
              </a:rPr>
              <a:t>l</a:t>
            </a:r>
            <a:r>
              <a:rPr sz="2000" spc="-15" dirty="0">
                <a:solidFill>
                  <a:srgbClr val="404040"/>
                </a:solidFill>
                <a:latin typeface="Arial"/>
                <a:cs typeface="Arial"/>
              </a:rPr>
              <a:t>i</a:t>
            </a:r>
            <a:r>
              <a:rPr sz="2000" spc="-35" dirty="0">
                <a:solidFill>
                  <a:srgbClr val="404040"/>
                </a:solidFill>
                <a:latin typeface="Arial"/>
                <a:cs typeface="Arial"/>
              </a:rPr>
              <a:t>c</a:t>
            </a:r>
            <a:r>
              <a:rPr sz="2000" spc="40" dirty="0">
                <a:solidFill>
                  <a:srgbClr val="404040"/>
                </a:solidFill>
                <a:latin typeface="Arial"/>
                <a:cs typeface="Arial"/>
              </a:rPr>
              <a:t>i</a:t>
            </a:r>
            <a:r>
              <a:rPr sz="2000" spc="-25" dirty="0">
                <a:solidFill>
                  <a:srgbClr val="404040"/>
                </a:solidFill>
                <a:latin typeface="Arial"/>
                <a:cs typeface="Arial"/>
              </a:rPr>
              <a:t>ous</a:t>
            </a:r>
            <a:r>
              <a:rPr sz="2000" dirty="0">
                <a:solidFill>
                  <a:srgbClr val="404040"/>
                </a:solidFill>
                <a:latin typeface="Arial"/>
                <a:cs typeface="Arial"/>
              </a:rPr>
              <a:t>	</a:t>
            </a:r>
            <a:r>
              <a:rPr sz="2000" spc="-90" dirty="0">
                <a:solidFill>
                  <a:srgbClr val="404040"/>
                </a:solidFill>
                <a:latin typeface="Arial"/>
                <a:cs typeface="Arial"/>
              </a:rPr>
              <a:t>a</a:t>
            </a:r>
            <a:r>
              <a:rPr sz="2000" spc="-100" dirty="0">
                <a:solidFill>
                  <a:srgbClr val="404040"/>
                </a:solidFill>
                <a:latin typeface="Arial"/>
                <a:cs typeface="Arial"/>
              </a:rPr>
              <a:t>c</a:t>
            </a:r>
            <a:r>
              <a:rPr sz="2000" spc="15" dirty="0">
                <a:solidFill>
                  <a:srgbClr val="404040"/>
                </a:solidFill>
                <a:latin typeface="Arial"/>
                <a:cs typeface="Arial"/>
              </a:rPr>
              <a:t>tors</a:t>
            </a:r>
            <a:r>
              <a:rPr sz="2000" dirty="0">
                <a:solidFill>
                  <a:srgbClr val="404040"/>
                </a:solidFill>
                <a:latin typeface="Arial"/>
                <a:cs typeface="Arial"/>
              </a:rPr>
              <a:t>	</a:t>
            </a:r>
            <a:r>
              <a:rPr sz="2000" spc="10" dirty="0">
                <a:solidFill>
                  <a:srgbClr val="404040"/>
                </a:solidFill>
                <a:latin typeface="Arial"/>
                <a:cs typeface="Arial"/>
              </a:rPr>
              <a:t>u</a:t>
            </a:r>
            <a:r>
              <a:rPr sz="2000" spc="-110" dirty="0">
                <a:solidFill>
                  <a:srgbClr val="404040"/>
                </a:solidFill>
                <a:latin typeface="Arial"/>
                <a:cs typeface="Arial"/>
              </a:rPr>
              <a:t>s</a:t>
            </a:r>
            <a:r>
              <a:rPr sz="2000" spc="-114" dirty="0">
                <a:solidFill>
                  <a:srgbClr val="404040"/>
                </a:solidFill>
                <a:latin typeface="Arial"/>
                <a:cs typeface="Arial"/>
              </a:rPr>
              <a:t>e</a:t>
            </a:r>
            <a:r>
              <a:rPr sz="2000" dirty="0">
                <a:solidFill>
                  <a:srgbClr val="404040"/>
                </a:solidFill>
                <a:latin typeface="Arial"/>
                <a:cs typeface="Arial"/>
              </a:rPr>
              <a:t>	</a:t>
            </a:r>
            <a:r>
              <a:rPr sz="2000" spc="-40" dirty="0">
                <a:solidFill>
                  <a:srgbClr val="404040"/>
                </a:solidFill>
                <a:latin typeface="Arial"/>
                <a:cs typeface="Arial"/>
              </a:rPr>
              <a:t>ele</a:t>
            </a:r>
            <a:r>
              <a:rPr sz="2000" spc="-55" dirty="0">
                <a:solidFill>
                  <a:srgbClr val="404040"/>
                </a:solidFill>
                <a:latin typeface="Arial"/>
                <a:cs typeface="Arial"/>
              </a:rPr>
              <a:t>c</a:t>
            </a:r>
            <a:r>
              <a:rPr sz="2000" spc="60" dirty="0">
                <a:solidFill>
                  <a:srgbClr val="404040"/>
                </a:solidFill>
                <a:latin typeface="Arial"/>
                <a:cs typeface="Arial"/>
              </a:rPr>
              <a:t>tron</a:t>
            </a:r>
            <a:r>
              <a:rPr sz="2000" spc="-15" dirty="0">
                <a:solidFill>
                  <a:srgbClr val="404040"/>
                </a:solidFill>
                <a:latin typeface="Arial"/>
                <a:cs typeface="Arial"/>
              </a:rPr>
              <a:t>i</a:t>
            </a:r>
            <a:r>
              <a:rPr sz="2000" spc="-25" dirty="0">
                <a:solidFill>
                  <a:srgbClr val="404040"/>
                </a:solidFill>
                <a:latin typeface="Arial"/>
                <a:cs typeface="Arial"/>
              </a:rPr>
              <a:t>c</a:t>
            </a:r>
            <a:r>
              <a:rPr sz="2000" dirty="0">
                <a:solidFill>
                  <a:srgbClr val="404040"/>
                </a:solidFill>
                <a:latin typeface="Arial"/>
                <a:cs typeface="Arial"/>
              </a:rPr>
              <a:t>	</a:t>
            </a:r>
            <a:r>
              <a:rPr sz="2000" spc="-75" dirty="0">
                <a:solidFill>
                  <a:srgbClr val="404040"/>
                </a:solidFill>
                <a:latin typeface="Arial"/>
                <a:cs typeface="Arial"/>
              </a:rPr>
              <a:t>asse</a:t>
            </a:r>
            <a:r>
              <a:rPr sz="2000" spc="-55" dirty="0">
                <a:solidFill>
                  <a:srgbClr val="404040"/>
                </a:solidFill>
                <a:latin typeface="Arial"/>
                <a:cs typeface="Arial"/>
              </a:rPr>
              <a:t>t</a:t>
            </a:r>
            <a:r>
              <a:rPr sz="2000" spc="-150" dirty="0">
                <a:solidFill>
                  <a:srgbClr val="404040"/>
                </a:solidFill>
                <a:latin typeface="Arial"/>
                <a:cs typeface="Arial"/>
              </a:rPr>
              <a:t>s</a:t>
            </a:r>
            <a:endParaRPr sz="2000" dirty="0">
              <a:latin typeface="Arial"/>
              <a:cs typeface="Arial"/>
            </a:endParaRPr>
          </a:p>
          <a:p>
            <a:pPr marL="355600">
              <a:lnSpc>
                <a:spcPts val="2275"/>
              </a:lnSpc>
            </a:pPr>
            <a:r>
              <a:rPr sz="2000" spc="-5" dirty="0">
                <a:solidFill>
                  <a:srgbClr val="404040"/>
                </a:solidFill>
                <a:latin typeface="Arial"/>
                <a:cs typeface="Arial"/>
              </a:rPr>
              <a:t>(Internet, </a:t>
            </a:r>
            <a:r>
              <a:rPr sz="2000" spc="-35" dirty="0">
                <a:solidFill>
                  <a:srgbClr val="404040"/>
                </a:solidFill>
                <a:latin typeface="Arial"/>
                <a:cs typeface="Arial"/>
              </a:rPr>
              <a:t>WAN, </a:t>
            </a:r>
            <a:r>
              <a:rPr sz="2000" spc="-70" dirty="0">
                <a:solidFill>
                  <a:srgbClr val="404040"/>
                </a:solidFill>
                <a:latin typeface="Arial"/>
                <a:cs typeface="Arial"/>
              </a:rPr>
              <a:t>LAN, </a:t>
            </a:r>
            <a:r>
              <a:rPr sz="2000" spc="-10" dirty="0">
                <a:solidFill>
                  <a:srgbClr val="404040"/>
                </a:solidFill>
                <a:latin typeface="Arial"/>
                <a:cs typeface="Arial"/>
              </a:rPr>
              <a:t>routers, </a:t>
            </a:r>
            <a:r>
              <a:rPr sz="2000" spc="-5" dirty="0">
                <a:solidFill>
                  <a:srgbClr val="404040"/>
                </a:solidFill>
                <a:latin typeface="Arial"/>
                <a:cs typeface="Arial"/>
              </a:rPr>
              <a:t>printers, </a:t>
            </a:r>
            <a:r>
              <a:rPr sz="2000" spc="20" dirty="0">
                <a:solidFill>
                  <a:srgbClr val="404040"/>
                </a:solidFill>
                <a:latin typeface="Arial"/>
                <a:cs typeface="Arial"/>
              </a:rPr>
              <a:t>network </a:t>
            </a:r>
            <a:r>
              <a:rPr sz="2000" spc="-35" dirty="0">
                <a:solidFill>
                  <a:srgbClr val="404040"/>
                </a:solidFill>
                <a:latin typeface="Arial"/>
                <a:cs typeface="Arial"/>
              </a:rPr>
              <a:t>appliances) </a:t>
            </a:r>
            <a:r>
              <a:rPr sz="2000" spc="90" dirty="0">
                <a:solidFill>
                  <a:srgbClr val="404040"/>
                </a:solidFill>
                <a:latin typeface="Arial"/>
                <a:cs typeface="Arial"/>
              </a:rPr>
              <a:t>to </a:t>
            </a:r>
            <a:r>
              <a:rPr sz="2000" spc="-5" dirty="0">
                <a:solidFill>
                  <a:srgbClr val="404040"/>
                </a:solidFill>
                <a:latin typeface="Arial"/>
                <a:cs typeface="Arial"/>
              </a:rPr>
              <a:t>attack</a:t>
            </a:r>
            <a:r>
              <a:rPr sz="2000" spc="-20" dirty="0">
                <a:solidFill>
                  <a:srgbClr val="404040"/>
                </a:solidFill>
                <a:latin typeface="Arial"/>
                <a:cs typeface="Arial"/>
              </a:rPr>
              <a:t> </a:t>
            </a:r>
            <a:r>
              <a:rPr sz="2000" spc="20" dirty="0">
                <a:solidFill>
                  <a:srgbClr val="404040"/>
                </a:solidFill>
                <a:latin typeface="Arial"/>
                <a:cs typeface="Arial"/>
              </a:rPr>
              <a:t>information.</a:t>
            </a:r>
            <a:endParaRPr sz="2000" dirty="0">
              <a:latin typeface="Arial"/>
              <a:cs typeface="Arial"/>
            </a:endParaRPr>
          </a:p>
          <a:p>
            <a:pPr>
              <a:lnSpc>
                <a:spcPct val="100000"/>
              </a:lnSpc>
              <a:spcBef>
                <a:spcPts val="20"/>
              </a:spcBef>
            </a:pPr>
            <a:endParaRPr sz="3650" dirty="0">
              <a:latin typeface="Arial"/>
              <a:cs typeface="Arial"/>
            </a:endParaRPr>
          </a:p>
          <a:p>
            <a:pPr marL="355600" marR="6350" indent="-342900">
              <a:lnSpc>
                <a:spcPts val="2150"/>
              </a:lnSpc>
              <a:tabLst>
                <a:tab pos="354965" algn="l"/>
              </a:tabLst>
            </a:pPr>
            <a:r>
              <a:rPr sz="1600" spc="270" dirty="0">
                <a:solidFill>
                  <a:srgbClr val="B31166"/>
                </a:solidFill>
                <a:latin typeface="Arial"/>
                <a:cs typeface="Arial"/>
              </a:rPr>
              <a:t>	</a:t>
            </a:r>
            <a:r>
              <a:rPr sz="2000" b="1" spc="70" dirty="0">
                <a:solidFill>
                  <a:srgbClr val="404040"/>
                </a:solidFill>
                <a:latin typeface="Trebuchet MS"/>
                <a:cs typeface="Trebuchet MS"/>
              </a:rPr>
              <a:t>Why? </a:t>
            </a:r>
            <a:r>
              <a:rPr sz="2000" spc="-55" dirty="0">
                <a:solidFill>
                  <a:srgbClr val="404040"/>
                </a:solidFill>
                <a:latin typeface="Arial"/>
                <a:cs typeface="Arial"/>
              </a:rPr>
              <a:t>To </a:t>
            </a:r>
            <a:r>
              <a:rPr sz="2000" spc="5" dirty="0">
                <a:solidFill>
                  <a:srgbClr val="404040"/>
                </a:solidFill>
                <a:latin typeface="Arial"/>
                <a:cs typeface="Arial"/>
              </a:rPr>
              <a:t>prevent </a:t>
            </a:r>
            <a:r>
              <a:rPr sz="2000" spc="-10" dirty="0">
                <a:solidFill>
                  <a:srgbClr val="404040"/>
                </a:solidFill>
                <a:latin typeface="Arial"/>
                <a:cs typeface="Arial"/>
              </a:rPr>
              <a:t>individuals, organizations, </a:t>
            </a:r>
            <a:r>
              <a:rPr sz="2000" spc="-5" dirty="0">
                <a:solidFill>
                  <a:srgbClr val="404040"/>
                </a:solidFill>
                <a:latin typeface="Arial"/>
                <a:cs typeface="Arial"/>
              </a:rPr>
              <a:t>financial </a:t>
            </a:r>
            <a:r>
              <a:rPr sz="2000" spc="20" dirty="0">
                <a:solidFill>
                  <a:srgbClr val="404040"/>
                </a:solidFill>
                <a:latin typeface="Arial"/>
                <a:cs typeface="Arial"/>
              </a:rPr>
              <a:t>institutions </a:t>
            </a:r>
            <a:r>
              <a:rPr sz="2000" spc="-5" dirty="0">
                <a:solidFill>
                  <a:srgbClr val="404040"/>
                </a:solidFill>
                <a:latin typeface="Arial"/>
                <a:cs typeface="Arial"/>
              </a:rPr>
              <a:t>and </a:t>
            </a:r>
            <a:r>
              <a:rPr sz="2000" spc="-20" dirty="0">
                <a:solidFill>
                  <a:srgbClr val="404040"/>
                </a:solidFill>
                <a:latin typeface="Arial"/>
                <a:cs typeface="Arial"/>
              </a:rPr>
              <a:t>universities </a:t>
            </a:r>
            <a:r>
              <a:rPr sz="2000" spc="55" dirty="0">
                <a:solidFill>
                  <a:srgbClr val="404040"/>
                </a:solidFill>
                <a:latin typeface="Arial"/>
                <a:cs typeface="Arial"/>
              </a:rPr>
              <a:t>from  </a:t>
            </a:r>
            <a:r>
              <a:rPr sz="2000" spc="-20" dirty="0">
                <a:solidFill>
                  <a:srgbClr val="404040"/>
                </a:solidFill>
                <a:latin typeface="Arial"/>
                <a:cs typeface="Arial"/>
              </a:rPr>
              <a:t>cyber </a:t>
            </a:r>
            <a:r>
              <a:rPr sz="2000" spc="-25" dirty="0">
                <a:solidFill>
                  <a:srgbClr val="404040"/>
                </a:solidFill>
                <a:latin typeface="Arial"/>
                <a:cs typeface="Arial"/>
              </a:rPr>
              <a:t>attacks </a:t>
            </a:r>
            <a:r>
              <a:rPr sz="2000" spc="25" dirty="0" smtClean="0">
                <a:solidFill>
                  <a:srgbClr val="404040"/>
                </a:solidFill>
                <a:latin typeface="Arial"/>
                <a:cs typeface="Arial"/>
              </a:rPr>
              <a:t>including</a:t>
            </a:r>
            <a:r>
              <a:rPr lang="en-US" sz="2000" spc="25" dirty="0" smtClean="0">
                <a:solidFill>
                  <a:srgbClr val="404040"/>
                </a:solidFill>
                <a:latin typeface="Arial"/>
                <a:cs typeface="Arial"/>
              </a:rPr>
              <a:t>,</a:t>
            </a:r>
            <a:r>
              <a:rPr sz="2000" spc="25" dirty="0" smtClean="0">
                <a:solidFill>
                  <a:srgbClr val="404040"/>
                </a:solidFill>
                <a:latin typeface="Arial"/>
                <a:cs typeface="Arial"/>
              </a:rPr>
              <a:t> </a:t>
            </a:r>
            <a:r>
              <a:rPr sz="2000" spc="-30" dirty="0" smtClean="0">
                <a:solidFill>
                  <a:srgbClr val="404040"/>
                </a:solidFill>
                <a:latin typeface="Arial"/>
                <a:cs typeface="Arial"/>
              </a:rPr>
              <a:t>ransomware</a:t>
            </a:r>
            <a:r>
              <a:rPr sz="2000" spc="-30" dirty="0">
                <a:solidFill>
                  <a:srgbClr val="404040"/>
                </a:solidFill>
                <a:latin typeface="Arial"/>
                <a:cs typeface="Arial"/>
              </a:rPr>
              <a:t>, </a:t>
            </a:r>
            <a:r>
              <a:rPr sz="2000" spc="-25" dirty="0">
                <a:solidFill>
                  <a:srgbClr val="404040"/>
                </a:solidFill>
                <a:latin typeface="Arial"/>
                <a:cs typeface="Arial"/>
              </a:rPr>
              <a:t>malware</a:t>
            </a:r>
            <a:r>
              <a:rPr sz="2000" spc="20" dirty="0">
                <a:solidFill>
                  <a:srgbClr val="404040"/>
                </a:solidFill>
                <a:latin typeface="Arial"/>
                <a:cs typeface="Arial"/>
              </a:rPr>
              <a:t> </a:t>
            </a:r>
            <a:r>
              <a:rPr sz="2000" spc="-35" dirty="0">
                <a:solidFill>
                  <a:srgbClr val="404040"/>
                </a:solidFill>
                <a:latin typeface="Arial"/>
                <a:cs typeface="Arial"/>
              </a:rPr>
              <a:t>etc.</a:t>
            </a:r>
            <a:endParaRPr sz="2000" dirty="0">
              <a:latin typeface="Arial"/>
              <a:cs typeface="Arial"/>
            </a:endParaRPr>
          </a:p>
          <a:p>
            <a:pPr>
              <a:lnSpc>
                <a:spcPct val="100000"/>
              </a:lnSpc>
              <a:spcBef>
                <a:spcPts val="45"/>
              </a:spcBef>
            </a:pPr>
            <a:endParaRPr sz="3600" dirty="0">
              <a:latin typeface="Arial"/>
              <a:cs typeface="Arial"/>
            </a:endParaRPr>
          </a:p>
          <a:p>
            <a:pPr marL="355600" marR="6985" indent="-342900">
              <a:lnSpc>
                <a:spcPts val="2150"/>
              </a:lnSpc>
              <a:tabLst>
                <a:tab pos="354965" algn="l"/>
              </a:tabLst>
            </a:pPr>
            <a:r>
              <a:rPr sz="1600" spc="270" dirty="0">
                <a:solidFill>
                  <a:srgbClr val="B31166"/>
                </a:solidFill>
                <a:latin typeface="Arial"/>
                <a:cs typeface="Arial"/>
              </a:rPr>
              <a:t>	</a:t>
            </a:r>
            <a:r>
              <a:rPr sz="2000" b="1" spc="65" dirty="0">
                <a:solidFill>
                  <a:srgbClr val="404040"/>
                </a:solidFill>
                <a:latin typeface="Trebuchet MS"/>
                <a:cs typeface="Trebuchet MS"/>
              </a:rPr>
              <a:t>How? </a:t>
            </a:r>
            <a:r>
              <a:rPr sz="2000" spc="-10" dirty="0">
                <a:solidFill>
                  <a:srgbClr val="404040"/>
                </a:solidFill>
                <a:latin typeface="Arial"/>
                <a:cs typeface="Arial"/>
              </a:rPr>
              <a:t>Running </a:t>
            </a:r>
            <a:r>
              <a:rPr sz="2000" spc="25" dirty="0">
                <a:solidFill>
                  <a:srgbClr val="404040"/>
                </a:solidFill>
                <a:latin typeface="Arial"/>
                <a:cs typeface="Arial"/>
              </a:rPr>
              <a:t>the </a:t>
            </a:r>
            <a:r>
              <a:rPr sz="2000" spc="-85" dirty="0">
                <a:solidFill>
                  <a:srgbClr val="404040"/>
                </a:solidFill>
                <a:latin typeface="Arial"/>
                <a:cs typeface="Arial"/>
              </a:rPr>
              <a:t>assets </a:t>
            </a:r>
            <a:r>
              <a:rPr sz="2000" spc="-45" dirty="0">
                <a:solidFill>
                  <a:srgbClr val="404040"/>
                </a:solidFill>
                <a:latin typeface="Arial"/>
                <a:cs typeface="Arial"/>
              </a:rPr>
              <a:t>safely </a:t>
            </a:r>
            <a:r>
              <a:rPr sz="2000" spc="45" dirty="0">
                <a:solidFill>
                  <a:srgbClr val="404040"/>
                </a:solidFill>
                <a:latin typeface="Arial"/>
                <a:cs typeface="Arial"/>
              </a:rPr>
              <a:t>with </a:t>
            </a:r>
            <a:r>
              <a:rPr sz="2000" spc="-20" dirty="0">
                <a:solidFill>
                  <a:srgbClr val="404040"/>
                </a:solidFill>
                <a:latin typeface="Arial"/>
                <a:cs typeface="Arial"/>
              </a:rPr>
              <a:t>security </a:t>
            </a:r>
            <a:r>
              <a:rPr sz="2000" spc="15" dirty="0">
                <a:solidFill>
                  <a:srgbClr val="404040"/>
                </a:solidFill>
                <a:latin typeface="Arial"/>
                <a:cs typeface="Arial"/>
              </a:rPr>
              <a:t>implementations </a:t>
            </a:r>
            <a:r>
              <a:rPr sz="2000" spc="65" dirty="0">
                <a:solidFill>
                  <a:srgbClr val="404040"/>
                </a:solidFill>
                <a:latin typeface="Arial"/>
                <a:cs typeface="Arial"/>
              </a:rPr>
              <a:t>of </a:t>
            </a:r>
            <a:r>
              <a:rPr sz="2000" spc="-55" dirty="0">
                <a:solidFill>
                  <a:srgbClr val="404040"/>
                </a:solidFill>
                <a:latin typeface="Arial"/>
                <a:cs typeface="Arial"/>
              </a:rPr>
              <a:t>databases, </a:t>
            </a:r>
            <a:r>
              <a:rPr sz="2000" spc="-15" dirty="0">
                <a:solidFill>
                  <a:srgbClr val="404040"/>
                </a:solidFill>
                <a:latin typeface="Arial"/>
                <a:cs typeface="Arial"/>
              </a:rPr>
              <a:t>networks,  </a:t>
            </a:r>
            <a:r>
              <a:rPr sz="2000" spc="-25" dirty="0">
                <a:solidFill>
                  <a:srgbClr val="404040"/>
                </a:solidFill>
                <a:latin typeface="Arial"/>
                <a:cs typeface="Arial"/>
              </a:rPr>
              <a:t>hardware, </a:t>
            </a:r>
            <a:r>
              <a:rPr sz="2000" spc="-15" dirty="0">
                <a:solidFill>
                  <a:srgbClr val="404040"/>
                </a:solidFill>
                <a:latin typeface="Arial"/>
                <a:cs typeface="Arial"/>
              </a:rPr>
              <a:t>firewalls </a:t>
            </a:r>
            <a:r>
              <a:rPr sz="2000" spc="-5" dirty="0">
                <a:solidFill>
                  <a:srgbClr val="404040"/>
                </a:solidFill>
                <a:latin typeface="Arial"/>
                <a:cs typeface="Arial"/>
              </a:rPr>
              <a:t>and</a:t>
            </a:r>
            <a:r>
              <a:rPr sz="2000" spc="15" dirty="0">
                <a:solidFill>
                  <a:srgbClr val="404040"/>
                </a:solidFill>
                <a:latin typeface="Arial"/>
                <a:cs typeface="Arial"/>
              </a:rPr>
              <a:t> </a:t>
            </a:r>
            <a:r>
              <a:rPr sz="2000" spc="5" dirty="0">
                <a:solidFill>
                  <a:srgbClr val="404040"/>
                </a:solidFill>
                <a:latin typeface="Arial"/>
                <a:cs typeface="Arial"/>
              </a:rPr>
              <a:t>encryption.</a:t>
            </a:r>
            <a:endParaRPr sz="2000" dirty="0">
              <a:latin typeface="Arial"/>
              <a:cs typeface="Arial"/>
            </a:endParaRPr>
          </a:p>
        </p:txBody>
      </p:sp>
      <p:grpSp>
        <p:nvGrpSpPr>
          <p:cNvPr id="4" name="object 4"/>
          <p:cNvGrpSpPr/>
          <p:nvPr/>
        </p:nvGrpSpPr>
        <p:grpSpPr>
          <a:xfrm>
            <a:off x="-9144" y="6662928"/>
            <a:ext cx="12212320" cy="205740"/>
            <a:chOff x="-9144" y="6662928"/>
            <a:chExt cx="12212320" cy="205740"/>
          </a:xfrm>
        </p:grpSpPr>
        <p:sp>
          <p:nvSpPr>
            <p:cNvPr id="5" name="object 5"/>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6" name="object 6"/>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5676" y="3915155"/>
            <a:ext cx="11334750" cy="2664460"/>
            <a:chOff x="455676" y="3915155"/>
            <a:chExt cx="11334750" cy="2664460"/>
          </a:xfrm>
        </p:grpSpPr>
        <p:sp>
          <p:nvSpPr>
            <p:cNvPr id="3" name="object 3"/>
            <p:cNvSpPr/>
            <p:nvPr/>
          </p:nvSpPr>
          <p:spPr>
            <a:xfrm>
              <a:off x="8502142" y="3915155"/>
              <a:ext cx="3288029" cy="768350"/>
            </a:xfrm>
            <a:custGeom>
              <a:avLst/>
              <a:gdLst/>
              <a:ahLst/>
              <a:cxnLst/>
              <a:rect l="l" t="t" r="r" b="b"/>
              <a:pathLst>
                <a:path w="3288029" h="768350">
                  <a:moveTo>
                    <a:pt x="3226307" y="0"/>
                  </a:moveTo>
                  <a:lnTo>
                    <a:pt x="2909951" y="104648"/>
                  </a:lnTo>
                  <a:lnTo>
                    <a:pt x="2591054" y="200660"/>
                  </a:lnTo>
                  <a:lnTo>
                    <a:pt x="2485643" y="229997"/>
                  </a:lnTo>
                  <a:lnTo>
                    <a:pt x="2271522" y="287274"/>
                  </a:lnTo>
                  <a:lnTo>
                    <a:pt x="2059812" y="340487"/>
                  </a:lnTo>
                  <a:lnTo>
                    <a:pt x="1954656" y="365760"/>
                  </a:lnTo>
                  <a:lnTo>
                    <a:pt x="1639697" y="436118"/>
                  </a:lnTo>
                  <a:lnTo>
                    <a:pt x="1330071" y="498856"/>
                  </a:lnTo>
                  <a:lnTo>
                    <a:pt x="1127378" y="536829"/>
                  </a:lnTo>
                  <a:lnTo>
                    <a:pt x="829309" y="588391"/>
                  </a:lnTo>
                  <a:lnTo>
                    <a:pt x="447928" y="646811"/>
                  </a:lnTo>
                  <a:lnTo>
                    <a:pt x="174751" y="683895"/>
                  </a:lnTo>
                  <a:lnTo>
                    <a:pt x="0" y="705104"/>
                  </a:lnTo>
                  <a:lnTo>
                    <a:pt x="9701" y="720439"/>
                  </a:lnTo>
                  <a:lnTo>
                    <a:pt x="39115" y="766445"/>
                  </a:lnTo>
                  <a:lnTo>
                    <a:pt x="66166" y="767222"/>
                  </a:lnTo>
                  <a:lnTo>
                    <a:pt x="95131" y="767666"/>
                  </a:lnTo>
                  <a:lnTo>
                    <a:pt x="125954" y="767784"/>
                  </a:lnTo>
                  <a:lnTo>
                    <a:pt x="192949" y="767068"/>
                  </a:lnTo>
                  <a:lnTo>
                    <a:pt x="305973" y="763722"/>
                  </a:lnTo>
                  <a:lnTo>
                    <a:pt x="477701" y="755314"/>
                  </a:lnTo>
                  <a:lnTo>
                    <a:pt x="773052" y="735159"/>
                  </a:lnTo>
                  <a:lnTo>
                    <a:pt x="1336019" y="685198"/>
                  </a:lnTo>
                  <a:lnTo>
                    <a:pt x="2059023" y="606892"/>
                  </a:lnTo>
                  <a:lnTo>
                    <a:pt x="2689041" y="527299"/>
                  </a:lnTo>
                  <a:lnTo>
                    <a:pt x="3038251" y="477184"/>
                  </a:lnTo>
                  <a:lnTo>
                    <a:pt x="3250138" y="443259"/>
                  </a:lnTo>
                  <a:lnTo>
                    <a:pt x="3288029" y="436753"/>
                  </a:lnTo>
                  <a:lnTo>
                    <a:pt x="3280235" y="379744"/>
                  </a:lnTo>
                  <a:lnTo>
                    <a:pt x="3273959" y="334437"/>
                  </a:lnTo>
                  <a:lnTo>
                    <a:pt x="3264862" y="270419"/>
                  </a:lnTo>
                  <a:lnTo>
                    <a:pt x="3252759" y="189208"/>
                  </a:lnTo>
                  <a:lnTo>
                    <a:pt x="3249394" y="166252"/>
                  </a:lnTo>
                  <a:lnTo>
                    <a:pt x="3245343" y="137980"/>
                  </a:lnTo>
                  <a:lnTo>
                    <a:pt x="3240328" y="102265"/>
                  </a:lnTo>
                  <a:lnTo>
                    <a:pt x="3234075" y="56981"/>
                  </a:lnTo>
                  <a:lnTo>
                    <a:pt x="3226307" y="0"/>
                  </a:lnTo>
                  <a:close/>
                </a:path>
              </a:pathLst>
            </a:custGeom>
            <a:solidFill>
              <a:srgbClr val="FFFFFF">
                <a:alpha val="19999"/>
              </a:srgbClr>
            </a:solidFill>
          </p:spPr>
          <p:txBody>
            <a:bodyPr wrap="square" lIns="0" tIns="0" rIns="0" bIns="0" rtlCol="0"/>
            <a:lstStyle/>
            <a:p>
              <a:endParaRPr/>
            </a:p>
          </p:txBody>
        </p:sp>
        <p:sp>
          <p:nvSpPr>
            <p:cNvPr id="4" name="object 4"/>
            <p:cNvSpPr/>
            <p:nvPr/>
          </p:nvSpPr>
          <p:spPr>
            <a:xfrm>
              <a:off x="455676" y="4241291"/>
              <a:ext cx="11277600" cy="2338070"/>
            </a:xfrm>
            <a:custGeom>
              <a:avLst/>
              <a:gdLst/>
              <a:ahLst/>
              <a:cxnLst/>
              <a:rect l="l" t="t" r="r" b="b"/>
              <a:pathLst>
                <a:path w="11277600" h="2338070">
                  <a:moveTo>
                    <a:pt x="0" y="0"/>
                  </a:moveTo>
                  <a:lnTo>
                    <a:pt x="0" y="2329052"/>
                  </a:lnTo>
                  <a:lnTo>
                    <a:pt x="11277600" y="2337815"/>
                  </a:lnTo>
                  <a:lnTo>
                    <a:pt x="11277600" y="440054"/>
                  </a:lnTo>
                  <a:lnTo>
                    <a:pt x="6013196" y="440054"/>
                  </a:lnTo>
                  <a:lnTo>
                    <a:pt x="5546344" y="438276"/>
                  </a:lnTo>
                  <a:lnTo>
                    <a:pt x="4648581" y="419099"/>
                  </a:lnTo>
                  <a:lnTo>
                    <a:pt x="4006977" y="393318"/>
                  </a:lnTo>
                  <a:lnTo>
                    <a:pt x="2828416" y="320039"/>
                  </a:lnTo>
                  <a:lnTo>
                    <a:pt x="2131441" y="262127"/>
                  </a:lnTo>
                  <a:lnTo>
                    <a:pt x="1519047" y="199008"/>
                  </a:lnTo>
                  <a:lnTo>
                    <a:pt x="995807" y="138175"/>
                  </a:lnTo>
                  <a:lnTo>
                    <a:pt x="403733" y="61340"/>
                  </a:lnTo>
                  <a:lnTo>
                    <a:pt x="0" y="0"/>
                  </a:lnTo>
                  <a:close/>
                </a:path>
                <a:path w="11277600" h="2338070">
                  <a:moveTo>
                    <a:pt x="11277600" y="2031"/>
                  </a:moveTo>
                  <a:lnTo>
                    <a:pt x="10510774" y="127761"/>
                  </a:lnTo>
                  <a:lnTo>
                    <a:pt x="9740519" y="230250"/>
                  </a:lnTo>
                  <a:lnTo>
                    <a:pt x="9486773" y="258317"/>
                  </a:lnTo>
                  <a:lnTo>
                    <a:pt x="8973566" y="309117"/>
                  </a:lnTo>
                  <a:lnTo>
                    <a:pt x="8467217" y="351281"/>
                  </a:lnTo>
                  <a:lnTo>
                    <a:pt x="8215757" y="368807"/>
                  </a:lnTo>
                  <a:lnTo>
                    <a:pt x="7465822" y="408812"/>
                  </a:lnTo>
                  <a:lnTo>
                    <a:pt x="6730492" y="431672"/>
                  </a:lnTo>
                  <a:lnTo>
                    <a:pt x="6013196" y="440054"/>
                  </a:lnTo>
                  <a:lnTo>
                    <a:pt x="11277600" y="440054"/>
                  </a:lnTo>
                  <a:lnTo>
                    <a:pt x="11277600" y="2031"/>
                  </a:lnTo>
                  <a:close/>
                </a:path>
              </a:pathLst>
            </a:custGeom>
            <a:solidFill>
              <a:srgbClr val="FFFFFF"/>
            </a:solidFill>
          </p:spPr>
          <p:txBody>
            <a:bodyPr wrap="square" lIns="0" tIns="0" rIns="0" bIns="0" rtlCol="0"/>
            <a:lstStyle/>
            <a:p>
              <a:endParaRPr/>
            </a:p>
          </p:txBody>
        </p:sp>
      </p:grpSp>
      <p:grpSp>
        <p:nvGrpSpPr>
          <p:cNvPr id="5" name="object 5"/>
          <p:cNvGrpSpPr/>
          <p:nvPr/>
        </p:nvGrpSpPr>
        <p:grpSpPr>
          <a:xfrm>
            <a:off x="0" y="0"/>
            <a:ext cx="12192000" cy="6858000"/>
            <a:chOff x="0" y="0"/>
            <a:chExt cx="12192000" cy="6858000"/>
          </a:xfrm>
        </p:grpSpPr>
        <p:sp>
          <p:nvSpPr>
            <p:cNvPr id="6" name="object 6"/>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0" y="0"/>
              <a:ext cx="12192000" cy="685799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709272" y="471423"/>
              <a:ext cx="483234" cy="5910580"/>
            </a:xfrm>
            <a:custGeom>
              <a:avLst/>
              <a:gdLst/>
              <a:ahLst/>
              <a:cxnLst/>
              <a:rect l="l" t="t" r="r" b="b"/>
              <a:pathLst>
                <a:path w="483234" h="5910580">
                  <a:moveTo>
                    <a:pt x="482726" y="0"/>
                  </a:moveTo>
                  <a:lnTo>
                    <a:pt x="0" y="0"/>
                  </a:lnTo>
                  <a:lnTo>
                    <a:pt x="0" y="5910326"/>
                  </a:lnTo>
                  <a:lnTo>
                    <a:pt x="482726" y="5910326"/>
                  </a:lnTo>
                  <a:lnTo>
                    <a:pt x="482726" y="0"/>
                  </a:lnTo>
                  <a:close/>
                </a:path>
              </a:pathLst>
            </a:custGeom>
            <a:solidFill>
              <a:srgbClr val="FFFFFF"/>
            </a:solidFill>
          </p:spPr>
          <p:txBody>
            <a:bodyPr wrap="square" lIns="0" tIns="0" rIns="0" bIns="0" rtlCol="0"/>
            <a:lstStyle/>
            <a:p>
              <a:endParaRPr/>
            </a:p>
          </p:txBody>
        </p:sp>
        <p:sp>
          <p:nvSpPr>
            <p:cNvPr id="9" name="object 9"/>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8502142" y="3906646"/>
              <a:ext cx="3288029" cy="768350"/>
            </a:xfrm>
            <a:custGeom>
              <a:avLst/>
              <a:gdLst/>
              <a:ahLst/>
              <a:cxnLst/>
              <a:rect l="l" t="t" r="r" b="b"/>
              <a:pathLst>
                <a:path w="3288029" h="768350">
                  <a:moveTo>
                    <a:pt x="3226307" y="0"/>
                  </a:moveTo>
                  <a:lnTo>
                    <a:pt x="2909951" y="104775"/>
                  </a:lnTo>
                  <a:lnTo>
                    <a:pt x="2591054" y="200659"/>
                  </a:lnTo>
                  <a:lnTo>
                    <a:pt x="2485643" y="229996"/>
                  </a:lnTo>
                  <a:lnTo>
                    <a:pt x="2271522" y="287273"/>
                  </a:lnTo>
                  <a:lnTo>
                    <a:pt x="2059812" y="340486"/>
                  </a:lnTo>
                  <a:lnTo>
                    <a:pt x="1954656" y="365759"/>
                  </a:lnTo>
                  <a:lnTo>
                    <a:pt x="1639697" y="436244"/>
                  </a:lnTo>
                  <a:lnTo>
                    <a:pt x="1330071" y="498855"/>
                  </a:lnTo>
                  <a:lnTo>
                    <a:pt x="1127378" y="536828"/>
                  </a:lnTo>
                  <a:lnTo>
                    <a:pt x="829309" y="588517"/>
                  </a:lnTo>
                  <a:lnTo>
                    <a:pt x="447928" y="646810"/>
                  </a:lnTo>
                  <a:lnTo>
                    <a:pt x="174751" y="683894"/>
                  </a:lnTo>
                  <a:lnTo>
                    <a:pt x="0" y="705103"/>
                  </a:lnTo>
                  <a:lnTo>
                    <a:pt x="9701" y="720494"/>
                  </a:lnTo>
                  <a:lnTo>
                    <a:pt x="29342" y="751181"/>
                  </a:lnTo>
                  <a:lnTo>
                    <a:pt x="39115" y="766571"/>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0" y="1269"/>
              <a:ext cx="12192000" cy="6671945"/>
            </a:xfrm>
            <a:custGeom>
              <a:avLst/>
              <a:gdLst/>
              <a:ahLst/>
              <a:cxnLst/>
              <a:rect l="l" t="t" r="r" b="b"/>
              <a:pathLst>
                <a:path w="12192000" h="6671945">
                  <a:moveTo>
                    <a:pt x="12192000" y="0"/>
                  </a:moveTo>
                  <a:lnTo>
                    <a:pt x="0" y="0"/>
                  </a:lnTo>
                  <a:lnTo>
                    <a:pt x="0" y="469900"/>
                  </a:lnTo>
                  <a:lnTo>
                    <a:pt x="0" y="6380480"/>
                  </a:lnTo>
                  <a:lnTo>
                    <a:pt x="0" y="6671564"/>
                  </a:lnTo>
                  <a:lnTo>
                    <a:pt x="12192000" y="6671564"/>
                  </a:lnTo>
                  <a:lnTo>
                    <a:pt x="12192000" y="6380480"/>
                  </a:lnTo>
                  <a:lnTo>
                    <a:pt x="11733276" y="6380480"/>
                  </a:lnTo>
                  <a:lnTo>
                    <a:pt x="11733276" y="4680077"/>
                  </a:lnTo>
                  <a:lnTo>
                    <a:pt x="11733276" y="4242054"/>
                  </a:lnTo>
                  <a:lnTo>
                    <a:pt x="10966450" y="4367784"/>
                  </a:lnTo>
                  <a:lnTo>
                    <a:pt x="10196195" y="4470273"/>
                  </a:lnTo>
                  <a:lnTo>
                    <a:pt x="9942449" y="4498340"/>
                  </a:lnTo>
                  <a:lnTo>
                    <a:pt x="9429242" y="4549140"/>
                  </a:lnTo>
                  <a:lnTo>
                    <a:pt x="8922893" y="4591304"/>
                  </a:lnTo>
                  <a:lnTo>
                    <a:pt x="8671433" y="4608830"/>
                  </a:lnTo>
                  <a:lnTo>
                    <a:pt x="7921498" y="4648835"/>
                  </a:lnTo>
                  <a:lnTo>
                    <a:pt x="7186168" y="4671695"/>
                  </a:lnTo>
                  <a:lnTo>
                    <a:pt x="6468872" y="4680077"/>
                  </a:lnTo>
                  <a:lnTo>
                    <a:pt x="6002020" y="4678299"/>
                  </a:lnTo>
                  <a:lnTo>
                    <a:pt x="5104257" y="4659122"/>
                  </a:lnTo>
                  <a:lnTo>
                    <a:pt x="4462653" y="4633341"/>
                  </a:lnTo>
                  <a:lnTo>
                    <a:pt x="3284080" y="4560062"/>
                  </a:lnTo>
                  <a:lnTo>
                    <a:pt x="2587117" y="4502150"/>
                  </a:lnTo>
                  <a:lnTo>
                    <a:pt x="1974723" y="4439031"/>
                  </a:lnTo>
                  <a:lnTo>
                    <a:pt x="1451483" y="4378198"/>
                  </a:lnTo>
                  <a:lnTo>
                    <a:pt x="859409" y="4301363"/>
                  </a:lnTo>
                  <a:lnTo>
                    <a:pt x="476377" y="4243171"/>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2" name="object 12"/>
            <p:cNvSpPr/>
            <p:nvPr/>
          </p:nvSpPr>
          <p:spPr>
            <a:xfrm>
              <a:off x="10398252" y="0"/>
              <a:ext cx="765048" cy="120853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14" name="object 14"/>
          <p:cNvSpPr txBox="1">
            <a:spLocks noGrp="1"/>
          </p:cNvSpPr>
          <p:nvPr>
            <p:ph type="title"/>
          </p:nvPr>
        </p:nvSpPr>
        <p:spPr>
          <a:xfrm>
            <a:off x="2670810" y="1541729"/>
            <a:ext cx="6852920" cy="1031875"/>
          </a:xfrm>
          <a:prstGeom prst="rect">
            <a:avLst/>
          </a:prstGeom>
        </p:spPr>
        <p:txBody>
          <a:bodyPr vert="horz" wrap="square" lIns="0" tIns="12700" rIns="0" bIns="0" rtlCol="0">
            <a:spAutoFit/>
          </a:bodyPr>
          <a:lstStyle/>
          <a:p>
            <a:pPr marL="12700">
              <a:lnSpc>
                <a:spcPct val="100000"/>
              </a:lnSpc>
              <a:spcBef>
                <a:spcPts val="100"/>
              </a:spcBef>
            </a:pPr>
            <a:r>
              <a:rPr sz="6600" spc="-190" dirty="0">
                <a:solidFill>
                  <a:srgbClr val="FFFFFF"/>
                </a:solidFill>
              </a:rPr>
              <a:t>Event </a:t>
            </a:r>
            <a:r>
              <a:rPr sz="6600" spc="-50" dirty="0">
                <a:solidFill>
                  <a:srgbClr val="FFFFFF"/>
                </a:solidFill>
              </a:rPr>
              <a:t>Log</a:t>
            </a:r>
            <a:r>
              <a:rPr sz="6600" spc="85" dirty="0">
                <a:solidFill>
                  <a:srgbClr val="FFFFFF"/>
                </a:solidFill>
              </a:rPr>
              <a:t> </a:t>
            </a:r>
            <a:r>
              <a:rPr sz="6600" spc="-165" dirty="0">
                <a:solidFill>
                  <a:srgbClr val="FFFFFF"/>
                </a:solidFill>
              </a:rPr>
              <a:t>Analysis</a:t>
            </a:r>
            <a:endParaRPr sz="6600"/>
          </a:p>
        </p:txBody>
      </p:sp>
      <p:sp>
        <p:nvSpPr>
          <p:cNvPr id="15" name="object 15"/>
          <p:cNvSpPr txBox="1"/>
          <p:nvPr/>
        </p:nvSpPr>
        <p:spPr>
          <a:xfrm>
            <a:off x="3715003" y="2548254"/>
            <a:ext cx="4762500" cy="1031240"/>
          </a:xfrm>
          <a:prstGeom prst="rect">
            <a:avLst/>
          </a:prstGeom>
        </p:spPr>
        <p:txBody>
          <a:bodyPr vert="horz" wrap="square" lIns="0" tIns="12700" rIns="0" bIns="0" rtlCol="0">
            <a:spAutoFit/>
          </a:bodyPr>
          <a:lstStyle/>
          <a:p>
            <a:pPr marL="12700">
              <a:lnSpc>
                <a:spcPct val="100000"/>
              </a:lnSpc>
              <a:spcBef>
                <a:spcPts val="100"/>
              </a:spcBef>
              <a:tabLst>
                <a:tab pos="1866900" algn="l"/>
              </a:tabLst>
            </a:pPr>
            <a:r>
              <a:rPr sz="6600" spc="-15" dirty="0">
                <a:solidFill>
                  <a:srgbClr val="FFFFFF"/>
                </a:solidFill>
                <a:latin typeface="Arial"/>
                <a:cs typeface="Arial"/>
              </a:rPr>
              <a:t>and	</a:t>
            </a:r>
            <a:r>
              <a:rPr sz="6600" spc="-225" dirty="0">
                <a:solidFill>
                  <a:srgbClr val="FFFFFF"/>
                </a:solidFill>
                <a:latin typeface="Arial"/>
                <a:cs typeface="Arial"/>
              </a:rPr>
              <a:t>Sources</a:t>
            </a:r>
            <a:endParaRPr sz="6600">
              <a:latin typeface="Arial"/>
              <a:cs typeface="Arial"/>
            </a:endParaRPr>
          </a:p>
        </p:txBody>
      </p:sp>
      <p:grpSp>
        <p:nvGrpSpPr>
          <p:cNvPr id="16" name="object 16"/>
          <p:cNvGrpSpPr/>
          <p:nvPr/>
        </p:nvGrpSpPr>
        <p:grpSpPr>
          <a:xfrm>
            <a:off x="-9144" y="6662928"/>
            <a:ext cx="12212320" cy="205740"/>
            <a:chOff x="-9144" y="6662928"/>
            <a:chExt cx="12212320" cy="205740"/>
          </a:xfrm>
        </p:grpSpPr>
        <p:sp>
          <p:nvSpPr>
            <p:cNvPr id="17" name="object 17"/>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18" name="object 18"/>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extLst>
      <p:ext uri="{BB962C8B-B14F-4D97-AF65-F5344CB8AC3E}">
        <p14:creationId xmlns:p14="http://schemas.microsoft.com/office/powerpoint/2010/main" val="1079149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grpSp>
      <p:grpSp>
        <p:nvGrpSpPr>
          <p:cNvPr id="9" name="object 9"/>
          <p:cNvGrpSpPr/>
          <p:nvPr/>
        </p:nvGrpSpPr>
        <p:grpSpPr>
          <a:xfrm>
            <a:off x="0" y="0"/>
            <a:ext cx="12192000" cy="6858000"/>
            <a:chOff x="0" y="0"/>
            <a:chExt cx="12192000" cy="6858000"/>
          </a:xfrm>
        </p:grpSpPr>
        <p:sp>
          <p:nvSpPr>
            <p:cNvPr id="10" name="object 10"/>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0" y="1269"/>
              <a:ext cx="12192000" cy="6856730"/>
            </a:xfrm>
            <a:custGeom>
              <a:avLst/>
              <a:gdLst/>
              <a:ahLst/>
              <a:cxnLst/>
              <a:rect l="l" t="t" r="r" b="b"/>
              <a:pathLst>
                <a:path w="12192000" h="6856730">
                  <a:moveTo>
                    <a:pt x="12192000" y="0"/>
                  </a:moveTo>
                  <a:lnTo>
                    <a:pt x="0" y="0"/>
                  </a:lnTo>
                  <a:lnTo>
                    <a:pt x="0" y="469900"/>
                  </a:lnTo>
                  <a:lnTo>
                    <a:pt x="0" y="6380480"/>
                  </a:lnTo>
                  <a:lnTo>
                    <a:pt x="0" y="6856730"/>
                  </a:lnTo>
                  <a:lnTo>
                    <a:pt x="12192000" y="6856730"/>
                  </a:lnTo>
                  <a:lnTo>
                    <a:pt x="12192000" y="6380480"/>
                  </a:lnTo>
                  <a:lnTo>
                    <a:pt x="11737848" y="6380480"/>
                  </a:lnTo>
                  <a:lnTo>
                    <a:pt x="11737848" y="2265680"/>
                  </a:lnTo>
                  <a:lnTo>
                    <a:pt x="11737848" y="1867154"/>
                  </a:ln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76377" y="1867852"/>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0" y="2667000"/>
              <a:ext cx="4191000" cy="4191000"/>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16" name="object 16"/>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7" name="object 17"/>
            <p:cNvSpPr/>
            <p:nvPr/>
          </p:nvSpPr>
          <p:spPr>
            <a:xfrm>
              <a:off x="0" y="1269"/>
              <a:ext cx="12192000" cy="6671945"/>
            </a:xfrm>
            <a:custGeom>
              <a:avLst/>
              <a:gdLst/>
              <a:ahLst/>
              <a:cxnLst/>
              <a:rect l="l" t="t" r="r" b="b"/>
              <a:pathLst>
                <a:path w="12192000" h="6671945">
                  <a:moveTo>
                    <a:pt x="12192000" y="0"/>
                  </a:moveTo>
                  <a:lnTo>
                    <a:pt x="4864735" y="0"/>
                  </a:lnTo>
                  <a:lnTo>
                    <a:pt x="4864735" y="3226816"/>
                  </a:lnTo>
                  <a:lnTo>
                    <a:pt x="4863846" y="3352673"/>
                  </a:lnTo>
                  <a:lnTo>
                    <a:pt x="4863846" y="3477387"/>
                  </a:lnTo>
                  <a:lnTo>
                    <a:pt x="4861941" y="3600831"/>
                  </a:lnTo>
                  <a:lnTo>
                    <a:pt x="4859147" y="3721862"/>
                  </a:lnTo>
                  <a:lnTo>
                    <a:pt x="4856480" y="3841750"/>
                  </a:lnTo>
                  <a:lnTo>
                    <a:pt x="4853432" y="3959225"/>
                  </a:lnTo>
                  <a:lnTo>
                    <a:pt x="4848987" y="4076065"/>
                  </a:lnTo>
                  <a:lnTo>
                    <a:pt x="4844034" y="4191000"/>
                  </a:lnTo>
                  <a:lnTo>
                    <a:pt x="4839716" y="4303649"/>
                  </a:lnTo>
                  <a:lnTo>
                    <a:pt x="4827270" y="4523359"/>
                  </a:lnTo>
                  <a:lnTo>
                    <a:pt x="4814062" y="4734052"/>
                  </a:lnTo>
                  <a:lnTo>
                    <a:pt x="4800219" y="4936236"/>
                  </a:lnTo>
                  <a:lnTo>
                    <a:pt x="4785106" y="5127498"/>
                  </a:lnTo>
                  <a:lnTo>
                    <a:pt x="4769231" y="5310378"/>
                  </a:lnTo>
                  <a:lnTo>
                    <a:pt x="4752086" y="5479796"/>
                  </a:lnTo>
                  <a:lnTo>
                    <a:pt x="4735322" y="5639016"/>
                  </a:lnTo>
                  <a:lnTo>
                    <a:pt x="4718431" y="5785497"/>
                  </a:lnTo>
                  <a:lnTo>
                    <a:pt x="4702683" y="5919889"/>
                  </a:lnTo>
                  <a:lnTo>
                    <a:pt x="4687570" y="6039129"/>
                  </a:lnTo>
                  <a:lnTo>
                    <a:pt x="4673219" y="6146889"/>
                  </a:lnTo>
                  <a:lnTo>
                    <a:pt x="4661408" y="6237681"/>
                  </a:lnTo>
                  <a:lnTo>
                    <a:pt x="4650105" y="6313957"/>
                  </a:lnTo>
                  <a:lnTo>
                    <a:pt x="4639767" y="6380480"/>
                  </a:lnTo>
                  <a:lnTo>
                    <a:pt x="476377" y="6380480"/>
                  </a:lnTo>
                  <a:lnTo>
                    <a:pt x="476377" y="469900"/>
                  </a:lnTo>
                  <a:lnTo>
                    <a:pt x="4641227" y="469900"/>
                  </a:lnTo>
                  <a:lnTo>
                    <a:pt x="4652899" y="538480"/>
                  </a:lnTo>
                  <a:lnTo>
                    <a:pt x="4675124" y="675259"/>
                  </a:lnTo>
                  <a:lnTo>
                    <a:pt x="4696968" y="812673"/>
                  </a:lnTo>
                  <a:lnTo>
                    <a:pt x="4715637" y="950722"/>
                  </a:lnTo>
                  <a:lnTo>
                    <a:pt x="4734560" y="1088136"/>
                  </a:lnTo>
                  <a:lnTo>
                    <a:pt x="4752086" y="1226185"/>
                  </a:lnTo>
                  <a:lnTo>
                    <a:pt x="4767199" y="1362329"/>
                  </a:lnTo>
                  <a:lnTo>
                    <a:pt x="4781423" y="1500378"/>
                  </a:lnTo>
                  <a:lnTo>
                    <a:pt x="4794504" y="1637792"/>
                  </a:lnTo>
                  <a:lnTo>
                    <a:pt x="4805807" y="1772793"/>
                  </a:lnTo>
                  <a:lnTo>
                    <a:pt x="4817110" y="1909572"/>
                  </a:lnTo>
                  <a:lnTo>
                    <a:pt x="4826508" y="2044573"/>
                  </a:lnTo>
                  <a:lnTo>
                    <a:pt x="4833874" y="2179574"/>
                  </a:lnTo>
                  <a:lnTo>
                    <a:pt x="4841494" y="2313940"/>
                  </a:lnTo>
                  <a:lnTo>
                    <a:pt x="4847971" y="2447036"/>
                  </a:lnTo>
                  <a:lnTo>
                    <a:pt x="4852543" y="2579116"/>
                  </a:lnTo>
                  <a:lnTo>
                    <a:pt x="4856480" y="2711069"/>
                  </a:lnTo>
                  <a:lnTo>
                    <a:pt x="4860290" y="2841752"/>
                  </a:lnTo>
                  <a:lnTo>
                    <a:pt x="4861941" y="2970657"/>
                  </a:lnTo>
                  <a:lnTo>
                    <a:pt x="4863846" y="3099689"/>
                  </a:lnTo>
                  <a:lnTo>
                    <a:pt x="4864735" y="3226816"/>
                  </a:lnTo>
                  <a:lnTo>
                    <a:pt x="4864735" y="0"/>
                  </a:lnTo>
                  <a:lnTo>
                    <a:pt x="0" y="0"/>
                  </a:lnTo>
                  <a:lnTo>
                    <a:pt x="0" y="469900"/>
                  </a:lnTo>
                  <a:lnTo>
                    <a:pt x="0" y="6380480"/>
                  </a:lnTo>
                  <a:lnTo>
                    <a:pt x="0" y="6671564"/>
                  </a:lnTo>
                  <a:lnTo>
                    <a:pt x="12192000" y="6671564"/>
                  </a:lnTo>
                  <a:lnTo>
                    <a:pt x="12192000" y="6380480"/>
                  </a:lnTo>
                  <a:lnTo>
                    <a:pt x="12192000" y="470154"/>
                  </a:lnTo>
                  <a:lnTo>
                    <a:pt x="11709273" y="470154"/>
                  </a:lnTo>
                  <a:lnTo>
                    <a:pt x="11709273" y="6380480"/>
                  </a:lnTo>
                  <a:lnTo>
                    <a:pt x="5879516" y="6380480"/>
                  </a:lnTo>
                  <a:lnTo>
                    <a:pt x="5884100" y="469900"/>
                  </a:lnTo>
                  <a:lnTo>
                    <a:pt x="12192000" y="469900"/>
                  </a:lnTo>
                  <a:lnTo>
                    <a:pt x="12192000" y="0"/>
                  </a:lnTo>
                  <a:close/>
                </a:path>
              </a:pathLst>
            </a:custGeom>
            <a:solidFill>
              <a:srgbClr val="FFFFFF"/>
            </a:solidFill>
          </p:spPr>
          <p:txBody>
            <a:bodyPr wrap="square" lIns="0" tIns="0" rIns="0" bIns="0" rtlCol="0"/>
            <a:lstStyle/>
            <a:p>
              <a:endParaRPr/>
            </a:p>
          </p:txBody>
        </p:sp>
      </p:grpSp>
      <p:sp>
        <p:nvSpPr>
          <p:cNvPr id="18" name="object 18"/>
          <p:cNvSpPr txBox="1"/>
          <p:nvPr/>
        </p:nvSpPr>
        <p:spPr>
          <a:xfrm>
            <a:off x="1233932" y="2677414"/>
            <a:ext cx="2009139" cy="574040"/>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EBEBEB"/>
                </a:solidFill>
                <a:latin typeface="Arial"/>
                <a:cs typeface="Arial"/>
              </a:rPr>
              <a:t>Event</a:t>
            </a:r>
            <a:r>
              <a:rPr sz="3600" spc="-85" dirty="0">
                <a:solidFill>
                  <a:srgbClr val="EBEBEB"/>
                </a:solidFill>
                <a:latin typeface="Arial"/>
                <a:cs typeface="Arial"/>
              </a:rPr>
              <a:t> </a:t>
            </a:r>
            <a:r>
              <a:rPr sz="3600" spc="-30" dirty="0">
                <a:solidFill>
                  <a:srgbClr val="EBEBEB"/>
                </a:solidFill>
                <a:latin typeface="Arial"/>
                <a:cs typeface="Arial"/>
              </a:rPr>
              <a:t>Log</a:t>
            </a:r>
            <a:endParaRPr sz="3600">
              <a:latin typeface="Arial"/>
              <a:cs typeface="Arial"/>
            </a:endParaRPr>
          </a:p>
        </p:txBody>
      </p:sp>
      <p:sp>
        <p:nvSpPr>
          <p:cNvPr id="19" name="object 19"/>
          <p:cNvSpPr txBox="1"/>
          <p:nvPr/>
        </p:nvSpPr>
        <p:spPr>
          <a:xfrm>
            <a:off x="1233932" y="3226054"/>
            <a:ext cx="1643380" cy="574040"/>
          </a:xfrm>
          <a:prstGeom prst="rect">
            <a:avLst/>
          </a:prstGeom>
        </p:spPr>
        <p:txBody>
          <a:bodyPr vert="horz" wrap="square" lIns="0" tIns="12700" rIns="0" bIns="0" rtlCol="0">
            <a:spAutoFit/>
          </a:bodyPr>
          <a:lstStyle/>
          <a:p>
            <a:pPr marL="12700">
              <a:lnSpc>
                <a:spcPct val="100000"/>
              </a:lnSpc>
              <a:spcBef>
                <a:spcPts val="100"/>
              </a:spcBef>
            </a:pPr>
            <a:r>
              <a:rPr sz="3600" spc="-90" dirty="0">
                <a:solidFill>
                  <a:srgbClr val="EBEBEB"/>
                </a:solidFill>
                <a:latin typeface="Arial"/>
                <a:cs typeface="Arial"/>
              </a:rPr>
              <a:t>Analysis</a:t>
            </a:r>
            <a:endParaRPr sz="3600">
              <a:latin typeface="Arial"/>
              <a:cs typeface="Arial"/>
            </a:endParaRPr>
          </a:p>
        </p:txBody>
      </p:sp>
      <p:grpSp>
        <p:nvGrpSpPr>
          <p:cNvPr id="20" name="object 20"/>
          <p:cNvGrpSpPr/>
          <p:nvPr/>
        </p:nvGrpSpPr>
        <p:grpSpPr>
          <a:xfrm>
            <a:off x="5193791" y="0"/>
            <a:ext cx="6391910" cy="2307590"/>
            <a:chOff x="5193791" y="0"/>
            <a:chExt cx="6391910" cy="2307590"/>
          </a:xfrm>
        </p:grpSpPr>
        <p:sp>
          <p:nvSpPr>
            <p:cNvPr id="21" name="object 21"/>
            <p:cNvSpPr/>
            <p:nvPr/>
          </p:nvSpPr>
          <p:spPr>
            <a:xfrm>
              <a:off x="10398251" y="0"/>
              <a:ext cx="765048" cy="1208532"/>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3" name="object 23"/>
            <p:cNvSpPr/>
            <p:nvPr/>
          </p:nvSpPr>
          <p:spPr>
            <a:xfrm>
              <a:off x="5193791" y="809244"/>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59"/>
                  </a:lnTo>
                  <a:lnTo>
                    <a:pt x="0" y="1348231"/>
                  </a:lnTo>
                  <a:lnTo>
                    <a:pt x="7636" y="1395614"/>
                  </a:lnTo>
                  <a:lnTo>
                    <a:pt x="28903" y="1436754"/>
                  </a:lnTo>
                  <a:lnTo>
                    <a:pt x="61337" y="1469188"/>
                  </a:lnTo>
                  <a:lnTo>
                    <a:pt x="102477" y="1490455"/>
                  </a:lnTo>
                  <a:lnTo>
                    <a:pt x="149860" y="1498091"/>
                  </a:lnTo>
                  <a:lnTo>
                    <a:pt x="6241796" y="1498091"/>
                  </a:lnTo>
                  <a:lnTo>
                    <a:pt x="6289178" y="1490455"/>
                  </a:lnTo>
                  <a:lnTo>
                    <a:pt x="6330318" y="1469188"/>
                  </a:lnTo>
                  <a:lnTo>
                    <a:pt x="6362752" y="1436754"/>
                  </a:lnTo>
                  <a:lnTo>
                    <a:pt x="6384019" y="1395614"/>
                  </a:lnTo>
                  <a:lnTo>
                    <a:pt x="6391656" y="1348231"/>
                  </a:lnTo>
                  <a:lnTo>
                    <a:pt x="6391656" y="149859"/>
                  </a:lnTo>
                  <a:lnTo>
                    <a:pt x="6384019" y="102477"/>
                  </a:lnTo>
                  <a:lnTo>
                    <a:pt x="6362752" y="61337"/>
                  </a:lnTo>
                  <a:lnTo>
                    <a:pt x="6330318" y="28903"/>
                  </a:lnTo>
                  <a:lnTo>
                    <a:pt x="6289178" y="7636"/>
                  </a:lnTo>
                  <a:lnTo>
                    <a:pt x="6241796" y="0"/>
                  </a:lnTo>
                  <a:close/>
                </a:path>
              </a:pathLst>
            </a:custGeom>
            <a:solidFill>
              <a:srgbClr val="E23C6E"/>
            </a:solidFill>
          </p:spPr>
          <p:txBody>
            <a:bodyPr wrap="square" lIns="0" tIns="0" rIns="0" bIns="0" rtlCol="0"/>
            <a:lstStyle/>
            <a:p>
              <a:endParaRPr/>
            </a:p>
          </p:txBody>
        </p:sp>
        <p:sp>
          <p:nvSpPr>
            <p:cNvPr id="24" name="object 24"/>
            <p:cNvSpPr/>
            <p:nvPr/>
          </p:nvSpPr>
          <p:spPr>
            <a:xfrm>
              <a:off x="5647943" y="1146047"/>
              <a:ext cx="824484" cy="824484"/>
            </a:xfrm>
            <a:prstGeom prst="rect">
              <a:avLst/>
            </a:prstGeom>
            <a:blipFill>
              <a:blip r:embed="rId10" cstate="print"/>
              <a:stretch>
                <a:fillRect/>
              </a:stretch>
            </a:blipFill>
          </p:spPr>
          <p:txBody>
            <a:bodyPr wrap="square" lIns="0" tIns="0" rIns="0" bIns="0" rtlCol="0"/>
            <a:lstStyle/>
            <a:p>
              <a:endParaRPr/>
            </a:p>
          </p:txBody>
        </p:sp>
      </p:grpSp>
      <p:sp>
        <p:nvSpPr>
          <p:cNvPr id="25" name="object 25"/>
          <p:cNvSpPr txBox="1">
            <a:spLocks noGrp="1"/>
          </p:cNvSpPr>
          <p:nvPr>
            <p:ph type="title"/>
          </p:nvPr>
        </p:nvSpPr>
        <p:spPr>
          <a:xfrm>
            <a:off x="7072121" y="1129030"/>
            <a:ext cx="4154804"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Trebuchet MS"/>
                <a:cs typeface="Trebuchet MS"/>
              </a:rPr>
              <a:t>What</a:t>
            </a:r>
            <a:r>
              <a:rPr sz="1400" spc="5" dirty="0">
                <a:solidFill>
                  <a:srgbClr val="FFFFFF"/>
                </a:solidFill>
              </a:rPr>
              <a:t>? </a:t>
            </a:r>
            <a:r>
              <a:rPr sz="1400" spc="-10" dirty="0">
                <a:solidFill>
                  <a:srgbClr val="FFFFFF"/>
                </a:solidFill>
              </a:rPr>
              <a:t>On </a:t>
            </a:r>
            <a:r>
              <a:rPr sz="1400" spc="-25" dirty="0">
                <a:solidFill>
                  <a:srgbClr val="FFFFFF"/>
                </a:solidFill>
              </a:rPr>
              <a:t>any </a:t>
            </a:r>
            <a:r>
              <a:rPr sz="1400" spc="-110" dirty="0">
                <a:solidFill>
                  <a:srgbClr val="FFFFFF"/>
                </a:solidFill>
              </a:rPr>
              <a:t>OS </a:t>
            </a:r>
            <a:r>
              <a:rPr sz="1400" spc="30" dirty="0">
                <a:solidFill>
                  <a:srgbClr val="FFFFFF"/>
                </a:solidFill>
              </a:rPr>
              <a:t>platform</a:t>
            </a:r>
            <a:r>
              <a:rPr sz="1400" spc="-254" dirty="0">
                <a:solidFill>
                  <a:srgbClr val="FFFFFF"/>
                </a:solidFill>
              </a:rPr>
              <a:t> </a:t>
            </a:r>
            <a:r>
              <a:rPr sz="1400" spc="-10" dirty="0">
                <a:solidFill>
                  <a:srgbClr val="FFFFFF"/>
                </a:solidFill>
              </a:rPr>
              <a:t>(Windows/Linux/MacOS)</a:t>
            </a:r>
            <a:endParaRPr sz="1400">
              <a:latin typeface="Trebuchet MS"/>
              <a:cs typeface="Trebuchet MS"/>
            </a:endParaRPr>
          </a:p>
        </p:txBody>
      </p:sp>
      <p:sp>
        <p:nvSpPr>
          <p:cNvPr id="26" name="object 26"/>
          <p:cNvSpPr txBox="1"/>
          <p:nvPr/>
        </p:nvSpPr>
        <p:spPr>
          <a:xfrm>
            <a:off x="7072121" y="1248511"/>
            <a:ext cx="4136390" cy="622935"/>
          </a:xfrm>
          <a:prstGeom prst="rect">
            <a:avLst/>
          </a:prstGeom>
        </p:spPr>
        <p:txBody>
          <a:bodyPr vert="horz" wrap="square" lIns="0" tIns="12700" rIns="0" bIns="0" rtlCol="0">
            <a:spAutoFit/>
          </a:bodyPr>
          <a:lstStyle/>
          <a:p>
            <a:pPr marL="12700" marR="5080">
              <a:lnSpc>
                <a:spcPct val="140000"/>
              </a:lnSpc>
              <a:spcBef>
                <a:spcPts val="100"/>
              </a:spcBef>
            </a:pPr>
            <a:r>
              <a:rPr sz="1400" spc="-5" dirty="0">
                <a:solidFill>
                  <a:srgbClr val="FFFFFF"/>
                </a:solidFill>
                <a:latin typeface="Arial"/>
                <a:cs typeface="Arial"/>
              </a:rPr>
              <a:t>event </a:t>
            </a:r>
            <a:r>
              <a:rPr sz="1400" dirty="0">
                <a:solidFill>
                  <a:srgbClr val="FFFFFF"/>
                </a:solidFill>
                <a:latin typeface="Arial"/>
                <a:cs typeface="Arial"/>
              </a:rPr>
              <a:t>logs </a:t>
            </a:r>
            <a:r>
              <a:rPr sz="1400" spc="-5" dirty="0">
                <a:solidFill>
                  <a:srgbClr val="FFFFFF"/>
                </a:solidFill>
                <a:latin typeface="Arial"/>
                <a:cs typeface="Arial"/>
              </a:rPr>
              <a:t>contains </a:t>
            </a:r>
            <a:r>
              <a:rPr sz="1400" spc="-65" dirty="0">
                <a:solidFill>
                  <a:srgbClr val="FFFFFF"/>
                </a:solidFill>
                <a:latin typeface="Arial"/>
                <a:cs typeface="Arial"/>
              </a:rPr>
              <a:t>a </a:t>
            </a:r>
            <a:r>
              <a:rPr sz="1400" spc="50" dirty="0">
                <a:solidFill>
                  <a:srgbClr val="FFFFFF"/>
                </a:solidFill>
                <a:latin typeface="Arial"/>
                <a:cs typeface="Arial"/>
              </a:rPr>
              <a:t>lot </a:t>
            </a:r>
            <a:r>
              <a:rPr sz="1400" spc="45" dirty="0">
                <a:solidFill>
                  <a:srgbClr val="FFFFFF"/>
                </a:solidFill>
                <a:latin typeface="Arial"/>
                <a:cs typeface="Arial"/>
              </a:rPr>
              <a:t>of </a:t>
            </a:r>
            <a:r>
              <a:rPr sz="1400" spc="-10" dirty="0">
                <a:solidFill>
                  <a:srgbClr val="FFFFFF"/>
                </a:solidFill>
                <a:latin typeface="Arial"/>
                <a:cs typeface="Arial"/>
              </a:rPr>
              <a:t>useful </a:t>
            </a:r>
            <a:r>
              <a:rPr sz="1400" spc="25" dirty="0">
                <a:solidFill>
                  <a:srgbClr val="FFFFFF"/>
                </a:solidFill>
                <a:latin typeface="Arial"/>
                <a:cs typeface="Arial"/>
              </a:rPr>
              <a:t>information</a:t>
            </a:r>
            <a:r>
              <a:rPr sz="1400" spc="-190" dirty="0">
                <a:solidFill>
                  <a:srgbClr val="FFFFFF"/>
                </a:solidFill>
                <a:latin typeface="Arial"/>
                <a:cs typeface="Arial"/>
              </a:rPr>
              <a:t> </a:t>
            </a:r>
            <a:r>
              <a:rPr sz="1400" spc="25" dirty="0">
                <a:solidFill>
                  <a:srgbClr val="FFFFFF"/>
                </a:solidFill>
                <a:latin typeface="Arial"/>
                <a:cs typeface="Arial"/>
              </a:rPr>
              <a:t>about  </a:t>
            </a:r>
            <a:r>
              <a:rPr sz="1400" spc="15" dirty="0">
                <a:solidFill>
                  <a:srgbClr val="FFFFFF"/>
                </a:solidFill>
                <a:latin typeface="Arial"/>
                <a:cs typeface="Arial"/>
              </a:rPr>
              <a:t>the </a:t>
            </a:r>
            <a:r>
              <a:rPr sz="1400" spc="-25" dirty="0">
                <a:solidFill>
                  <a:srgbClr val="FFFFFF"/>
                </a:solidFill>
                <a:latin typeface="Arial"/>
                <a:cs typeface="Arial"/>
              </a:rPr>
              <a:t>system </a:t>
            </a:r>
            <a:r>
              <a:rPr sz="1400" spc="-5" dirty="0">
                <a:solidFill>
                  <a:srgbClr val="FFFFFF"/>
                </a:solidFill>
                <a:latin typeface="Arial"/>
                <a:cs typeface="Arial"/>
              </a:rPr>
              <a:t>and </a:t>
            </a:r>
            <a:r>
              <a:rPr sz="1400" dirty="0">
                <a:solidFill>
                  <a:srgbClr val="FFFFFF"/>
                </a:solidFill>
                <a:latin typeface="Arial"/>
                <a:cs typeface="Arial"/>
              </a:rPr>
              <a:t>its</a:t>
            </a:r>
            <a:r>
              <a:rPr sz="1400" spc="-60" dirty="0">
                <a:solidFill>
                  <a:srgbClr val="FFFFFF"/>
                </a:solidFill>
                <a:latin typeface="Arial"/>
                <a:cs typeface="Arial"/>
              </a:rPr>
              <a:t> </a:t>
            </a:r>
            <a:r>
              <a:rPr sz="1400" spc="-50" dirty="0">
                <a:solidFill>
                  <a:srgbClr val="FFFFFF"/>
                </a:solidFill>
                <a:latin typeface="Arial"/>
                <a:cs typeface="Arial"/>
              </a:rPr>
              <a:t>users.</a:t>
            </a:r>
            <a:endParaRPr sz="1400">
              <a:latin typeface="Arial"/>
              <a:cs typeface="Arial"/>
            </a:endParaRPr>
          </a:p>
        </p:txBody>
      </p:sp>
      <p:grpSp>
        <p:nvGrpSpPr>
          <p:cNvPr id="27" name="object 27"/>
          <p:cNvGrpSpPr/>
          <p:nvPr/>
        </p:nvGrpSpPr>
        <p:grpSpPr>
          <a:xfrm>
            <a:off x="5193791" y="2682239"/>
            <a:ext cx="6391910" cy="1498600"/>
            <a:chOff x="5193791" y="2682239"/>
            <a:chExt cx="6391910" cy="1498600"/>
          </a:xfrm>
        </p:grpSpPr>
        <p:sp>
          <p:nvSpPr>
            <p:cNvPr id="28" name="object 28"/>
            <p:cNvSpPr/>
            <p:nvPr/>
          </p:nvSpPr>
          <p:spPr>
            <a:xfrm>
              <a:off x="5193791" y="2682239"/>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60"/>
                  </a:lnTo>
                  <a:lnTo>
                    <a:pt x="0" y="1348232"/>
                  </a:lnTo>
                  <a:lnTo>
                    <a:pt x="7636" y="1395614"/>
                  </a:lnTo>
                  <a:lnTo>
                    <a:pt x="28903" y="1436754"/>
                  </a:lnTo>
                  <a:lnTo>
                    <a:pt x="61337" y="1469188"/>
                  </a:lnTo>
                  <a:lnTo>
                    <a:pt x="102477" y="1490455"/>
                  </a:lnTo>
                  <a:lnTo>
                    <a:pt x="149860" y="1498092"/>
                  </a:lnTo>
                  <a:lnTo>
                    <a:pt x="6241796" y="1498092"/>
                  </a:lnTo>
                  <a:lnTo>
                    <a:pt x="6289178" y="1490455"/>
                  </a:lnTo>
                  <a:lnTo>
                    <a:pt x="6330318" y="1469188"/>
                  </a:lnTo>
                  <a:lnTo>
                    <a:pt x="6362752" y="1436754"/>
                  </a:lnTo>
                  <a:lnTo>
                    <a:pt x="6384019" y="1395614"/>
                  </a:lnTo>
                  <a:lnTo>
                    <a:pt x="6391656" y="1348232"/>
                  </a:lnTo>
                  <a:lnTo>
                    <a:pt x="6391656" y="149860"/>
                  </a:lnTo>
                  <a:lnTo>
                    <a:pt x="6384019" y="102477"/>
                  </a:lnTo>
                  <a:lnTo>
                    <a:pt x="6362752" y="61337"/>
                  </a:lnTo>
                  <a:lnTo>
                    <a:pt x="6330318" y="28903"/>
                  </a:lnTo>
                  <a:lnTo>
                    <a:pt x="6289178" y="7636"/>
                  </a:lnTo>
                  <a:lnTo>
                    <a:pt x="6241796" y="0"/>
                  </a:lnTo>
                  <a:close/>
                </a:path>
              </a:pathLst>
            </a:custGeom>
            <a:solidFill>
              <a:srgbClr val="E35F3B"/>
            </a:solidFill>
          </p:spPr>
          <p:txBody>
            <a:bodyPr wrap="square" lIns="0" tIns="0" rIns="0" bIns="0" rtlCol="0"/>
            <a:lstStyle/>
            <a:p>
              <a:endParaRPr/>
            </a:p>
          </p:txBody>
        </p:sp>
        <p:sp>
          <p:nvSpPr>
            <p:cNvPr id="29" name="object 29"/>
            <p:cNvSpPr/>
            <p:nvPr/>
          </p:nvSpPr>
          <p:spPr>
            <a:xfrm>
              <a:off x="5647943" y="3019043"/>
              <a:ext cx="824484" cy="824484"/>
            </a:xfrm>
            <a:prstGeom prst="rect">
              <a:avLst/>
            </a:prstGeom>
            <a:blipFill>
              <a:blip r:embed="rId11" cstate="print"/>
              <a:stretch>
                <a:fillRect/>
              </a:stretch>
            </a:blipFill>
          </p:spPr>
          <p:txBody>
            <a:bodyPr wrap="square" lIns="0" tIns="0" rIns="0" bIns="0" rtlCol="0"/>
            <a:lstStyle/>
            <a:p>
              <a:endParaRPr/>
            </a:p>
          </p:txBody>
        </p:sp>
      </p:grpSp>
      <p:sp>
        <p:nvSpPr>
          <p:cNvPr id="30" name="object 30"/>
          <p:cNvSpPr txBox="1"/>
          <p:nvPr/>
        </p:nvSpPr>
        <p:spPr>
          <a:xfrm>
            <a:off x="7072121" y="3151758"/>
            <a:ext cx="4250055" cy="239395"/>
          </a:xfrm>
          <a:prstGeom prst="rect">
            <a:avLst/>
          </a:prstGeom>
        </p:spPr>
        <p:txBody>
          <a:bodyPr vert="horz" wrap="square" lIns="0" tIns="13335" rIns="0" bIns="0" rtlCol="0">
            <a:spAutoFit/>
          </a:bodyPr>
          <a:lstStyle/>
          <a:p>
            <a:pPr marL="12700">
              <a:lnSpc>
                <a:spcPct val="100000"/>
              </a:lnSpc>
              <a:spcBef>
                <a:spcPts val="105"/>
              </a:spcBef>
            </a:pPr>
            <a:r>
              <a:rPr sz="1400" b="1" spc="50" dirty="0">
                <a:solidFill>
                  <a:srgbClr val="FFFFFF"/>
                </a:solidFill>
                <a:latin typeface="Trebuchet MS"/>
                <a:cs typeface="Trebuchet MS"/>
              </a:rPr>
              <a:t>How? </a:t>
            </a:r>
            <a:r>
              <a:rPr sz="1400" spc="5" dirty="0">
                <a:solidFill>
                  <a:srgbClr val="FFFFFF"/>
                </a:solidFill>
                <a:latin typeface="Arial"/>
                <a:cs typeface="Arial"/>
              </a:rPr>
              <a:t>Through </a:t>
            </a:r>
            <a:r>
              <a:rPr sz="1400" spc="35" dirty="0">
                <a:solidFill>
                  <a:srgbClr val="FFFFFF"/>
                </a:solidFill>
                <a:latin typeface="Arial"/>
                <a:cs typeface="Arial"/>
              </a:rPr>
              <a:t>log </a:t>
            </a:r>
            <a:r>
              <a:rPr sz="1400" spc="-10" dirty="0">
                <a:solidFill>
                  <a:srgbClr val="FFFFFF"/>
                </a:solidFill>
                <a:latin typeface="Arial"/>
                <a:cs typeface="Arial"/>
              </a:rPr>
              <a:t>manager </a:t>
            </a:r>
            <a:r>
              <a:rPr sz="1400" spc="-5" dirty="0">
                <a:solidFill>
                  <a:srgbClr val="FFFFFF"/>
                </a:solidFill>
                <a:latin typeface="Arial"/>
                <a:cs typeface="Arial"/>
              </a:rPr>
              <a:t>and </a:t>
            </a:r>
            <a:r>
              <a:rPr sz="1400" spc="-25" dirty="0">
                <a:solidFill>
                  <a:srgbClr val="FFFFFF"/>
                </a:solidFill>
                <a:latin typeface="Arial"/>
                <a:cs typeface="Arial"/>
              </a:rPr>
              <a:t>analyzer </a:t>
            </a:r>
            <a:r>
              <a:rPr sz="1400" spc="15" dirty="0">
                <a:solidFill>
                  <a:srgbClr val="FFFFFF"/>
                </a:solidFill>
                <a:latin typeface="Arial"/>
                <a:cs typeface="Arial"/>
              </a:rPr>
              <a:t>tools</a:t>
            </a:r>
            <a:r>
              <a:rPr sz="1400" spc="-275" dirty="0">
                <a:solidFill>
                  <a:srgbClr val="FFFFFF"/>
                </a:solidFill>
                <a:latin typeface="Arial"/>
                <a:cs typeface="Arial"/>
              </a:rPr>
              <a:t> </a:t>
            </a:r>
            <a:r>
              <a:rPr sz="1400" spc="-5" dirty="0">
                <a:solidFill>
                  <a:srgbClr val="FFFFFF"/>
                </a:solidFill>
                <a:latin typeface="Arial"/>
                <a:cs typeface="Arial"/>
              </a:rPr>
              <a:t>all </a:t>
            </a:r>
            <a:r>
              <a:rPr sz="1400" spc="15" dirty="0">
                <a:solidFill>
                  <a:srgbClr val="FFFFFF"/>
                </a:solidFill>
                <a:latin typeface="Arial"/>
                <a:cs typeface="Arial"/>
              </a:rPr>
              <a:t>the</a:t>
            </a:r>
            <a:endParaRPr sz="1400">
              <a:latin typeface="Arial"/>
              <a:cs typeface="Arial"/>
            </a:endParaRPr>
          </a:p>
        </p:txBody>
      </p:sp>
      <p:sp>
        <p:nvSpPr>
          <p:cNvPr id="31" name="object 31"/>
          <p:cNvSpPr txBox="1"/>
          <p:nvPr/>
        </p:nvSpPr>
        <p:spPr>
          <a:xfrm>
            <a:off x="7072121" y="3355975"/>
            <a:ext cx="3304540" cy="239395"/>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Arial"/>
                <a:cs typeface="Arial"/>
              </a:rPr>
              <a:t>event </a:t>
            </a:r>
            <a:r>
              <a:rPr sz="1400" dirty="0">
                <a:solidFill>
                  <a:srgbClr val="FFFFFF"/>
                </a:solidFill>
                <a:latin typeface="Arial"/>
                <a:cs typeface="Arial"/>
              </a:rPr>
              <a:t>data </a:t>
            </a:r>
            <a:r>
              <a:rPr sz="1400" spc="-35" dirty="0">
                <a:solidFill>
                  <a:srgbClr val="FFFFFF"/>
                </a:solidFill>
                <a:latin typeface="Arial"/>
                <a:cs typeface="Arial"/>
              </a:rPr>
              <a:t>can </a:t>
            </a:r>
            <a:r>
              <a:rPr sz="1400" dirty="0">
                <a:solidFill>
                  <a:srgbClr val="FFFFFF"/>
                </a:solidFill>
                <a:latin typeface="Arial"/>
                <a:cs typeface="Arial"/>
              </a:rPr>
              <a:t>be </a:t>
            </a:r>
            <a:r>
              <a:rPr sz="1400" spc="5" dirty="0">
                <a:solidFill>
                  <a:srgbClr val="FFFFFF"/>
                </a:solidFill>
                <a:latin typeface="Arial"/>
                <a:cs typeface="Arial"/>
              </a:rPr>
              <a:t>captured</a:t>
            </a:r>
            <a:r>
              <a:rPr sz="1400" spc="-55" dirty="0">
                <a:solidFill>
                  <a:srgbClr val="FFFFFF"/>
                </a:solidFill>
                <a:latin typeface="Arial"/>
                <a:cs typeface="Arial"/>
              </a:rPr>
              <a:t> </a:t>
            </a:r>
            <a:r>
              <a:rPr sz="1400" spc="-5" dirty="0">
                <a:solidFill>
                  <a:srgbClr val="FFFFFF"/>
                </a:solidFill>
                <a:latin typeface="Arial"/>
                <a:cs typeface="Arial"/>
              </a:rPr>
              <a:t>automatically.</a:t>
            </a:r>
            <a:endParaRPr sz="1400">
              <a:latin typeface="Arial"/>
              <a:cs typeface="Arial"/>
            </a:endParaRPr>
          </a:p>
        </p:txBody>
      </p:sp>
      <p:grpSp>
        <p:nvGrpSpPr>
          <p:cNvPr id="32" name="object 32"/>
          <p:cNvGrpSpPr/>
          <p:nvPr/>
        </p:nvGrpSpPr>
        <p:grpSpPr>
          <a:xfrm>
            <a:off x="5193791" y="4555235"/>
            <a:ext cx="6391910" cy="1498600"/>
            <a:chOff x="5193791" y="4555235"/>
            <a:chExt cx="6391910" cy="1498600"/>
          </a:xfrm>
        </p:grpSpPr>
        <p:sp>
          <p:nvSpPr>
            <p:cNvPr id="33" name="object 33"/>
            <p:cNvSpPr/>
            <p:nvPr/>
          </p:nvSpPr>
          <p:spPr>
            <a:xfrm>
              <a:off x="5193791" y="4555235"/>
              <a:ext cx="6391910" cy="1498600"/>
            </a:xfrm>
            <a:custGeom>
              <a:avLst/>
              <a:gdLst/>
              <a:ahLst/>
              <a:cxnLst/>
              <a:rect l="l" t="t" r="r" b="b"/>
              <a:pathLst>
                <a:path w="6391909" h="1498600">
                  <a:moveTo>
                    <a:pt x="6241796" y="0"/>
                  </a:moveTo>
                  <a:lnTo>
                    <a:pt x="149860" y="0"/>
                  </a:lnTo>
                  <a:lnTo>
                    <a:pt x="102477" y="7636"/>
                  </a:lnTo>
                  <a:lnTo>
                    <a:pt x="61337" y="28903"/>
                  </a:lnTo>
                  <a:lnTo>
                    <a:pt x="28903" y="61337"/>
                  </a:lnTo>
                  <a:lnTo>
                    <a:pt x="7636" y="102477"/>
                  </a:lnTo>
                  <a:lnTo>
                    <a:pt x="0" y="149859"/>
                  </a:lnTo>
                  <a:lnTo>
                    <a:pt x="0" y="1348282"/>
                  </a:lnTo>
                  <a:lnTo>
                    <a:pt x="7636" y="1395635"/>
                  </a:lnTo>
                  <a:lnTo>
                    <a:pt x="28903" y="1436759"/>
                  </a:lnTo>
                  <a:lnTo>
                    <a:pt x="61337" y="1469188"/>
                  </a:lnTo>
                  <a:lnTo>
                    <a:pt x="102477" y="1490454"/>
                  </a:lnTo>
                  <a:lnTo>
                    <a:pt x="149860" y="1498092"/>
                  </a:lnTo>
                  <a:lnTo>
                    <a:pt x="6241796" y="1498092"/>
                  </a:lnTo>
                  <a:lnTo>
                    <a:pt x="6289178" y="1490454"/>
                  </a:lnTo>
                  <a:lnTo>
                    <a:pt x="6330318" y="1469188"/>
                  </a:lnTo>
                  <a:lnTo>
                    <a:pt x="6362752" y="1436759"/>
                  </a:lnTo>
                  <a:lnTo>
                    <a:pt x="6384019" y="1395635"/>
                  </a:lnTo>
                  <a:lnTo>
                    <a:pt x="6391656" y="1348282"/>
                  </a:lnTo>
                  <a:lnTo>
                    <a:pt x="6391656" y="149859"/>
                  </a:lnTo>
                  <a:lnTo>
                    <a:pt x="6384019" y="102477"/>
                  </a:lnTo>
                  <a:lnTo>
                    <a:pt x="6362752" y="61337"/>
                  </a:lnTo>
                  <a:lnTo>
                    <a:pt x="6330318" y="28903"/>
                  </a:lnTo>
                  <a:lnTo>
                    <a:pt x="6289178" y="7636"/>
                  </a:lnTo>
                  <a:lnTo>
                    <a:pt x="6241796" y="0"/>
                  </a:lnTo>
                  <a:close/>
                </a:path>
              </a:pathLst>
            </a:custGeom>
            <a:solidFill>
              <a:srgbClr val="E99339"/>
            </a:solidFill>
          </p:spPr>
          <p:txBody>
            <a:bodyPr wrap="square" lIns="0" tIns="0" rIns="0" bIns="0" rtlCol="0"/>
            <a:lstStyle/>
            <a:p>
              <a:endParaRPr/>
            </a:p>
          </p:txBody>
        </p:sp>
        <p:sp>
          <p:nvSpPr>
            <p:cNvPr id="34" name="object 34"/>
            <p:cNvSpPr/>
            <p:nvPr/>
          </p:nvSpPr>
          <p:spPr>
            <a:xfrm>
              <a:off x="5647943" y="4892039"/>
              <a:ext cx="824484" cy="824484"/>
            </a:xfrm>
            <a:prstGeom prst="rect">
              <a:avLst/>
            </a:prstGeom>
            <a:blipFill>
              <a:blip r:embed="rId12" cstate="print"/>
              <a:stretch>
                <a:fillRect/>
              </a:stretch>
            </a:blipFill>
          </p:spPr>
          <p:txBody>
            <a:bodyPr wrap="square" lIns="0" tIns="0" rIns="0" bIns="0" rtlCol="0"/>
            <a:lstStyle/>
            <a:p>
              <a:endParaRPr/>
            </a:p>
          </p:txBody>
        </p:sp>
      </p:grpSp>
      <p:sp>
        <p:nvSpPr>
          <p:cNvPr id="35" name="object 35"/>
          <p:cNvSpPr txBox="1"/>
          <p:nvPr/>
        </p:nvSpPr>
        <p:spPr>
          <a:xfrm>
            <a:off x="7072121" y="4876546"/>
            <a:ext cx="4291965" cy="239395"/>
          </a:xfrm>
          <a:prstGeom prst="rect">
            <a:avLst/>
          </a:prstGeom>
        </p:spPr>
        <p:txBody>
          <a:bodyPr vert="horz" wrap="square" lIns="0" tIns="12700" rIns="0" bIns="0" rtlCol="0">
            <a:spAutoFit/>
          </a:bodyPr>
          <a:lstStyle/>
          <a:p>
            <a:pPr marL="12700">
              <a:lnSpc>
                <a:spcPct val="100000"/>
              </a:lnSpc>
              <a:spcBef>
                <a:spcPts val="100"/>
              </a:spcBef>
            </a:pPr>
            <a:r>
              <a:rPr sz="1400" b="1" spc="45" dirty="0">
                <a:solidFill>
                  <a:srgbClr val="FFFFFF"/>
                </a:solidFill>
                <a:latin typeface="Trebuchet MS"/>
                <a:cs typeface="Trebuchet MS"/>
              </a:rPr>
              <a:t>Why? </a:t>
            </a:r>
            <a:r>
              <a:rPr sz="1400" spc="-45" dirty="0">
                <a:solidFill>
                  <a:srgbClr val="FFFFFF"/>
                </a:solidFill>
                <a:latin typeface="Arial"/>
                <a:cs typeface="Arial"/>
              </a:rPr>
              <a:t>Event </a:t>
            </a:r>
            <a:r>
              <a:rPr sz="1400" dirty="0">
                <a:solidFill>
                  <a:srgbClr val="FFFFFF"/>
                </a:solidFill>
                <a:latin typeface="Arial"/>
                <a:cs typeface="Arial"/>
              </a:rPr>
              <a:t>logs </a:t>
            </a:r>
            <a:r>
              <a:rPr sz="1400" spc="-35" dirty="0">
                <a:solidFill>
                  <a:srgbClr val="FFFFFF"/>
                </a:solidFill>
                <a:latin typeface="Arial"/>
                <a:cs typeface="Arial"/>
              </a:rPr>
              <a:t>can </a:t>
            </a:r>
            <a:r>
              <a:rPr sz="1400" spc="15" dirty="0">
                <a:solidFill>
                  <a:srgbClr val="FFFFFF"/>
                </a:solidFill>
                <a:latin typeface="Arial"/>
                <a:cs typeface="Arial"/>
              </a:rPr>
              <a:t>provide </a:t>
            </a:r>
            <a:r>
              <a:rPr sz="1400" spc="-5" dirty="0">
                <a:solidFill>
                  <a:srgbClr val="FFFFFF"/>
                </a:solidFill>
                <a:latin typeface="Arial"/>
                <a:cs typeface="Arial"/>
              </a:rPr>
              <a:t>investigators </a:t>
            </a:r>
            <a:r>
              <a:rPr sz="1400" spc="30" dirty="0">
                <a:solidFill>
                  <a:srgbClr val="FFFFFF"/>
                </a:solidFill>
                <a:latin typeface="Arial"/>
                <a:cs typeface="Arial"/>
              </a:rPr>
              <a:t>with</a:t>
            </a:r>
            <a:r>
              <a:rPr sz="1400" spc="-155" dirty="0">
                <a:solidFill>
                  <a:srgbClr val="FFFFFF"/>
                </a:solidFill>
                <a:latin typeface="Arial"/>
                <a:cs typeface="Arial"/>
              </a:rPr>
              <a:t> </a:t>
            </a:r>
            <a:r>
              <a:rPr sz="1400" spc="-5" dirty="0">
                <a:solidFill>
                  <a:srgbClr val="FFFFFF"/>
                </a:solidFill>
                <a:latin typeface="Arial"/>
                <a:cs typeface="Arial"/>
              </a:rPr>
              <a:t>details</a:t>
            </a:r>
            <a:endParaRPr sz="1400">
              <a:latin typeface="Arial"/>
              <a:cs typeface="Arial"/>
            </a:endParaRPr>
          </a:p>
        </p:txBody>
      </p:sp>
      <p:sp>
        <p:nvSpPr>
          <p:cNvPr id="36" name="object 36"/>
          <p:cNvSpPr txBox="1"/>
          <p:nvPr/>
        </p:nvSpPr>
        <p:spPr>
          <a:xfrm>
            <a:off x="7072121" y="4996027"/>
            <a:ext cx="3986529" cy="622935"/>
          </a:xfrm>
          <a:prstGeom prst="rect">
            <a:avLst/>
          </a:prstGeom>
        </p:spPr>
        <p:txBody>
          <a:bodyPr vert="horz" wrap="square" lIns="0" tIns="12700" rIns="0" bIns="0" rtlCol="0">
            <a:spAutoFit/>
          </a:bodyPr>
          <a:lstStyle/>
          <a:p>
            <a:pPr marL="12700" marR="5080">
              <a:lnSpc>
                <a:spcPct val="140000"/>
              </a:lnSpc>
              <a:spcBef>
                <a:spcPts val="100"/>
              </a:spcBef>
            </a:pPr>
            <a:r>
              <a:rPr sz="1400" spc="25" dirty="0">
                <a:solidFill>
                  <a:srgbClr val="FFFFFF"/>
                </a:solidFill>
                <a:latin typeface="Arial"/>
                <a:cs typeface="Arial"/>
              </a:rPr>
              <a:t>about </a:t>
            </a:r>
            <a:r>
              <a:rPr sz="1400" spc="-5" dirty="0">
                <a:solidFill>
                  <a:srgbClr val="FFFFFF"/>
                </a:solidFill>
                <a:latin typeface="Arial"/>
                <a:cs typeface="Arial"/>
              </a:rPr>
              <a:t>applications, </a:t>
            </a:r>
            <a:r>
              <a:rPr sz="1400" spc="25" dirty="0">
                <a:solidFill>
                  <a:srgbClr val="FFFFFF"/>
                </a:solidFill>
                <a:latin typeface="Arial"/>
                <a:cs typeface="Arial"/>
              </a:rPr>
              <a:t>login </a:t>
            </a:r>
            <a:r>
              <a:rPr sz="1400" dirty="0">
                <a:solidFill>
                  <a:srgbClr val="FFFFFF"/>
                </a:solidFill>
                <a:latin typeface="Arial"/>
                <a:cs typeface="Arial"/>
              </a:rPr>
              <a:t>timestamps </a:t>
            </a:r>
            <a:r>
              <a:rPr sz="1400" spc="35" dirty="0">
                <a:solidFill>
                  <a:srgbClr val="FFFFFF"/>
                </a:solidFill>
                <a:latin typeface="Arial"/>
                <a:cs typeface="Arial"/>
              </a:rPr>
              <a:t>for </a:t>
            </a:r>
            <a:r>
              <a:rPr sz="1400" spc="-45" dirty="0">
                <a:solidFill>
                  <a:srgbClr val="FFFFFF"/>
                </a:solidFill>
                <a:latin typeface="Arial"/>
                <a:cs typeface="Arial"/>
              </a:rPr>
              <a:t>users</a:t>
            </a:r>
            <a:r>
              <a:rPr sz="1400" spc="-260" dirty="0">
                <a:solidFill>
                  <a:srgbClr val="FFFFFF"/>
                </a:solidFill>
                <a:latin typeface="Arial"/>
                <a:cs typeface="Arial"/>
              </a:rPr>
              <a:t> </a:t>
            </a:r>
            <a:r>
              <a:rPr sz="1400" spc="-5" dirty="0">
                <a:solidFill>
                  <a:srgbClr val="FFFFFF"/>
                </a:solidFill>
                <a:latin typeface="Arial"/>
                <a:cs typeface="Arial"/>
              </a:rPr>
              <a:t>and  </a:t>
            </a:r>
            <a:r>
              <a:rPr sz="1400" spc="-25" dirty="0">
                <a:solidFill>
                  <a:srgbClr val="FFFFFF"/>
                </a:solidFill>
                <a:latin typeface="Arial"/>
                <a:cs typeface="Arial"/>
              </a:rPr>
              <a:t>system events </a:t>
            </a:r>
            <a:r>
              <a:rPr sz="1400" spc="45" dirty="0">
                <a:solidFill>
                  <a:srgbClr val="FFFFFF"/>
                </a:solidFill>
                <a:latin typeface="Arial"/>
                <a:cs typeface="Arial"/>
              </a:rPr>
              <a:t>of</a:t>
            </a:r>
            <a:r>
              <a:rPr sz="1400" spc="-25" dirty="0">
                <a:solidFill>
                  <a:srgbClr val="FFFFFF"/>
                </a:solidFill>
                <a:latin typeface="Arial"/>
                <a:cs typeface="Arial"/>
              </a:rPr>
              <a:t> </a:t>
            </a:r>
            <a:r>
              <a:rPr sz="1400" spc="-10" dirty="0">
                <a:solidFill>
                  <a:srgbClr val="FFFFFF"/>
                </a:solidFill>
                <a:latin typeface="Arial"/>
                <a:cs typeface="Arial"/>
              </a:rPr>
              <a:t>interest.</a:t>
            </a:r>
            <a:endParaRPr sz="1400">
              <a:latin typeface="Arial"/>
              <a:cs typeface="Arial"/>
            </a:endParaRPr>
          </a:p>
        </p:txBody>
      </p:sp>
      <p:grpSp>
        <p:nvGrpSpPr>
          <p:cNvPr id="37" name="object 37"/>
          <p:cNvGrpSpPr/>
          <p:nvPr/>
        </p:nvGrpSpPr>
        <p:grpSpPr>
          <a:xfrm>
            <a:off x="-9144" y="6662928"/>
            <a:ext cx="12212320" cy="205740"/>
            <a:chOff x="-9144" y="6662928"/>
            <a:chExt cx="12212320" cy="205740"/>
          </a:xfrm>
        </p:grpSpPr>
        <p:sp>
          <p:nvSpPr>
            <p:cNvPr id="38" name="object 38"/>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39" name="object 39"/>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extLst>
      <p:ext uri="{BB962C8B-B14F-4D97-AF65-F5344CB8AC3E}">
        <p14:creationId xmlns:p14="http://schemas.microsoft.com/office/powerpoint/2010/main" val="2860607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8" cstate="print"/>
              <a:stretch>
                <a:fillRect/>
              </a:stretch>
            </a:blipFill>
          </p:spPr>
          <p:txBody>
            <a:bodyPr wrap="square" lIns="0" tIns="0" rIns="0" bIns="0" rtlCol="0"/>
            <a:lstStyle/>
            <a:p>
              <a:endParaRPr/>
            </a:p>
          </p:txBody>
        </p:sp>
      </p:grpSp>
      <p:grpSp>
        <p:nvGrpSpPr>
          <p:cNvPr id="9" name="object 9"/>
          <p:cNvGrpSpPr/>
          <p:nvPr/>
        </p:nvGrpSpPr>
        <p:grpSpPr>
          <a:xfrm>
            <a:off x="460248" y="1519047"/>
            <a:ext cx="11330305" cy="4881880"/>
            <a:chOff x="460248" y="1519047"/>
            <a:chExt cx="11330305" cy="4881880"/>
          </a:xfrm>
        </p:grpSpPr>
        <p:sp>
          <p:nvSpPr>
            <p:cNvPr id="10" name="object 10"/>
            <p:cNvSpPr/>
            <p:nvPr/>
          </p:nvSpPr>
          <p:spPr>
            <a:xfrm>
              <a:off x="8502141"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1" name="object 11"/>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2" name="object 12"/>
          <p:cNvGrpSpPr/>
          <p:nvPr/>
        </p:nvGrpSpPr>
        <p:grpSpPr>
          <a:xfrm>
            <a:off x="0" y="0"/>
            <a:ext cx="12192000" cy="1209040"/>
            <a:chOff x="0" y="0"/>
            <a:chExt cx="12192000" cy="1209040"/>
          </a:xfrm>
        </p:grpSpPr>
        <p:sp>
          <p:nvSpPr>
            <p:cNvPr id="13" name="object 13"/>
            <p:cNvSpPr/>
            <p:nvPr/>
          </p:nvSpPr>
          <p:spPr>
            <a:xfrm>
              <a:off x="10398252" y="0"/>
              <a:ext cx="765048" cy="1208532"/>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0" y="0"/>
              <a:ext cx="12192000" cy="1207008"/>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0" y="471169"/>
              <a:ext cx="11709400" cy="670560"/>
            </a:xfrm>
            <a:custGeom>
              <a:avLst/>
              <a:gdLst/>
              <a:ahLst/>
              <a:cxnLst/>
              <a:rect l="l" t="t" r="r" b="b"/>
              <a:pathLst>
                <a:path w="11709400" h="670560">
                  <a:moveTo>
                    <a:pt x="423672" y="0"/>
                  </a:moveTo>
                  <a:lnTo>
                    <a:pt x="0" y="0"/>
                  </a:lnTo>
                  <a:lnTo>
                    <a:pt x="0" y="670306"/>
                  </a:lnTo>
                  <a:lnTo>
                    <a:pt x="423672" y="670306"/>
                  </a:lnTo>
                  <a:lnTo>
                    <a:pt x="423672" y="0"/>
                  </a:lnTo>
                  <a:close/>
                </a:path>
                <a:path w="11709400" h="670560">
                  <a:moveTo>
                    <a:pt x="11709273" y="0"/>
                  </a:moveTo>
                  <a:lnTo>
                    <a:pt x="7208520" y="0"/>
                  </a:lnTo>
                  <a:lnTo>
                    <a:pt x="7208520" y="670306"/>
                  </a:lnTo>
                  <a:lnTo>
                    <a:pt x="11709273" y="670306"/>
                  </a:lnTo>
                  <a:lnTo>
                    <a:pt x="11709273" y="0"/>
                  </a:lnTo>
                  <a:close/>
                </a:path>
              </a:pathLst>
            </a:custGeom>
            <a:solidFill>
              <a:srgbClr val="000000"/>
            </a:solidFill>
          </p:spPr>
          <p:txBody>
            <a:bodyPr wrap="square" lIns="0" tIns="0" rIns="0" bIns="0" rtlCol="0"/>
            <a:lstStyle/>
            <a:p>
              <a:endParaRPr/>
            </a:p>
          </p:txBody>
        </p:sp>
        <p:sp>
          <p:nvSpPr>
            <p:cNvPr id="16" name="object 16"/>
            <p:cNvSpPr/>
            <p:nvPr/>
          </p:nvSpPr>
          <p:spPr>
            <a:xfrm>
              <a:off x="1580388" y="0"/>
              <a:ext cx="173736" cy="1048512"/>
            </a:xfrm>
            <a:prstGeom prst="rect">
              <a:avLst/>
            </a:prstGeom>
            <a:blipFill>
              <a:blip r:embed="rId11" cstate="print"/>
              <a:stretch>
                <a:fillRect/>
              </a:stretch>
            </a:blipFill>
          </p:spPr>
          <p:txBody>
            <a:bodyPr wrap="square" lIns="0" tIns="0" rIns="0" bIns="0" rtlCol="0"/>
            <a:lstStyle/>
            <a:p>
              <a:endParaRPr/>
            </a:p>
          </p:txBody>
        </p:sp>
      </p:grpSp>
      <p:sp>
        <p:nvSpPr>
          <p:cNvPr id="17" name="object 17"/>
          <p:cNvSpPr/>
          <p:nvPr/>
        </p:nvSpPr>
        <p:spPr>
          <a:xfrm>
            <a:off x="2243327" y="6635101"/>
            <a:ext cx="9944735" cy="223520"/>
          </a:xfrm>
          <a:custGeom>
            <a:avLst/>
            <a:gdLst/>
            <a:ahLst/>
            <a:cxnLst/>
            <a:rect l="l" t="t" r="r" b="b"/>
            <a:pathLst>
              <a:path w="9944735" h="223520">
                <a:moveTo>
                  <a:pt x="9944115" y="24028"/>
                </a:moveTo>
                <a:lnTo>
                  <a:pt x="9931154" y="0"/>
                </a:lnTo>
              </a:path>
              <a:path w="9944735" h="223520">
                <a:moveTo>
                  <a:pt x="9944115" y="154763"/>
                </a:moveTo>
                <a:lnTo>
                  <a:pt x="9860633" y="0"/>
                </a:lnTo>
              </a:path>
              <a:path w="9944735" h="223520">
                <a:moveTo>
                  <a:pt x="9910348" y="222897"/>
                </a:moveTo>
                <a:lnTo>
                  <a:pt x="9790113" y="0"/>
                </a:lnTo>
              </a:path>
              <a:path w="9944735" h="223520">
                <a:moveTo>
                  <a:pt x="9840162" y="222897"/>
                </a:moveTo>
                <a:lnTo>
                  <a:pt x="9719909" y="0"/>
                </a:lnTo>
              </a:path>
              <a:path w="9944735" h="223520">
                <a:moveTo>
                  <a:pt x="9770276" y="222897"/>
                </a:moveTo>
                <a:lnTo>
                  <a:pt x="9650044" y="0"/>
                </a:lnTo>
              </a:path>
              <a:path w="9944735" h="223520">
                <a:moveTo>
                  <a:pt x="9699676" y="222897"/>
                </a:moveTo>
                <a:lnTo>
                  <a:pt x="9579442" y="0"/>
                </a:lnTo>
              </a:path>
              <a:path w="9944735" h="223520">
                <a:moveTo>
                  <a:pt x="9629156" y="222897"/>
                </a:moveTo>
                <a:lnTo>
                  <a:pt x="9508922" y="0"/>
                </a:lnTo>
              </a:path>
              <a:path w="9944735" h="223520">
                <a:moveTo>
                  <a:pt x="9558970" y="222897"/>
                </a:moveTo>
                <a:lnTo>
                  <a:pt x="9438718" y="0"/>
                </a:lnTo>
              </a:path>
              <a:path w="9944735" h="223520">
                <a:moveTo>
                  <a:pt x="9489084" y="222897"/>
                </a:moveTo>
                <a:lnTo>
                  <a:pt x="9368853" y="0"/>
                </a:lnTo>
              </a:path>
              <a:path w="9944735" h="223520">
                <a:moveTo>
                  <a:pt x="9418485" y="222897"/>
                </a:moveTo>
                <a:lnTo>
                  <a:pt x="9298250" y="0"/>
                </a:lnTo>
              </a:path>
              <a:path w="9944735" h="223520">
                <a:moveTo>
                  <a:pt x="9347965" y="222897"/>
                </a:moveTo>
                <a:lnTo>
                  <a:pt x="9227730" y="0"/>
                </a:lnTo>
              </a:path>
              <a:path w="9944735" h="223520">
                <a:moveTo>
                  <a:pt x="9277779" y="222897"/>
                </a:moveTo>
                <a:lnTo>
                  <a:pt x="9157526" y="0"/>
                </a:lnTo>
              </a:path>
              <a:path w="9944735" h="223520">
                <a:moveTo>
                  <a:pt x="9207893" y="222897"/>
                </a:moveTo>
                <a:lnTo>
                  <a:pt x="9087661" y="0"/>
                </a:lnTo>
              </a:path>
              <a:path w="9944735" h="223520">
                <a:moveTo>
                  <a:pt x="9137293" y="222897"/>
                </a:moveTo>
                <a:lnTo>
                  <a:pt x="9017059" y="0"/>
                </a:lnTo>
              </a:path>
              <a:path w="9944735" h="223520">
                <a:moveTo>
                  <a:pt x="9066773" y="222897"/>
                </a:moveTo>
                <a:lnTo>
                  <a:pt x="8946539" y="0"/>
                </a:lnTo>
              </a:path>
              <a:path w="9944735" h="223520">
                <a:moveTo>
                  <a:pt x="8997222" y="222897"/>
                </a:moveTo>
                <a:lnTo>
                  <a:pt x="8876990" y="0"/>
                </a:lnTo>
              </a:path>
              <a:path w="9944735" h="223520">
                <a:moveTo>
                  <a:pt x="8926701" y="222897"/>
                </a:moveTo>
                <a:lnTo>
                  <a:pt x="8806470" y="0"/>
                </a:lnTo>
              </a:path>
              <a:path w="9944735" h="223520">
                <a:moveTo>
                  <a:pt x="8856102" y="222897"/>
                </a:moveTo>
                <a:lnTo>
                  <a:pt x="8735867" y="0"/>
                </a:lnTo>
              </a:path>
              <a:path w="9944735" h="223520">
                <a:moveTo>
                  <a:pt x="8785916" y="222897"/>
                </a:moveTo>
                <a:lnTo>
                  <a:pt x="8665663" y="0"/>
                </a:lnTo>
              </a:path>
              <a:path w="9944735" h="223520">
                <a:moveTo>
                  <a:pt x="8716030" y="222897"/>
                </a:moveTo>
                <a:lnTo>
                  <a:pt x="8595798" y="0"/>
                </a:lnTo>
              </a:path>
              <a:path w="9944735" h="223520">
                <a:moveTo>
                  <a:pt x="8645510" y="222897"/>
                </a:moveTo>
                <a:lnTo>
                  <a:pt x="8525278" y="0"/>
                </a:lnTo>
              </a:path>
              <a:path w="9944735" h="223520">
                <a:moveTo>
                  <a:pt x="8574990" y="222897"/>
                </a:moveTo>
                <a:lnTo>
                  <a:pt x="8454758" y="0"/>
                </a:lnTo>
              </a:path>
              <a:path w="9944735" h="223520">
                <a:moveTo>
                  <a:pt x="8504724" y="222897"/>
                </a:moveTo>
                <a:lnTo>
                  <a:pt x="8384472" y="0"/>
                </a:lnTo>
              </a:path>
              <a:path w="9944735" h="223520">
                <a:moveTo>
                  <a:pt x="8434839" y="222897"/>
                </a:moveTo>
                <a:lnTo>
                  <a:pt x="8314607" y="0"/>
                </a:lnTo>
              </a:path>
              <a:path w="9944735" h="223520">
                <a:moveTo>
                  <a:pt x="8364318" y="222897"/>
                </a:moveTo>
                <a:lnTo>
                  <a:pt x="8244087" y="0"/>
                </a:lnTo>
              </a:path>
              <a:path w="9944735" h="223520">
                <a:moveTo>
                  <a:pt x="8293798" y="222897"/>
                </a:moveTo>
                <a:lnTo>
                  <a:pt x="8173566" y="0"/>
                </a:lnTo>
              </a:path>
              <a:path w="9944735" h="223520">
                <a:moveTo>
                  <a:pt x="8223533" y="222897"/>
                </a:moveTo>
                <a:lnTo>
                  <a:pt x="8103280" y="0"/>
                </a:lnTo>
              </a:path>
              <a:path w="9944735" h="223520">
                <a:moveTo>
                  <a:pt x="8153647" y="222897"/>
                </a:moveTo>
                <a:lnTo>
                  <a:pt x="8033415" y="0"/>
                </a:lnTo>
              </a:path>
              <a:path w="9944735" h="223520">
                <a:moveTo>
                  <a:pt x="8083127" y="222897"/>
                </a:moveTo>
                <a:lnTo>
                  <a:pt x="7962895" y="0"/>
                </a:lnTo>
              </a:path>
              <a:path w="9944735" h="223520">
                <a:moveTo>
                  <a:pt x="8012607" y="222897"/>
                </a:moveTo>
                <a:lnTo>
                  <a:pt x="7892375" y="0"/>
                </a:lnTo>
              </a:path>
              <a:path w="9944735" h="223520">
                <a:moveTo>
                  <a:pt x="7942976" y="222897"/>
                </a:moveTo>
                <a:lnTo>
                  <a:pt x="7822744" y="0"/>
                </a:lnTo>
              </a:path>
              <a:path w="9944735" h="223520">
                <a:moveTo>
                  <a:pt x="7872455" y="222897"/>
                </a:moveTo>
                <a:lnTo>
                  <a:pt x="7752224" y="0"/>
                </a:lnTo>
              </a:path>
              <a:path w="9944735" h="223520">
                <a:moveTo>
                  <a:pt x="7801935" y="222897"/>
                </a:moveTo>
                <a:lnTo>
                  <a:pt x="7681703" y="0"/>
                </a:lnTo>
              </a:path>
              <a:path w="9944735" h="223520">
                <a:moveTo>
                  <a:pt x="7731415" y="222897"/>
                </a:moveTo>
                <a:lnTo>
                  <a:pt x="7611183" y="0"/>
                </a:lnTo>
              </a:path>
              <a:path w="9944735" h="223520">
                <a:moveTo>
                  <a:pt x="7661784" y="222897"/>
                </a:moveTo>
                <a:lnTo>
                  <a:pt x="7541552" y="0"/>
                </a:lnTo>
              </a:path>
              <a:path w="9944735" h="223520">
                <a:moveTo>
                  <a:pt x="7591264" y="222897"/>
                </a:moveTo>
                <a:lnTo>
                  <a:pt x="7471032" y="0"/>
                </a:lnTo>
              </a:path>
              <a:path w="9944735" h="223520">
                <a:moveTo>
                  <a:pt x="7520744" y="222897"/>
                </a:moveTo>
                <a:lnTo>
                  <a:pt x="7400512" y="0"/>
                </a:lnTo>
              </a:path>
              <a:path w="9944735" h="223520">
                <a:moveTo>
                  <a:pt x="7450558" y="222897"/>
                </a:moveTo>
                <a:lnTo>
                  <a:pt x="7330308" y="0"/>
                </a:lnTo>
              </a:path>
              <a:path w="9944735" h="223520">
                <a:moveTo>
                  <a:pt x="7380593" y="222897"/>
                </a:moveTo>
                <a:lnTo>
                  <a:pt x="7260361" y="0"/>
                </a:lnTo>
              </a:path>
              <a:path w="9944735" h="223520">
                <a:moveTo>
                  <a:pt x="7310072" y="222897"/>
                </a:moveTo>
                <a:lnTo>
                  <a:pt x="7189841" y="0"/>
                </a:lnTo>
              </a:path>
              <a:path w="9944735" h="223520">
                <a:moveTo>
                  <a:pt x="7239552" y="222897"/>
                </a:moveTo>
                <a:lnTo>
                  <a:pt x="7119320" y="0"/>
                </a:lnTo>
              </a:path>
              <a:path w="9944735" h="223520">
                <a:moveTo>
                  <a:pt x="7169414" y="222897"/>
                </a:moveTo>
                <a:lnTo>
                  <a:pt x="7049162" y="0"/>
                </a:lnTo>
              </a:path>
              <a:path w="9944735" h="223520">
                <a:moveTo>
                  <a:pt x="7099401" y="222897"/>
                </a:moveTo>
                <a:lnTo>
                  <a:pt x="6979169" y="0"/>
                </a:lnTo>
              </a:path>
              <a:path w="9944735" h="223520">
                <a:moveTo>
                  <a:pt x="7028881" y="222897"/>
                </a:moveTo>
                <a:lnTo>
                  <a:pt x="6908649" y="0"/>
                </a:lnTo>
              </a:path>
              <a:path w="9944735" h="223520">
                <a:moveTo>
                  <a:pt x="6958361" y="222897"/>
                </a:moveTo>
                <a:lnTo>
                  <a:pt x="6838129" y="0"/>
                </a:lnTo>
              </a:path>
              <a:path w="9944735" h="223520">
                <a:moveTo>
                  <a:pt x="6888223" y="222897"/>
                </a:moveTo>
                <a:lnTo>
                  <a:pt x="6767970" y="0"/>
                </a:lnTo>
              </a:path>
              <a:path w="9944735" h="223520">
                <a:moveTo>
                  <a:pt x="6818210" y="222897"/>
                </a:moveTo>
                <a:lnTo>
                  <a:pt x="6697978" y="0"/>
                </a:lnTo>
              </a:path>
              <a:path w="9944735" h="223520">
                <a:moveTo>
                  <a:pt x="6747689" y="222897"/>
                </a:moveTo>
                <a:lnTo>
                  <a:pt x="6627458" y="0"/>
                </a:lnTo>
              </a:path>
              <a:path w="9944735" h="223520">
                <a:moveTo>
                  <a:pt x="6677169" y="222897"/>
                </a:moveTo>
                <a:lnTo>
                  <a:pt x="6556937" y="0"/>
                </a:lnTo>
              </a:path>
              <a:path w="9944735" h="223520">
                <a:moveTo>
                  <a:pt x="6601868" y="222897"/>
                </a:moveTo>
                <a:lnTo>
                  <a:pt x="6481634" y="0"/>
                </a:lnTo>
              </a:path>
              <a:path w="9944735" h="223520">
                <a:moveTo>
                  <a:pt x="6531300" y="222897"/>
                </a:moveTo>
                <a:lnTo>
                  <a:pt x="6411069" y="0"/>
                </a:lnTo>
              </a:path>
              <a:path w="9944735" h="223520">
                <a:moveTo>
                  <a:pt x="6460780" y="222897"/>
                </a:moveTo>
                <a:lnTo>
                  <a:pt x="6340548" y="0"/>
                </a:lnTo>
              </a:path>
              <a:path w="9944735" h="223520">
                <a:moveTo>
                  <a:pt x="6390642" y="222897"/>
                </a:moveTo>
                <a:lnTo>
                  <a:pt x="6270390" y="0"/>
                </a:lnTo>
              </a:path>
              <a:path w="9944735" h="223520">
                <a:moveTo>
                  <a:pt x="6320677" y="222897"/>
                </a:moveTo>
                <a:lnTo>
                  <a:pt x="6200442" y="0"/>
                </a:lnTo>
              </a:path>
              <a:path w="9944735" h="223520">
                <a:moveTo>
                  <a:pt x="6250109" y="222897"/>
                </a:moveTo>
                <a:lnTo>
                  <a:pt x="6129877" y="0"/>
                </a:lnTo>
              </a:path>
              <a:path w="9944735" h="223520">
                <a:moveTo>
                  <a:pt x="6179589" y="222897"/>
                </a:moveTo>
                <a:lnTo>
                  <a:pt x="6059357" y="0"/>
                </a:lnTo>
              </a:path>
              <a:path w="9944735" h="223520">
                <a:moveTo>
                  <a:pt x="6109450" y="222897"/>
                </a:moveTo>
                <a:lnTo>
                  <a:pt x="5989198" y="0"/>
                </a:lnTo>
              </a:path>
              <a:path w="9944735" h="223520">
                <a:moveTo>
                  <a:pt x="6039485" y="222897"/>
                </a:moveTo>
                <a:lnTo>
                  <a:pt x="5919251" y="0"/>
                </a:lnTo>
              </a:path>
              <a:path w="9944735" h="223520">
                <a:moveTo>
                  <a:pt x="5968965" y="222897"/>
                </a:moveTo>
                <a:lnTo>
                  <a:pt x="5848731" y="0"/>
                </a:lnTo>
              </a:path>
              <a:path w="9944735" h="223520">
                <a:moveTo>
                  <a:pt x="5898397" y="222897"/>
                </a:moveTo>
                <a:lnTo>
                  <a:pt x="5778165" y="0"/>
                </a:lnTo>
              </a:path>
              <a:path w="9944735" h="223520">
                <a:moveTo>
                  <a:pt x="5828259" y="222897"/>
                </a:moveTo>
                <a:lnTo>
                  <a:pt x="5708006" y="0"/>
                </a:lnTo>
              </a:path>
              <a:path w="9944735" h="223520">
                <a:moveTo>
                  <a:pt x="5758294" y="222897"/>
                </a:moveTo>
                <a:lnTo>
                  <a:pt x="5638059" y="0"/>
                </a:lnTo>
              </a:path>
              <a:path w="9944735" h="223520">
                <a:moveTo>
                  <a:pt x="5687774" y="222897"/>
                </a:moveTo>
                <a:lnTo>
                  <a:pt x="5567539" y="0"/>
                </a:lnTo>
              </a:path>
              <a:path w="9944735" h="223520">
                <a:moveTo>
                  <a:pt x="5617206" y="222897"/>
                </a:moveTo>
                <a:lnTo>
                  <a:pt x="5496974" y="0"/>
                </a:lnTo>
              </a:path>
              <a:path w="9944735" h="223520">
                <a:moveTo>
                  <a:pt x="5547067" y="222897"/>
                </a:moveTo>
                <a:lnTo>
                  <a:pt x="5426815" y="0"/>
                </a:lnTo>
              </a:path>
              <a:path w="9944735" h="223520">
                <a:moveTo>
                  <a:pt x="5477102" y="222897"/>
                </a:moveTo>
                <a:lnTo>
                  <a:pt x="5356868" y="0"/>
                </a:lnTo>
              </a:path>
              <a:path w="9944735" h="223520">
                <a:moveTo>
                  <a:pt x="5406582" y="222897"/>
                </a:moveTo>
                <a:lnTo>
                  <a:pt x="5286348" y="0"/>
                </a:lnTo>
              </a:path>
              <a:path w="9944735" h="223520">
                <a:moveTo>
                  <a:pt x="5336014" y="222897"/>
                </a:moveTo>
                <a:lnTo>
                  <a:pt x="5215782" y="0"/>
                </a:lnTo>
              </a:path>
              <a:path w="9944735" h="223520">
                <a:moveTo>
                  <a:pt x="5266510" y="222897"/>
                </a:moveTo>
                <a:lnTo>
                  <a:pt x="5146278" y="0"/>
                </a:lnTo>
              </a:path>
              <a:path w="9944735" h="223520">
                <a:moveTo>
                  <a:pt x="5195911" y="222897"/>
                </a:moveTo>
                <a:lnTo>
                  <a:pt x="5075676" y="0"/>
                </a:lnTo>
              </a:path>
              <a:path w="9944735" h="223520">
                <a:moveTo>
                  <a:pt x="5125390" y="222897"/>
                </a:moveTo>
                <a:lnTo>
                  <a:pt x="5005156" y="0"/>
                </a:lnTo>
              </a:path>
              <a:path w="9944735" h="223520">
                <a:moveTo>
                  <a:pt x="5055205" y="222897"/>
                </a:moveTo>
                <a:lnTo>
                  <a:pt x="4934952" y="0"/>
                </a:lnTo>
              </a:path>
              <a:path w="9944735" h="223520">
                <a:moveTo>
                  <a:pt x="4985319" y="222897"/>
                </a:moveTo>
                <a:lnTo>
                  <a:pt x="4865087" y="0"/>
                </a:lnTo>
              </a:path>
              <a:path w="9944735" h="223520">
                <a:moveTo>
                  <a:pt x="4914719" y="222897"/>
                </a:moveTo>
                <a:lnTo>
                  <a:pt x="4794485" y="0"/>
                </a:lnTo>
              </a:path>
              <a:path w="9944735" h="223520">
                <a:moveTo>
                  <a:pt x="4844199" y="222897"/>
                </a:moveTo>
                <a:lnTo>
                  <a:pt x="4723965" y="0"/>
                </a:lnTo>
              </a:path>
              <a:path w="9944735" h="223520">
                <a:moveTo>
                  <a:pt x="4774013" y="222897"/>
                </a:moveTo>
                <a:lnTo>
                  <a:pt x="4653761" y="0"/>
                </a:lnTo>
              </a:path>
              <a:path w="9944735" h="223520">
                <a:moveTo>
                  <a:pt x="4704127" y="222897"/>
                </a:moveTo>
                <a:lnTo>
                  <a:pt x="4583895" y="0"/>
                </a:lnTo>
              </a:path>
              <a:path w="9944735" h="223520">
                <a:moveTo>
                  <a:pt x="4633528" y="222897"/>
                </a:moveTo>
                <a:lnTo>
                  <a:pt x="4513293" y="0"/>
                </a:lnTo>
              </a:path>
              <a:path w="9944735" h="223520">
                <a:moveTo>
                  <a:pt x="4563007" y="222897"/>
                </a:moveTo>
                <a:lnTo>
                  <a:pt x="4442773" y="0"/>
                </a:lnTo>
              </a:path>
              <a:path w="9944735" h="223520">
                <a:moveTo>
                  <a:pt x="4492822" y="222897"/>
                </a:moveTo>
                <a:lnTo>
                  <a:pt x="4372569" y="0"/>
                </a:lnTo>
              </a:path>
              <a:path w="9944735" h="223520">
                <a:moveTo>
                  <a:pt x="4422936" y="222897"/>
                </a:moveTo>
                <a:lnTo>
                  <a:pt x="4302704" y="0"/>
                </a:lnTo>
              </a:path>
              <a:path w="9944735" h="223520">
                <a:moveTo>
                  <a:pt x="4352415" y="222897"/>
                </a:moveTo>
                <a:lnTo>
                  <a:pt x="4232184" y="0"/>
                </a:lnTo>
              </a:path>
              <a:path w="9944735" h="223520">
                <a:moveTo>
                  <a:pt x="4281816" y="222897"/>
                </a:moveTo>
                <a:lnTo>
                  <a:pt x="4161582" y="0"/>
                </a:lnTo>
              </a:path>
              <a:path w="9944735" h="223520">
                <a:moveTo>
                  <a:pt x="4212264" y="222897"/>
                </a:moveTo>
                <a:lnTo>
                  <a:pt x="4092033" y="0"/>
                </a:lnTo>
              </a:path>
              <a:path w="9944735" h="223520">
                <a:moveTo>
                  <a:pt x="4141744" y="222897"/>
                </a:moveTo>
                <a:lnTo>
                  <a:pt x="4021512" y="0"/>
                </a:lnTo>
              </a:path>
              <a:path w="9944735" h="223520">
                <a:moveTo>
                  <a:pt x="4071224" y="222897"/>
                </a:moveTo>
                <a:lnTo>
                  <a:pt x="3950992" y="0"/>
                </a:lnTo>
              </a:path>
              <a:path w="9944735" h="223520">
                <a:moveTo>
                  <a:pt x="4000959" y="222897"/>
                </a:moveTo>
                <a:lnTo>
                  <a:pt x="3880706" y="0"/>
                </a:lnTo>
              </a:path>
              <a:path w="9944735" h="223520">
                <a:moveTo>
                  <a:pt x="3931073" y="222897"/>
                </a:moveTo>
                <a:lnTo>
                  <a:pt x="3810841" y="0"/>
                </a:lnTo>
              </a:path>
              <a:path w="9944735" h="223520">
                <a:moveTo>
                  <a:pt x="3860553" y="222897"/>
                </a:moveTo>
                <a:lnTo>
                  <a:pt x="3740321" y="0"/>
                </a:lnTo>
              </a:path>
              <a:path w="9944735" h="223520">
                <a:moveTo>
                  <a:pt x="3790032" y="222897"/>
                </a:moveTo>
                <a:lnTo>
                  <a:pt x="3669801" y="0"/>
                </a:lnTo>
              </a:path>
              <a:path w="9944735" h="223520">
                <a:moveTo>
                  <a:pt x="3719767" y="222897"/>
                </a:moveTo>
                <a:lnTo>
                  <a:pt x="3599515" y="0"/>
                </a:lnTo>
              </a:path>
              <a:path w="9944735" h="223520">
                <a:moveTo>
                  <a:pt x="3649881" y="222897"/>
                </a:moveTo>
                <a:lnTo>
                  <a:pt x="3529650" y="0"/>
                </a:lnTo>
              </a:path>
              <a:path w="9944735" h="223520">
                <a:moveTo>
                  <a:pt x="3579361" y="222897"/>
                </a:moveTo>
                <a:lnTo>
                  <a:pt x="3459129" y="0"/>
                </a:lnTo>
              </a:path>
              <a:path w="9944735" h="223520">
                <a:moveTo>
                  <a:pt x="3508841" y="222897"/>
                </a:moveTo>
                <a:lnTo>
                  <a:pt x="3388609" y="0"/>
                </a:lnTo>
              </a:path>
              <a:path w="9944735" h="223520">
                <a:moveTo>
                  <a:pt x="3438615" y="222897"/>
                </a:moveTo>
                <a:lnTo>
                  <a:pt x="3318364" y="0"/>
                </a:lnTo>
              </a:path>
              <a:path w="9944735" h="223520">
                <a:moveTo>
                  <a:pt x="3368682" y="222897"/>
                </a:moveTo>
                <a:lnTo>
                  <a:pt x="3248450" y="0"/>
                </a:lnTo>
              </a:path>
              <a:path w="9944735" h="223520">
                <a:moveTo>
                  <a:pt x="3298154" y="222897"/>
                </a:moveTo>
                <a:lnTo>
                  <a:pt x="3177922" y="0"/>
                </a:lnTo>
              </a:path>
              <a:path w="9944735" h="223520">
                <a:moveTo>
                  <a:pt x="3227626" y="222897"/>
                </a:moveTo>
                <a:lnTo>
                  <a:pt x="3107393" y="0"/>
                </a:lnTo>
              </a:path>
              <a:path w="9944735" h="223520">
                <a:moveTo>
                  <a:pt x="3158019" y="222897"/>
                </a:moveTo>
                <a:lnTo>
                  <a:pt x="3037787" y="0"/>
                </a:lnTo>
              </a:path>
              <a:path w="9944735" h="223520">
                <a:moveTo>
                  <a:pt x="3087490" y="222897"/>
                </a:moveTo>
                <a:lnTo>
                  <a:pt x="2967258" y="0"/>
                </a:lnTo>
              </a:path>
              <a:path w="9944735" h="223520">
                <a:moveTo>
                  <a:pt x="3016962" y="222897"/>
                </a:moveTo>
                <a:lnTo>
                  <a:pt x="2896730" y="0"/>
                </a:lnTo>
              </a:path>
              <a:path w="9944735" h="223520">
                <a:moveTo>
                  <a:pt x="2946434" y="222897"/>
                </a:moveTo>
                <a:lnTo>
                  <a:pt x="2826202" y="0"/>
                </a:lnTo>
              </a:path>
              <a:path w="9944735" h="223520">
                <a:moveTo>
                  <a:pt x="2876835" y="222897"/>
                </a:moveTo>
                <a:lnTo>
                  <a:pt x="2756604" y="0"/>
                </a:lnTo>
              </a:path>
              <a:path w="9944735" h="223520">
                <a:moveTo>
                  <a:pt x="2806307" y="222897"/>
                </a:moveTo>
                <a:lnTo>
                  <a:pt x="2686075" y="0"/>
                </a:lnTo>
              </a:path>
              <a:path w="9944735" h="223520">
                <a:moveTo>
                  <a:pt x="2735771" y="222897"/>
                </a:moveTo>
                <a:lnTo>
                  <a:pt x="2615538" y="0"/>
                </a:lnTo>
              </a:path>
              <a:path w="9944735" h="223520">
                <a:moveTo>
                  <a:pt x="2665625" y="222897"/>
                </a:moveTo>
                <a:lnTo>
                  <a:pt x="2545372" y="0"/>
                </a:lnTo>
              </a:path>
              <a:path w="9944735" h="223520">
                <a:moveTo>
                  <a:pt x="2595644" y="222897"/>
                </a:moveTo>
                <a:lnTo>
                  <a:pt x="2475412" y="0"/>
                </a:lnTo>
              </a:path>
              <a:path w="9944735" h="223520">
                <a:moveTo>
                  <a:pt x="2525115" y="222897"/>
                </a:moveTo>
                <a:lnTo>
                  <a:pt x="2404884" y="0"/>
                </a:lnTo>
              </a:path>
              <a:path w="9944735" h="223520">
                <a:moveTo>
                  <a:pt x="2452681" y="222897"/>
                </a:moveTo>
                <a:lnTo>
                  <a:pt x="2332449" y="0"/>
                </a:lnTo>
              </a:path>
              <a:path w="9944735" h="223520">
                <a:moveTo>
                  <a:pt x="2382153" y="222897"/>
                </a:moveTo>
                <a:lnTo>
                  <a:pt x="2261921" y="0"/>
                </a:lnTo>
              </a:path>
              <a:path w="9944735" h="223520">
                <a:moveTo>
                  <a:pt x="2311620" y="222897"/>
                </a:moveTo>
                <a:lnTo>
                  <a:pt x="2191387" y="0"/>
                </a:lnTo>
              </a:path>
              <a:path w="9944735" h="223520">
                <a:moveTo>
                  <a:pt x="2242020" y="222897"/>
                </a:moveTo>
                <a:lnTo>
                  <a:pt x="2121789" y="0"/>
                </a:lnTo>
              </a:path>
              <a:path w="9944735" h="223520">
                <a:moveTo>
                  <a:pt x="2172085" y="222897"/>
                </a:moveTo>
                <a:lnTo>
                  <a:pt x="2051873" y="0"/>
                </a:lnTo>
              </a:path>
              <a:path w="9944735" h="223520">
                <a:moveTo>
                  <a:pt x="2101556" y="222897"/>
                </a:moveTo>
                <a:lnTo>
                  <a:pt x="1981343" y="0"/>
                </a:lnTo>
              </a:path>
              <a:path w="9944735" h="223520">
                <a:moveTo>
                  <a:pt x="2031028" y="222897"/>
                </a:moveTo>
                <a:lnTo>
                  <a:pt x="1910815" y="0"/>
                </a:lnTo>
              </a:path>
              <a:path w="9944735" h="223520">
                <a:moveTo>
                  <a:pt x="1961429" y="222897"/>
                </a:moveTo>
                <a:lnTo>
                  <a:pt x="1841217" y="0"/>
                </a:lnTo>
              </a:path>
              <a:path w="9944735" h="223520">
                <a:moveTo>
                  <a:pt x="1890893" y="222897"/>
                </a:moveTo>
                <a:lnTo>
                  <a:pt x="1770680" y="0"/>
                </a:lnTo>
              </a:path>
              <a:path w="9944735" h="223520">
                <a:moveTo>
                  <a:pt x="1820365" y="222897"/>
                </a:moveTo>
                <a:lnTo>
                  <a:pt x="1700152" y="0"/>
                </a:lnTo>
              </a:path>
              <a:path w="9944735" h="223520">
                <a:moveTo>
                  <a:pt x="1750219" y="222897"/>
                </a:moveTo>
                <a:lnTo>
                  <a:pt x="1629985" y="0"/>
                </a:lnTo>
              </a:path>
              <a:path w="9944735" h="223520">
                <a:moveTo>
                  <a:pt x="1680238" y="222897"/>
                </a:moveTo>
                <a:lnTo>
                  <a:pt x="1560025" y="0"/>
                </a:lnTo>
              </a:path>
              <a:path w="9944735" h="223520">
                <a:moveTo>
                  <a:pt x="1609709" y="222897"/>
                </a:moveTo>
                <a:lnTo>
                  <a:pt x="1489497" y="0"/>
                </a:lnTo>
              </a:path>
              <a:path w="9944735" h="223520">
                <a:moveTo>
                  <a:pt x="1539181" y="222897"/>
                </a:moveTo>
                <a:lnTo>
                  <a:pt x="1418969" y="0"/>
                </a:lnTo>
              </a:path>
              <a:path w="9944735" h="223520">
                <a:moveTo>
                  <a:pt x="1469027" y="222897"/>
                </a:moveTo>
                <a:lnTo>
                  <a:pt x="1348793" y="0"/>
                </a:lnTo>
              </a:path>
              <a:path w="9944735" h="223520">
                <a:moveTo>
                  <a:pt x="1399046" y="222897"/>
                </a:moveTo>
                <a:lnTo>
                  <a:pt x="1278834" y="0"/>
                </a:lnTo>
              </a:path>
              <a:path w="9944735" h="223520">
                <a:moveTo>
                  <a:pt x="1328518" y="222897"/>
                </a:moveTo>
                <a:lnTo>
                  <a:pt x="1208305" y="0"/>
                </a:lnTo>
              </a:path>
              <a:path w="9944735" h="223520">
                <a:moveTo>
                  <a:pt x="1257990" y="222897"/>
                </a:moveTo>
                <a:lnTo>
                  <a:pt x="1137777" y="0"/>
                </a:lnTo>
              </a:path>
              <a:path w="9944735" h="223520">
                <a:moveTo>
                  <a:pt x="1187844" y="222897"/>
                </a:moveTo>
                <a:lnTo>
                  <a:pt x="1067610" y="0"/>
                </a:lnTo>
              </a:path>
              <a:path w="9944735" h="223520">
                <a:moveTo>
                  <a:pt x="1117862" y="222897"/>
                </a:moveTo>
                <a:lnTo>
                  <a:pt x="997651" y="0"/>
                </a:lnTo>
              </a:path>
              <a:path w="9944735" h="223520">
                <a:moveTo>
                  <a:pt x="1047326" y="222897"/>
                </a:moveTo>
                <a:lnTo>
                  <a:pt x="927114" y="0"/>
                </a:lnTo>
              </a:path>
              <a:path w="9944735" h="223520">
                <a:moveTo>
                  <a:pt x="976798" y="222897"/>
                </a:moveTo>
                <a:lnTo>
                  <a:pt x="856585" y="0"/>
                </a:lnTo>
              </a:path>
              <a:path w="9944735" h="223520">
                <a:moveTo>
                  <a:pt x="907263" y="222897"/>
                </a:moveTo>
                <a:lnTo>
                  <a:pt x="787049" y="0"/>
                </a:lnTo>
              </a:path>
              <a:path w="9944735" h="223520">
                <a:moveTo>
                  <a:pt x="836742" y="222897"/>
                </a:moveTo>
                <a:lnTo>
                  <a:pt x="716529" y="0"/>
                </a:lnTo>
              </a:path>
              <a:path w="9944735" h="223520">
                <a:moveTo>
                  <a:pt x="766174" y="222897"/>
                </a:moveTo>
                <a:lnTo>
                  <a:pt x="645963" y="0"/>
                </a:lnTo>
              </a:path>
              <a:path w="9944735" h="223520">
                <a:moveTo>
                  <a:pt x="695575" y="222897"/>
                </a:moveTo>
                <a:lnTo>
                  <a:pt x="575361" y="0"/>
                </a:lnTo>
              </a:path>
              <a:path w="9944735" h="223520">
                <a:moveTo>
                  <a:pt x="626071" y="222897"/>
                </a:moveTo>
                <a:lnTo>
                  <a:pt x="505857" y="0"/>
                </a:lnTo>
              </a:path>
              <a:path w="9944735" h="223520">
                <a:moveTo>
                  <a:pt x="555551" y="222897"/>
                </a:moveTo>
                <a:lnTo>
                  <a:pt x="435337" y="0"/>
                </a:lnTo>
              </a:path>
              <a:path w="9944735" h="223520">
                <a:moveTo>
                  <a:pt x="484983" y="222897"/>
                </a:moveTo>
                <a:lnTo>
                  <a:pt x="364772" y="0"/>
                </a:lnTo>
              </a:path>
              <a:path w="9944735" h="223520">
                <a:moveTo>
                  <a:pt x="414766" y="222897"/>
                </a:moveTo>
                <a:lnTo>
                  <a:pt x="294531" y="0"/>
                </a:lnTo>
              </a:path>
              <a:path w="9944735" h="223520">
                <a:moveTo>
                  <a:pt x="344880" y="222897"/>
                </a:moveTo>
                <a:lnTo>
                  <a:pt x="224666" y="0"/>
                </a:lnTo>
              </a:path>
              <a:path w="9944735" h="223520">
                <a:moveTo>
                  <a:pt x="274359" y="222897"/>
                </a:moveTo>
                <a:lnTo>
                  <a:pt x="154146" y="0"/>
                </a:lnTo>
              </a:path>
              <a:path w="9944735" h="223520">
                <a:moveTo>
                  <a:pt x="203791" y="222897"/>
                </a:moveTo>
                <a:lnTo>
                  <a:pt x="83580" y="0"/>
                </a:lnTo>
              </a:path>
              <a:path w="9944735" h="223520">
                <a:moveTo>
                  <a:pt x="133653" y="222897"/>
                </a:moveTo>
                <a:lnTo>
                  <a:pt x="13422" y="0"/>
                </a:lnTo>
              </a:path>
              <a:path w="9944735" h="223520">
                <a:moveTo>
                  <a:pt x="63688" y="222897"/>
                </a:moveTo>
                <a:lnTo>
                  <a:pt x="0" y="104807"/>
                </a:lnTo>
              </a:path>
            </a:pathLst>
          </a:custGeom>
          <a:ln w="8617">
            <a:solidFill>
              <a:srgbClr val="080909"/>
            </a:solidFill>
          </a:ln>
        </p:spPr>
        <p:txBody>
          <a:bodyPr wrap="square" lIns="0" tIns="0" rIns="0" bIns="0" rtlCol="0"/>
          <a:lstStyle/>
          <a:p>
            <a:endParaRPr/>
          </a:p>
        </p:txBody>
      </p:sp>
      <p:grpSp>
        <p:nvGrpSpPr>
          <p:cNvPr id="18" name="object 18"/>
          <p:cNvGrpSpPr/>
          <p:nvPr/>
        </p:nvGrpSpPr>
        <p:grpSpPr>
          <a:xfrm>
            <a:off x="0" y="0"/>
            <a:ext cx="12192000" cy="6858000"/>
            <a:chOff x="0" y="0"/>
            <a:chExt cx="12192000" cy="6858000"/>
          </a:xfrm>
        </p:grpSpPr>
        <p:sp>
          <p:nvSpPr>
            <p:cNvPr id="19" name="object 19"/>
            <p:cNvSpPr/>
            <p:nvPr/>
          </p:nvSpPr>
          <p:spPr>
            <a:xfrm>
              <a:off x="10515600" y="6120384"/>
              <a:ext cx="1524000" cy="455675"/>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0" y="0"/>
              <a:ext cx="12192000" cy="6857999"/>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0" y="1269"/>
              <a:ext cx="12192000" cy="6671945"/>
            </a:xfrm>
            <a:custGeom>
              <a:avLst/>
              <a:gdLst/>
              <a:ahLst/>
              <a:cxnLst/>
              <a:rect l="l" t="t" r="r" b="b"/>
              <a:pathLst>
                <a:path w="12192000" h="6671945">
                  <a:moveTo>
                    <a:pt x="12192000" y="0"/>
                  </a:moveTo>
                  <a:lnTo>
                    <a:pt x="0" y="0"/>
                  </a:lnTo>
                  <a:lnTo>
                    <a:pt x="0" y="469900"/>
                  </a:lnTo>
                  <a:lnTo>
                    <a:pt x="0" y="6380480"/>
                  </a:lnTo>
                  <a:lnTo>
                    <a:pt x="0" y="6671564"/>
                  </a:lnTo>
                  <a:lnTo>
                    <a:pt x="12192000" y="6671564"/>
                  </a:lnTo>
                  <a:lnTo>
                    <a:pt x="12192000" y="6380480"/>
                  </a:lnTo>
                  <a:lnTo>
                    <a:pt x="12192000" y="470154"/>
                  </a:lnTo>
                  <a:lnTo>
                    <a:pt x="11709273" y="470154"/>
                  </a:lnTo>
                  <a:lnTo>
                    <a:pt x="11709273"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2" name="object 22"/>
            <p:cNvSpPr/>
            <p:nvPr/>
          </p:nvSpPr>
          <p:spPr>
            <a:xfrm>
              <a:off x="10398252" y="0"/>
              <a:ext cx="765048" cy="1208532"/>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24" name="object 24"/>
          <p:cNvSpPr txBox="1">
            <a:spLocks noGrp="1"/>
          </p:cNvSpPr>
          <p:nvPr>
            <p:ph type="title"/>
          </p:nvPr>
        </p:nvSpPr>
        <p:spPr>
          <a:xfrm>
            <a:off x="9202039" y="1891029"/>
            <a:ext cx="1524635" cy="772160"/>
          </a:xfrm>
          <a:prstGeom prst="rect">
            <a:avLst/>
          </a:prstGeom>
        </p:spPr>
        <p:txBody>
          <a:bodyPr vert="horz" wrap="square" lIns="0" tIns="12065" rIns="0" bIns="0" rtlCol="0">
            <a:spAutoFit/>
          </a:bodyPr>
          <a:lstStyle/>
          <a:p>
            <a:pPr marL="12700">
              <a:lnSpc>
                <a:spcPct val="100000"/>
              </a:lnSpc>
              <a:spcBef>
                <a:spcPts val="95"/>
              </a:spcBef>
            </a:pPr>
            <a:r>
              <a:rPr sz="4900" spc="-360" dirty="0"/>
              <a:t>Eve</a:t>
            </a:r>
            <a:r>
              <a:rPr sz="4900" spc="170" dirty="0"/>
              <a:t>nt</a:t>
            </a:r>
            <a:endParaRPr sz="4900"/>
          </a:p>
        </p:txBody>
      </p:sp>
      <p:sp>
        <p:nvSpPr>
          <p:cNvPr id="25" name="object 25"/>
          <p:cNvSpPr txBox="1"/>
          <p:nvPr/>
        </p:nvSpPr>
        <p:spPr>
          <a:xfrm>
            <a:off x="8686545" y="2637485"/>
            <a:ext cx="2552700" cy="1519555"/>
          </a:xfrm>
          <a:prstGeom prst="rect">
            <a:avLst/>
          </a:prstGeom>
        </p:spPr>
        <p:txBody>
          <a:bodyPr vert="horz" wrap="square" lIns="0" tIns="12065" rIns="0" bIns="0" rtlCol="0">
            <a:spAutoFit/>
          </a:bodyPr>
          <a:lstStyle/>
          <a:p>
            <a:pPr marL="12700" marR="5080" indent="1270">
              <a:lnSpc>
                <a:spcPct val="100000"/>
              </a:lnSpc>
              <a:spcBef>
                <a:spcPts val="95"/>
              </a:spcBef>
            </a:pPr>
            <a:r>
              <a:rPr sz="4900" spc="-70" dirty="0">
                <a:solidFill>
                  <a:srgbClr val="EBEBEB"/>
                </a:solidFill>
                <a:latin typeface="Arial"/>
                <a:cs typeface="Arial"/>
              </a:rPr>
              <a:t>Viewer</a:t>
            </a:r>
            <a:r>
              <a:rPr sz="4900" spc="-110" dirty="0">
                <a:solidFill>
                  <a:srgbClr val="EBEBEB"/>
                </a:solidFill>
                <a:latin typeface="Arial"/>
                <a:cs typeface="Arial"/>
              </a:rPr>
              <a:t> </a:t>
            </a:r>
            <a:r>
              <a:rPr sz="4900" spc="65" dirty="0">
                <a:solidFill>
                  <a:srgbClr val="EBEBEB"/>
                </a:solidFill>
                <a:latin typeface="Arial"/>
                <a:cs typeface="Arial"/>
              </a:rPr>
              <a:t>in  </a:t>
            </a:r>
            <a:r>
              <a:rPr sz="4900" spc="-5" dirty="0">
                <a:solidFill>
                  <a:srgbClr val="EBEBEB"/>
                </a:solidFill>
                <a:latin typeface="Arial"/>
                <a:cs typeface="Arial"/>
              </a:rPr>
              <a:t>Windows</a:t>
            </a:r>
            <a:endParaRPr sz="4900">
              <a:latin typeface="Arial"/>
              <a:cs typeface="Arial"/>
            </a:endParaRPr>
          </a:p>
        </p:txBody>
      </p:sp>
      <p:grpSp>
        <p:nvGrpSpPr>
          <p:cNvPr id="26" name="object 26"/>
          <p:cNvGrpSpPr/>
          <p:nvPr/>
        </p:nvGrpSpPr>
        <p:grpSpPr>
          <a:xfrm>
            <a:off x="-9144" y="0"/>
            <a:ext cx="12212320" cy="6868795"/>
            <a:chOff x="-9144" y="0"/>
            <a:chExt cx="12212320" cy="6868795"/>
          </a:xfrm>
        </p:grpSpPr>
        <p:sp>
          <p:nvSpPr>
            <p:cNvPr id="27" name="object 27"/>
            <p:cNvSpPr/>
            <p:nvPr/>
          </p:nvSpPr>
          <p:spPr>
            <a:xfrm>
              <a:off x="423672" y="402335"/>
              <a:ext cx="7847330" cy="6053455"/>
            </a:xfrm>
            <a:custGeom>
              <a:avLst/>
              <a:gdLst/>
              <a:ahLst/>
              <a:cxnLst/>
              <a:rect l="l" t="t" r="r" b="b"/>
              <a:pathLst>
                <a:path w="7847330" h="6053455">
                  <a:moveTo>
                    <a:pt x="7847076" y="6053328"/>
                  </a:moveTo>
                  <a:lnTo>
                    <a:pt x="7841615" y="6017615"/>
                  </a:lnTo>
                  <a:lnTo>
                    <a:pt x="7825486" y="5912891"/>
                  </a:lnTo>
                  <a:lnTo>
                    <a:pt x="7814183" y="5836615"/>
                  </a:lnTo>
                  <a:lnTo>
                    <a:pt x="7802245" y="5745823"/>
                  </a:lnTo>
                  <a:lnTo>
                    <a:pt x="7788021" y="5638063"/>
                  </a:lnTo>
                  <a:lnTo>
                    <a:pt x="7772908" y="5518823"/>
                  </a:lnTo>
                  <a:lnTo>
                    <a:pt x="7757033" y="5384431"/>
                  </a:lnTo>
                  <a:lnTo>
                    <a:pt x="7740269" y="5237950"/>
                  </a:lnTo>
                  <a:lnTo>
                    <a:pt x="7723505" y="5078730"/>
                  </a:lnTo>
                  <a:lnTo>
                    <a:pt x="7706487" y="4909312"/>
                  </a:lnTo>
                  <a:lnTo>
                    <a:pt x="7690612" y="4726432"/>
                  </a:lnTo>
                  <a:lnTo>
                    <a:pt x="7675372" y="4535170"/>
                  </a:lnTo>
                  <a:lnTo>
                    <a:pt x="7661656" y="4332986"/>
                  </a:lnTo>
                  <a:lnTo>
                    <a:pt x="7648448" y="4122293"/>
                  </a:lnTo>
                  <a:lnTo>
                    <a:pt x="7636002" y="3902583"/>
                  </a:lnTo>
                  <a:lnTo>
                    <a:pt x="7631684" y="3789934"/>
                  </a:lnTo>
                  <a:lnTo>
                    <a:pt x="7626858" y="3674999"/>
                  </a:lnTo>
                  <a:lnTo>
                    <a:pt x="7622286" y="3558159"/>
                  </a:lnTo>
                  <a:lnTo>
                    <a:pt x="7619238" y="3440684"/>
                  </a:lnTo>
                  <a:lnTo>
                    <a:pt x="7616571" y="3320796"/>
                  </a:lnTo>
                  <a:lnTo>
                    <a:pt x="7613777" y="3199765"/>
                  </a:lnTo>
                  <a:lnTo>
                    <a:pt x="7611872" y="3076321"/>
                  </a:lnTo>
                  <a:lnTo>
                    <a:pt x="7611872" y="2951607"/>
                  </a:lnTo>
                  <a:lnTo>
                    <a:pt x="7610983" y="2825750"/>
                  </a:lnTo>
                  <a:lnTo>
                    <a:pt x="7611872" y="2698623"/>
                  </a:lnTo>
                  <a:lnTo>
                    <a:pt x="7613777" y="2569591"/>
                  </a:lnTo>
                  <a:lnTo>
                    <a:pt x="7615555" y="2440686"/>
                  </a:lnTo>
                  <a:lnTo>
                    <a:pt x="7619238" y="2310003"/>
                  </a:lnTo>
                  <a:lnTo>
                    <a:pt x="7623175" y="2178050"/>
                  </a:lnTo>
                  <a:lnTo>
                    <a:pt x="7627747" y="2045970"/>
                  </a:lnTo>
                  <a:lnTo>
                    <a:pt x="7634224" y="1912874"/>
                  </a:lnTo>
                  <a:lnTo>
                    <a:pt x="7641844" y="1778508"/>
                  </a:lnTo>
                  <a:lnTo>
                    <a:pt x="7649210" y="1643507"/>
                  </a:lnTo>
                  <a:lnTo>
                    <a:pt x="7658608" y="1508506"/>
                  </a:lnTo>
                  <a:lnTo>
                    <a:pt x="7669911" y="1371727"/>
                  </a:lnTo>
                  <a:lnTo>
                    <a:pt x="7681214" y="1236726"/>
                  </a:lnTo>
                  <a:lnTo>
                    <a:pt x="7694168" y="1099312"/>
                  </a:lnTo>
                  <a:lnTo>
                    <a:pt x="7708519" y="961263"/>
                  </a:lnTo>
                  <a:lnTo>
                    <a:pt x="7723505" y="825119"/>
                  </a:lnTo>
                  <a:lnTo>
                    <a:pt x="7741031" y="687070"/>
                  </a:lnTo>
                  <a:lnTo>
                    <a:pt x="7759954" y="549656"/>
                  </a:lnTo>
                  <a:lnTo>
                    <a:pt x="7778623" y="411607"/>
                  </a:lnTo>
                  <a:lnTo>
                    <a:pt x="7800340" y="274193"/>
                  </a:lnTo>
                  <a:lnTo>
                    <a:pt x="7822565" y="137414"/>
                  </a:lnTo>
                  <a:lnTo>
                    <a:pt x="7845933" y="0"/>
                  </a:lnTo>
                  <a:lnTo>
                    <a:pt x="6784848" y="0"/>
                  </a:lnTo>
                  <a:lnTo>
                    <a:pt x="6592824" y="0"/>
                  </a:lnTo>
                  <a:lnTo>
                    <a:pt x="0" y="0"/>
                  </a:lnTo>
                  <a:lnTo>
                    <a:pt x="0" y="6053328"/>
                  </a:lnTo>
                  <a:lnTo>
                    <a:pt x="6597523" y="6053328"/>
                  </a:lnTo>
                  <a:lnTo>
                    <a:pt x="6784848" y="6053328"/>
                  </a:lnTo>
                  <a:lnTo>
                    <a:pt x="7847076" y="6053328"/>
                  </a:lnTo>
                  <a:close/>
                </a:path>
              </a:pathLst>
            </a:custGeom>
            <a:solidFill>
              <a:srgbClr val="FFFFFF"/>
            </a:solidFill>
          </p:spPr>
          <p:txBody>
            <a:bodyPr wrap="square" lIns="0" tIns="0" rIns="0" bIns="0" rtlCol="0"/>
            <a:lstStyle/>
            <a:p>
              <a:endParaRPr/>
            </a:p>
          </p:txBody>
        </p:sp>
        <p:sp>
          <p:nvSpPr>
            <p:cNvPr id="28" name="object 28"/>
            <p:cNvSpPr/>
            <p:nvPr/>
          </p:nvSpPr>
          <p:spPr>
            <a:xfrm>
              <a:off x="7950587" y="398272"/>
              <a:ext cx="511809" cy="3298825"/>
            </a:xfrm>
            <a:custGeom>
              <a:avLst/>
              <a:gdLst/>
              <a:ahLst/>
              <a:cxnLst/>
              <a:rect l="l" t="t" r="r" b="b"/>
              <a:pathLst>
                <a:path w="511809" h="3298825">
                  <a:moveTo>
                    <a:pt x="71113" y="0"/>
                  </a:moveTo>
                  <a:lnTo>
                    <a:pt x="68073" y="38321"/>
                  </a:lnTo>
                  <a:lnTo>
                    <a:pt x="65073" y="78217"/>
                  </a:lnTo>
                  <a:lnTo>
                    <a:pt x="62116" y="119628"/>
                  </a:lnTo>
                  <a:lnTo>
                    <a:pt x="59204" y="162499"/>
                  </a:lnTo>
                  <a:lnTo>
                    <a:pt x="56337" y="206774"/>
                  </a:lnTo>
                  <a:lnTo>
                    <a:pt x="53519" y="252395"/>
                  </a:lnTo>
                  <a:lnTo>
                    <a:pt x="50751" y="299306"/>
                  </a:lnTo>
                  <a:lnTo>
                    <a:pt x="48035" y="347451"/>
                  </a:lnTo>
                  <a:lnTo>
                    <a:pt x="45372" y="396773"/>
                  </a:lnTo>
                  <a:lnTo>
                    <a:pt x="42766" y="447214"/>
                  </a:lnTo>
                  <a:lnTo>
                    <a:pt x="40217" y="498720"/>
                  </a:lnTo>
                  <a:lnTo>
                    <a:pt x="37728" y="551232"/>
                  </a:lnTo>
                  <a:lnTo>
                    <a:pt x="35300" y="604695"/>
                  </a:lnTo>
                  <a:lnTo>
                    <a:pt x="32936" y="659051"/>
                  </a:lnTo>
                  <a:lnTo>
                    <a:pt x="30637" y="714245"/>
                  </a:lnTo>
                  <a:lnTo>
                    <a:pt x="28406" y="770219"/>
                  </a:lnTo>
                  <a:lnTo>
                    <a:pt x="26243" y="826917"/>
                  </a:lnTo>
                  <a:lnTo>
                    <a:pt x="24152" y="884282"/>
                  </a:lnTo>
                  <a:lnTo>
                    <a:pt x="22133" y="942259"/>
                  </a:lnTo>
                  <a:lnTo>
                    <a:pt x="20189" y="1000789"/>
                  </a:lnTo>
                  <a:lnTo>
                    <a:pt x="18322" y="1059817"/>
                  </a:lnTo>
                  <a:lnTo>
                    <a:pt x="16533" y="1119286"/>
                  </a:lnTo>
                  <a:lnTo>
                    <a:pt x="14825" y="1179139"/>
                  </a:lnTo>
                  <a:lnTo>
                    <a:pt x="13200" y="1239320"/>
                  </a:lnTo>
                  <a:lnTo>
                    <a:pt x="11659" y="1299771"/>
                  </a:lnTo>
                  <a:lnTo>
                    <a:pt x="10204" y="1360438"/>
                  </a:lnTo>
                  <a:lnTo>
                    <a:pt x="8837" y="1421262"/>
                  </a:lnTo>
                  <a:lnTo>
                    <a:pt x="7560" y="1482188"/>
                  </a:lnTo>
                  <a:lnTo>
                    <a:pt x="6375" y="1543158"/>
                  </a:lnTo>
                  <a:lnTo>
                    <a:pt x="5284" y="1604116"/>
                  </a:lnTo>
                  <a:lnTo>
                    <a:pt x="4288" y="1665006"/>
                  </a:lnTo>
                  <a:lnTo>
                    <a:pt x="3391" y="1725771"/>
                  </a:lnTo>
                  <a:lnTo>
                    <a:pt x="2592" y="1786354"/>
                  </a:lnTo>
                  <a:lnTo>
                    <a:pt x="1896" y="1846698"/>
                  </a:lnTo>
                  <a:lnTo>
                    <a:pt x="1302" y="1906748"/>
                  </a:lnTo>
                  <a:lnTo>
                    <a:pt x="814" y="1966446"/>
                  </a:lnTo>
                  <a:lnTo>
                    <a:pt x="433" y="2025735"/>
                  </a:lnTo>
                  <a:lnTo>
                    <a:pt x="161" y="2084560"/>
                  </a:lnTo>
                  <a:lnTo>
                    <a:pt x="0" y="2142864"/>
                  </a:lnTo>
                  <a:lnTo>
                    <a:pt x="32" y="2262251"/>
                  </a:lnTo>
                  <a:lnTo>
                    <a:pt x="201" y="2314080"/>
                  </a:lnTo>
                  <a:lnTo>
                    <a:pt x="502" y="2369732"/>
                  </a:lnTo>
                  <a:lnTo>
                    <a:pt x="924" y="2424580"/>
                  </a:lnTo>
                  <a:lnTo>
                    <a:pt x="1469" y="2478566"/>
                  </a:lnTo>
                  <a:lnTo>
                    <a:pt x="2137" y="2531635"/>
                  </a:lnTo>
                  <a:lnTo>
                    <a:pt x="2932" y="2583729"/>
                  </a:lnTo>
                  <a:lnTo>
                    <a:pt x="3855" y="2634793"/>
                  </a:lnTo>
                  <a:lnTo>
                    <a:pt x="4908" y="2684769"/>
                  </a:lnTo>
                  <a:lnTo>
                    <a:pt x="6092" y="2733601"/>
                  </a:lnTo>
                  <a:lnTo>
                    <a:pt x="7411" y="2781233"/>
                  </a:lnTo>
                  <a:lnTo>
                    <a:pt x="8865" y="2827607"/>
                  </a:lnTo>
                  <a:lnTo>
                    <a:pt x="10456" y="2872667"/>
                  </a:lnTo>
                  <a:lnTo>
                    <a:pt x="12187" y="2916357"/>
                  </a:lnTo>
                  <a:lnTo>
                    <a:pt x="14060" y="2958620"/>
                  </a:lnTo>
                  <a:lnTo>
                    <a:pt x="16075" y="2999399"/>
                  </a:lnTo>
                  <a:lnTo>
                    <a:pt x="18236" y="3038637"/>
                  </a:lnTo>
                  <a:lnTo>
                    <a:pt x="23001" y="3112267"/>
                  </a:lnTo>
                  <a:lnTo>
                    <a:pt x="28369" y="3179056"/>
                  </a:lnTo>
                  <a:lnTo>
                    <a:pt x="34355" y="3238552"/>
                  </a:lnTo>
                  <a:lnTo>
                    <a:pt x="102355" y="3298825"/>
                  </a:lnTo>
                  <a:lnTo>
                    <a:pt x="107562" y="3122803"/>
                  </a:lnTo>
                  <a:lnTo>
                    <a:pt x="111499" y="3032760"/>
                  </a:lnTo>
                  <a:lnTo>
                    <a:pt x="115436" y="2940685"/>
                  </a:lnTo>
                  <a:lnTo>
                    <a:pt x="119627" y="2847340"/>
                  </a:lnTo>
                  <a:lnTo>
                    <a:pt x="125215" y="2753487"/>
                  </a:lnTo>
                  <a:lnTo>
                    <a:pt x="130930" y="2657982"/>
                  </a:lnTo>
                  <a:lnTo>
                    <a:pt x="136645" y="2560701"/>
                  </a:lnTo>
                  <a:lnTo>
                    <a:pt x="143249" y="2462276"/>
                  </a:lnTo>
                  <a:lnTo>
                    <a:pt x="151250" y="2362962"/>
                  </a:lnTo>
                  <a:lnTo>
                    <a:pt x="158870" y="2262251"/>
                  </a:lnTo>
                  <a:lnTo>
                    <a:pt x="167633" y="2160778"/>
                  </a:lnTo>
                  <a:lnTo>
                    <a:pt x="177285" y="2058289"/>
                  </a:lnTo>
                  <a:lnTo>
                    <a:pt x="186937" y="1955418"/>
                  </a:lnTo>
                  <a:lnTo>
                    <a:pt x="209416" y="1745995"/>
                  </a:lnTo>
                  <a:lnTo>
                    <a:pt x="221354" y="1641348"/>
                  </a:lnTo>
                  <a:lnTo>
                    <a:pt x="234562" y="1535556"/>
                  </a:lnTo>
                  <a:lnTo>
                    <a:pt x="248786" y="1428495"/>
                  </a:lnTo>
                  <a:lnTo>
                    <a:pt x="262883" y="1321307"/>
                  </a:lnTo>
                  <a:lnTo>
                    <a:pt x="278504" y="1214374"/>
                  </a:lnTo>
                  <a:lnTo>
                    <a:pt x="295395" y="1105535"/>
                  </a:lnTo>
                  <a:lnTo>
                    <a:pt x="312286" y="998601"/>
                  </a:lnTo>
                  <a:lnTo>
                    <a:pt x="330701" y="889888"/>
                  </a:lnTo>
                  <a:lnTo>
                    <a:pt x="349878" y="780288"/>
                  </a:lnTo>
                  <a:lnTo>
                    <a:pt x="369563" y="672591"/>
                  </a:lnTo>
                  <a:lnTo>
                    <a:pt x="391153" y="563752"/>
                  </a:lnTo>
                  <a:lnTo>
                    <a:pt x="413759" y="455040"/>
                  </a:lnTo>
                  <a:lnTo>
                    <a:pt x="436111" y="346328"/>
                  </a:lnTo>
                  <a:lnTo>
                    <a:pt x="460749" y="237998"/>
                  </a:lnTo>
                  <a:lnTo>
                    <a:pt x="485895" y="129793"/>
                  </a:lnTo>
                  <a:lnTo>
                    <a:pt x="511676" y="21716"/>
                  </a:lnTo>
                  <a:lnTo>
                    <a:pt x="71113" y="0"/>
                  </a:lnTo>
                  <a:close/>
                </a:path>
              </a:pathLst>
            </a:custGeom>
            <a:solidFill>
              <a:srgbClr val="FFFFFF">
                <a:alpha val="19999"/>
              </a:srgbClr>
            </a:solidFill>
          </p:spPr>
          <p:txBody>
            <a:bodyPr wrap="square" lIns="0" tIns="0" rIns="0" bIns="0" rtlCol="0"/>
            <a:lstStyle/>
            <a:p>
              <a:endParaRPr/>
            </a:p>
          </p:txBody>
        </p:sp>
        <p:sp>
          <p:nvSpPr>
            <p:cNvPr id="29" name="object 29"/>
            <p:cNvSpPr/>
            <p:nvPr/>
          </p:nvSpPr>
          <p:spPr>
            <a:xfrm>
              <a:off x="3047" y="0"/>
              <a:ext cx="8090916" cy="6856475"/>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761" y="6672833"/>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31" name="object 31"/>
            <p:cNvSpPr/>
            <p:nvPr/>
          </p:nvSpPr>
          <p:spPr>
            <a:xfrm>
              <a:off x="761" y="6672833"/>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
        <p:nvSpPr>
          <p:cNvPr id="32" name="object 32"/>
          <p:cNvSpPr txBox="1"/>
          <p:nvPr/>
        </p:nvSpPr>
        <p:spPr>
          <a:xfrm>
            <a:off x="10557509" y="460705"/>
            <a:ext cx="40957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30</a:t>
            </a:r>
            <a:endParaRPr sz="2800">
              <a:latin typeface="Arial"/>
              <a:cs typeface="Arial"/>
            </a:endParaRPr>
          </a:p>
        </p:txBody>
      </p:sp>
    </p:spTree>
    <p:extLst>
      <p:ext uri="{BB962C8B-B14F-4D97-AF65-F5344CB8AC3E}">
        <p14:creationId xmlns:p14="http://schemas.microsoft.com/office/powerpoint/2010/main" val="76889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2438400"/>
            <a:ext cx="3619500" cy="1266825"/>
          </a:xfrm>
          <a:prstGeom prst="rect">
            <a:avLst/>
          </a:prstGeom>
        </p:spPr>
      </p:pic>
      <p:pic>
        <p:nvPicPr>
          <p:cNvPr id="5" name="Picture 4"/>
          <p:cNvPicPr>
            <a:picLocks noChangeAspect="1"/>
          </p:cNvPicPr>
          <p:nvPr/>
        </p:nvPicPr>
        <p:blipFill>
          <a:blip r:embed="rId3"/>
          <a:stretch>
            <a:fillRect/>
          </a:stretch>
        </p:blipFill>
        <p:spPr>
          <a:xfrm>
            <a:off x="742950" y="3962400"/>
            <a:ext cx="2895600" cy="1218833"/>
          </a:xfrm>
          <a:prstGeom prst="rect">
            <a:avLst/>
          </a:prstGeom>
        </p:spPr>
      </p:pic>
      <p:pic>
        <p:nvPicPr>
          <p:cNvPr id="9" name="Picture 8"/>
          <p:cNvPicPr>
            <a:picLocks noChangeAspect="1"/>
          </p:cNvPicPr>
          <p:nvPr/>
        </p:nvPicPr>
        <p:blipFill>
          <a:blip r:embed="rId4"/>
          <a:stretch>
            <a:fillRect/>
          </a:stretch>
        </p:blipFill>
        <p:spPr>
          <a:xfrm>
            <a:off x="3886200" y="2526397"/>
            <a:ext cx="3248025" cy="2872006"/>
          </a:xfrm>
          <a:prstGeom prst="rect">
            <a:avLst/>
          </a:prstGeom>
        </p:spPr>
      </p:pic>
      <p:pic>
        <p:nvPicPr>
          <p:cNvPr id="10" name="Picture 9"/>
          <p:cNvPicPr>
            <a:picLocks noChangeAspect="1"/>
          </p:cNvPicPr>
          <p:nvPr/>
        </p:nvPicPr>
        <p:blipFill>
          <a:blip r:embed="rId5"/>
          <a:stretch>
            <a:fillRect/>
          </a:stretch>
        </p:blipFill>
        <p:spPr>
          <a:xfrm>
            <a:off x="7505700" y="2695277"/>
            <a:ext cx="3590925" cy="2019895"/>
          </a:xfrm>
          <a:prstGeom prst="rect">
            <a:avLst/>
          </a:prstGeom>
        </p:spPr>
      </p:pic>
    </p:spTree>
    <p:extLst>
      <p:ext uri="{BB962C8B-B14F-4D97-AF65-F5344CB8AC3E}">
        <p14:creationId xmlns:p14="http://schemas.microsoft.com/office/powerpoint/2010/main" val="3356710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2832559"/>
            <a:ext cx="4267200" cy="3558340"/>
          </a:xfrm>
          <a:prstGeom prst="rect">
            <a:avLst/>
          </a:prstGeom>
        </p:spPr>
      </p:pic>
      <p:pic>
        <p:nvPicPr>
          <p:cNvPr id="6" name="Picture 5"/>
          <p:cNvPicPr>
            <a:picLocks noChangeAspect="1"/>
          </p:cNvPicPr>
          <p:nvPr/>
        </p:nvPicPr>
        <p:blipFill>
          <a:blip r:embed="rId3"/>
          <a:stretch>
            <a:fillRect/>
          </a:stretch>
        </p:blipFill>
        <p:spPr>
          <a:xfrm>
            <a:off x="5105400" y="2856622"/>
            <a:ext cx="3657600" cy="3396924"/>
          </a:xfrm>
          <a:prstGeom prst="rect">
            <a:avLst/>
          </a:prstGeom>
        </p:spPr>
      </p:pic>
      <p:pic>
        <p:nvPicPr>
          <p:cNvPr id="7" name="Picture 6"/>
          <p:cNvPicPr>
            <a:picLocks noChangeAspect="1"/>
          </p:cNvPicPr>
          <p:nvPr/>
        </p:nvPicPr>
        <p:blipFill>
          <a:blip r:embed="rId4"/>
          <a:stretch>
            <a:fillRect/>
          </a:stretch>
        </p:blipFill>
        <p:spPr>
          <a:xfrm>
            <a:off x="8990346" y="3581400"/>
            <a:ext cx="3267075" cy="1400175"/>
          </a:xfrm>
          <a:prstGeom prst="rect">
            <a:avLst/>
          </a:prstGeom>
        </p:spPr>
      </p:pic>
    </p:spTree>
    <p:extLst>
      <p:ext uri="{BB962C8B-B14F-4D97-AF65-F5344CB8AC3E}">
        <p14:creationId xmlns:p14="http://schemas.microsoft.com/office/powerpoint/2010/main" val="3753880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53008" y="2285187"/>
            <a:ext cx="10734040" cy="738664"/>
          </a:xfrm>
        </p:spPr>
        <p:txBody>
          <a:bodyPr/>
          <a:lstStyle/>
          <a:p>
            <a:r>
              <a:rPr lang="en-US" dirty="0" smtClean="0"/>
              <a:t>What is windows event viewer? and how it can be used in cyber forensics?</a:t>
            </a:r>
          </a:p>
          <a:p>
            <a:endParaRPr lang="en-US" dirty="0"/>
          </a:p>
        </p:txBody>
      </p:sp>
    </p:spTree>
    <p:extLst>
      <p:ext uri="{BB962C8B-B14F-4D97-AF65-F5344CB8AC3E}">
        <p14:creationId xmlns:p14="http://schemas.microsoft.com/office/powerpoint/2010/main" val="199137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887984"/>
            <a:ext cx="5012055" cy="574040"/>
          </a:xfrm>
          <a:prstGeom prst="rect">
            <a:avLst/>
          </a:prstGeom>
        </p:spPr>
        <p:txBody>
          <a:bodyPr vert="horz" wrap="square" lIns="0" tIns="12700" rIns="0" bIns="0" rtlCol="0">
            <a:spAutoFit/>
          </a:bodyPr>
          <a:lstStyle/>
          <a:p>
            <a:pPr marL="12700">
              <a:lnSpc>
                <a:spcPct val="100000"/>
              </a:lnSpc>
              <a:spcBef>
                <a:spcPts val="100"/>
              </a:spcBef>
            </a:pPr>
            <a:r>
              <a:rPr spc="5" dirty="0"/>
              <a:t>What </a:t>
            </a:r>
            <a:r>
              <a:rPr spc="-105" dirty="0"/>
              <a:t>is </a:t>
            </a:r>
            <a:r>
              <a:rPr spc="-85" dirty="0"/>
              <a:t>Cyber</a:t>
            </a:r>
            <a:r>
              <a:rPr spc="25" dirty="0"/>
              <a:t> </a:t>
            </a:r>
            <a:r>
              <a:rPr spc="-140" dirty="0"/>
              <a:t>Forensics?</a:t>
            </a:r>
          </a:p>
        </p:txBody>
      </p:sp>
      <p:sp>
        <p:nvSpPr>
          <p:cNvPr id="3" name="object 3"/>
          <p:cNvSpPr txBox="1"/>
          <p:nvPr/>
        </p:nvSpPr>
        <p:spPr>
          <a:xfrm>
            <a:off x="1233932" y="2553462"/>
            <a:ext cx="10170795" cy="2972435"/>
          </a:xfrm>
          <a:prstGeom prst="rect">
            <a:avLst/>
          </a:prstGeom>
        </p:spPr>
        <p:txBody>
          <a:bodyPr vert="horz" wrap="square" lIns="0" tIns="24130" rIns="0" bIns="0" rtlCol="0">
            <a:spAutoFit/>
          </a:bodyPr>
          <a:lstStyle/>
          <a:p>
            <a:pPr marL="355600" marR="5080" indent="-342900">
              <a:lnSpc>
                <a:spcPts val="2390"/>
              </a:lnSpc>
              <a:spcBef>
                <a:spcPts val="190"/>
              </a:spcBef>
              <a:tabLst>
                <a:tab pos="354965" algn="l"/>
              </a:tabLst>
            </a:pPr>
            <a:r>
              <a:rPr sz="1600" spc="270" dirty="0">
                <a:solidFill>
                  <a:srgbClr val="B31166"/>
                </a:solidFill>
                <a:latin typeface="Arial"/>
                <a:cs typeface="Arial"/>
              </a:rPr>
              <a:t>	</a:t>
            </a:r>
            <a:r>
              <a:rPr sz="2000" b="1" spc="5" dirty="0">
                <a:solidFill>
                  <a:srgbClr val="404040"/>
                </a:solidFill>
                <a:latin typeface="Trebuchet MS"/>
                <a:cs typeface="Trebuchet MS"/>
              </a:rPr>
              <a:t>What</a:t>
            </a:r>
            <a:r>
              <a:rPr sz="2000" spc="5" dirty="0">
                <a:solidFill>
                  <a:srgbClr val="404040"/>
                </a:solidFill>
                <a:latin typeface="Arial"/>
                <a:cs typeface="Arial"/>
              </a:rPr>
              <a:t>? </a:t>
            </a:r>
            <a:r>
              <a:rPr sz="2000" spc="-70" dirty="0">
                <a:solidFill>
                  <a:srgbClr val="404040"/>
                </a:solidFill>
                <a:latin typeface="Arial"/>
                <a:cs typeface="Arial"/>
              </a:rPr>
              <a:t>The </a:t>
            </a:r>
            <a:r>
              <a:rPr sz="2000" spc="-10" dirty="0">
                <a:solidFill>
                  <a:srgbClr val="404040"/>
                </a:solidFill>
                <a:latin typeface="Arial"/>
                <a:cs typeface="Arial"/>
              </a:rPr>
              <a:t>practice </a:t>
            </a:r>
            <a:r>
              <a:rPr sz="2000" spc="65" dirty="0">
                <a:solidFill>
                  <a:srgbClr val="404040"/>
                </a:solidFill>
                <a:latin typeface="Arial"/>
                <a:cs typeface="Arial"/>
              </a:rPr>
              <a:t>of </a:t>
            </a:r>
            <a:r>
              <a:rPr sz="2000" spc="5" dirty="0">
                <a:solidFill>
                  <a:srgbClr val="404040"/>
                </a:solidFill>
                <a:latin typeface="Arial"/>
                <a:cs typeface="Arial"/>
              </a:rPr>
              <a:t>gathering, retaining, </a:t>
            </a:r>
            <a:r>
              <a:rPr sz="2000" spc="-5" dirty="0">
                <a:solidFill>
                  <a:srgbClr val="404040"/>
                </a:solidFill>
                <a:latin typeface="Arial"/>
                <a:cs typeface="Arial"/>
              </a:rPr>
              <a:t>and </a:t>
            </a:r>
            <a:r>
              <a:rPr sz="2000" spc="-20" dirty="0">
                <a:solidFill>
                  <a:srgbClr val="404040"/>
                </a:solidFill>
                <a:latin typeface="Arial"/>
                <a:cs typeface="Arial"/>
              </a:rPr>
              <a:t>analyzing </a:t>
            </a:r>
            <a:r>
              <a:rPr sz="2000" spc="20" dirty="0">
                <a:solidFill>
                  <a:srgbClr val="404040"/>
                </a:solidFill>
                <a:latin typeface="Arial"/>
                <a:cs typeface="Arial"/>
              </a:rPr>
              <a:t>computer-related </a:t>
            </a:r>
            <a:r>
              <a:rPr sz="2000" spc="-5" dirty="0">
                <a:solidFill>
                  <a:srgbClr val="404040"/>
                </a:solidFill>
                <a:latin typeface="Arial"/>
                <a:cs typeface="Arial"/>
              </a:rPr>
              <a:t>data </a:t>
            </a:r>
            <a:r>
              <a:rPr sz="2000" spc="50" dirty="0">
                <a:solidFill>
                  <a:srgbClr val="404040"/>
                </a:solidFill>
                <a:latin typeface="Arial"/>
                <a:cs typeface="Arial"/>
              </a:rPr>
              <a:t>for  </a:t>
            </a:r>
            <a:r>
              <a:rPr sz="2000" spc="-5" dirty="0">
                <a:solidFill>
                  <a:srgbClr val="404040"/>
                </a:solidFill>
                <a:latin typeface="Arial"/>
                <a:cs typeface="Arial"/>
              </a:rPr>
              <a:t>investigative </a:t>
            </a:r>
            <a:r>
              <a:rPr sz="2000" spc="-15" dirty="0">
                <a:solidFill>
                  <a:srgbClr val="404040"/>
                </a:solidFill>
                <a:latin typeface="Arial"/>
                <a:cs typeface="Arial"/>
              </a:rPr>
              <a:t>purposes </a:t>
            </a:r>
            <a:r>
              <a:rPr sz="2000" spc="25" dirty="0">
                <a:solidFill>
                  <a:srgbClr val="404040"/>
                </a:solidFill>
                <a:latin typeface="Arial"/>
                <a:cs typeface="Arial"/>
              </a:rPr>
              <a:t>in </a:t>
            </a:r>
            <a:r>
              <a:rPr sz="2000" spc="-95" dirty="0">
                <a:solidFill>
                  <a:srgbClr val="404040"/>
                </a:solidFill>
                <a:latin typeface="Arial"/>
                <a:cs typeface="Arial"/>
              </a:rPr>
              <a:t>a </a:t>
            </a:r>
            <a:r>
              <a:rPr sz="2000" spc="-5" dirty="0">
                <a:solidFill>
                  <a:srgbClr val="404040"/>
                </a:solidFill>
                <a:latin typeface="Arial"/>
                <a:cs typeface="Arial"/>
              </a:rPr>
              <a:t>manner </a:t>
            </a:r>
            <a:r>
              <a:rPr sz="2000" spc="45" dirty="0">
                <a:solidFill>
                  <a:srgbClr val="404040"/>
                </a:solidFill>
                <a:latin typeface="Arial"/>
                <a:cs typeface="Arial"/>
              </a:rPr>
              <a:t>that </a:t>
            </a:r>
            <a:r>
              <a:rPr sz="2000" spc="-5" dirty="0">
                <a:solidFill>
                  <a:srgbClr val="404040"/>
                </a:solidFill>
                <a:latin typeface="Arial"/>
                <a:cs typeface="Arial"/>
              </a:rPr>
              <a:t>maintains </a:t>
            </a:r>
            <a:r>
              <a:rPr sz="2000" spc="25" dirty="0">
                <a:solidFill>
                  <a:srgbClr val="404040"/>
                </a:solidFill>
                <a:latin typeface="Arial"/>
                <a:cs typeface="Arial"/>
              </a:rPr>
              <a:t>the </a:t>
            </a:r>
            <a:r>
              <a:rPr sz="2000" spc="35" dirty="0">
                <a:solidFill>
                  <a:srgbClr val="404040"/>
                </a:solidFill>
                <a:latin typeface="Arial"/>
                <a:cs typeface="Arial"/>
              </a:rPr>
              <a:t>integrity </a:t>
            </a:r>
            <a:r>
              <a:rPr sz="2000" spc="65" dirty="0">
                <a:solidFill>
                  <a:srgbClr val="404040"/>
                </a:solidFill>
                <a:latin typeface="Arial"/>
                <a:cs typeface="Arial"/>
              </a:rPr>
              <a:t>of </a:t>
            </a:r>
            <a:r>
              <a:rPr sz="2000" spc="25" dirty="0">
                <a:solidFill>
                  <a:srgbClr val="404040"/>
                </a:solidFill>
                <a:latin typeface="Arial"/>
                <a:cs typeface="Arial"/>
              </a:rPr>
              <a:t>the</a:t>
            </a:r>
            <a:r>
              <a:rPr sz="2000" spc="-220" dirty="0">
                <a:solidFill>
                  <a:srgbClr val="404040"/>
                </a:solidFill>
                <a:latin typeface="Arial"/>
                <a:cs typeface="Arial"/>
              </a:rPr>
              <a:t> </a:t>
            </a:r>
            <a:r>
              <a:rPr sz="2000" spc="-25" dirty="0">
                <a:solidFill>
                  <a:srgbClr val="404040"/>
                </a:solidFill>
                <a:latin typeface="Arial"/>
                <a:cs typeface="Arial"/>
              </a:rPr>
              <a:t>data.</a:t>
            </a:r>
            <a:endParaRPr sz="2000" dirty="0">
              <a:latin typeface="Arial"/>
              <a:cs typeface="Arial"/>
            </a:endParaRPr>
          </a:p>
          <a:p>
            <a:pPr>
              <a:lnSpc>
                <a:spcPct val="100000"/>
              </a:lnSpc>
              <a:spcBef>
                <a:spcPts val="25"/>
              </a:spcBef>
            </a:pPr>
            <a:endParaRPr sz="3750" dirty="0">
              <a:latin typeface="Arial"/>
              <a:cs typeface="Arial"/>
            </a:endParaRPr>
          </a:p>
          <a:p>
            <a:pPr marL="12700">
              <a:lnSpc>
                <a:spcPct val="100000"/>
              </a:lnSpc>
              <a:tabLst>
                <a:tab pos="354965" algn="l"/>
                <a:tab pos="1170305" algn="l"/>
                <a:tab pos="2277110" algn="l"/>
                <a:tab pos="2792095" algn="l"/>
                <a:tab pos="3639820" algn="l"/>
                <a:tab pos="4781550" algn="l"/>
                <a:tab pos="6369685" algn="l"/>
                <a:tab pos="7374255" algn="l"/>
                <a:tab pos="8614410" algn="l"/>
              </a:tabLst>
            </a:pPr>
            <a:r>
              <a:rPr sz="1600" spc="270" dirty="0">
                <a:solidFill>
                  <a:srgbClr val="B31166"/>
                </a:solidFill>
                <a:latin typeface="Arial"/>
                <a:cs typeface="Arial"/>
              </a:rPr>
              <a:t>	</a:t>
            </a:r>
            <a:r>
              <a:rPr sz="2000" b="1" spc="65" dirty="0">
                <a:solidFill>
                  <a:srgbClr val="404040"/>
                </a:solidFill>
                <a:latin typeface="Trebuchet MS"/>
                <a:cs typeface="Trebuchet MS"/>
              </a:rPr>
              <a:t>How?	</a:t>
            </a:r>
            <a:r>
              <a:rPr sz="2000" spc="5" dirty="0">
                <a:solidFill>
                  <a:srgbClr val="404040"/>
                </a:solidFill>
                <a:latin typeface="Arial"/>
                <a:cs typeface="Arial"/>
              </a:rPr>
              <a:t>Through	</a:t>
            </a:r>
            <a:r>
              <a:rPr sz="2000" spc="25" dirty="0">
                <a:solidFill>
                  <a:srgbClr val="404040"/>
                </a:solidFill>
                <a:latin typeface="Arial"/>
                <a:cs typeface="Arial"/>
              </a:rPr>
              <a:t>the	</a:t>
            </a:r>
            <a:r>
              <a:rPr sz="2000" spc="35" dirty="0">
                <a:solidFill>
                  <a:srgbClr val="404040"/>
                </a:solidFill>
                <a:latin typeface="Arial"/>
                <a:cs typeface="Arial"/>
              </a:rPr>
              <a:t>digital	</a:t>
            </a:r>
            <a:r>
              <a:rPr sz="2000" spc="-30" dirty="0">
                <a:solidFill>
                  <a:srgbClr val="404040"/>
                </a:solidFill>
                <a:latin typeface="Arial"/>
                <a:cs typeface="Arial"/>
              </a:rPr>
              <a:t>forensics	</a:t>
            </a:r>
            <a:r>
              <a:rPr sz="2000" spc="10" dirty="0">
                <a:solidFill>
                  <a:srgbClr val="404040"/>
                </a:solidFill>
                <a:latin typeface="Arial"/>
                <a:cs typeface="Arial"/>
              </a:rPr>
              <a:t>investigation	</a:t>
            </a:r>
            <a:r>
              <a:rPr sz="2000" spc="-40" dirty="0">
                <a:solidFill>
                  <a:srgbClr val="404040"/>
                </a:solidFill>
                <a:latin typeface="Arial"/>
                <a:cs typeface="Arial"/>
              </a:rPr>
              <a:t>process	</a:t>
            </a:r>
            <a:r>
              <a:rPr sz="2000" spc="10" dirty="0">
                <a:solidFill>
                  <a:srgbClr val="404040"/>
                </a:solidFill>
                <a:latin typeface="Arial"/>
                <a:cs typeface="Arial"/>
              </a:rPr>
              <a:t>including:	</a:t>
            </a:r>
            <a:r>
              <a:rPr sz="2000" b="1" spc="20" dirty="0">
                <a:solidFill>
                  <a:srgbClr val="404040"/>
                </a:solidFill>
                <a:latin typeface="Trebuchet MS"/>
                <a:cs typeface="Trebuchet MS"/>
              </a:rPr>
              <a:t>I</a:t>
            </a:r>
            <a:r>
              <a:rPr sz="2000" spc="20" dirty="0">
                <a:solidFill>
                  <a:srgbClr val="404040"/>
                </a:solidFill>
                <a:latin typeface="Arial"/>
                <a:cs typeface="Arial"/>
              </a:rPr>
              <a:t>dentification,</a:t>
            </a:r>
            <a:endParaRPr sz="2000" dirty="0">
              <a:latin typeface="Arial"/>
              <a:cs typeface="Arial"/>
            </a:endParaRPr>
          </a:p>
          <a:p>
            <a:pPr marL="355600">
              <a:lnSpc>
                <a:spcPct val="100000"/>
              </a:lnSpc>
            </a:pPr>
            <a:r>
              <a:rPr sz="2000" b="1" spc="-15" dirty="0">
                <a:solidFill>
                  <a:srgbClr val="404040"/>
                </a:solidFill>
                <a:latin typeface="Trebuchet MS"/>
                <a:cs typeface="Trebuchet MS"/>
              </a:rPr>
              <a:t>P</a:t>
            </a:r>
            <a:r>
              <a:rPr sz="2000" spc="-15" dirty="0">
                <a:solidFill>
                  <a:srgbClr val="404040"/>
                </a:solidFill>
                <a:latin typeface="Arial"/>
                <a:cs typeface="Arial"/>
              </a:rPr>
              <a:t>reservation, </a:t>
            </a:r>
            <a:r>
              <a:rPr sz="2000" b="1" spc="-35" dirty="0">
                <a:solidFill>
                  <a:srgbClr val="404040"/>
                </a:solidFill>
                <a:latin typeface="Trebuchet MS"/>
                <a:cs typeface="Trebuchet MS"/>
              </a:rPr>
              <a:t>A</a:t>
            </a:r>
            <a:r>
              <a:rPr sz="2000" spc="-35" dirty="0">
                <a:solidFill>
                  <a:srgbClr val="404040"/>
                </a:solidFill>
                <a:latin typeface="Arial"/>
                <a:cs typeface="Arial"/>
              </a:rPr>
              <a:t>nalysis, </a:t>
            </a:r>
            <a:r>
              <a:rPr sz="2000" dirty="0">
                <a:solidFill>
                  <a:srgbClr val="404040"/>
                </a:solidFill>
                <a:latin typeface="Arial"/>
                <a:cs typeface="Arial"/>
              </a:rPr>
              <a:t>and </a:t>
            </a:r>
            <a:r>
              <a:rPr sz="2000" b="1" spc="5" dirty="0">
                <a:solidFill>
                  <a:srgbClr val="404040"/>
                </a:solidFill>
                <a:latin typeface="Trebuchet MS"/>
                <a:cs typeface="Trebuchet MS"/>
              </a:rPr>
              <a:t>P</a:t>
            </a:r>
            <a:r>
              <a:rPr sz="2000" spc="5" dirty="0">
                <a:solidFill>
                  <a:srgbClr val="404040"/>
                </a:solidFill>
                <a:latin typeface="Arial"/>
                <a:cs typeface="Arial"/>
              </a:rPr>
              <a:t>resentation</a:t>
            </a:r>
            <a:r>
              <a:rPr sz="2000" spc="-15" dirty="0">
                <a:solidFill>
                  <a:srgbClr val="404040"/>
                </a:solidFill>
                <a:latin typeface="Arial"/>
                <a:cs typeface="Arial"/>
              </a:rPr>
              <a:t> </a:t>
            </a:r>
            <a:r>
              <a:rPr sz="2000" spc="-110" dirty="0">
                <a:solidFill>
                  <a:srgbClr val="404040"/>
                </a:solidFill>
                <a:latin typeface="Arial"/>
                <a:cs typeface="Arial"/>
              </a:rPr>
              <a:t>(IPAP).</a:t>
            </a:r>
            <a:endParaRPr sz="2000" dirty="0">
              <a:latin typeface="Arial"/>
              <a:cs typeface="Arial"/>
            </a:endParaRPr>
          </a:p>
          <a:p>
            <a:pPr>
              <a:lnSpc>
                <a:spcPct val="100000"/>
              </a:lnSpc>
              <a:spcBef>
                <a:spcPts val="10"/>
              </a:spcBef>
            </a:pPr>
            <a:endParaRPr sz="3900" dirty="0">
              <a:latin typeface="Arial"/>
              <a:cs typeface="Arial"/>
            </a:endParaRPr>
          </a:p>
          <a:p>
            <a:pPr marL="355600" marR="6350" indent="-342900">
              <a:lnSpc>
                <a:spcPts val="2390"/>
              </a:lnSpc>
              <a:tabLst>
                <a:tab pos="354965" algn="l"/>
              </a:tabLst>
            </a:pPr>
            <a:r>
              <a:rPr sz="1600" spc="270" dirty="0">
                <a:solidFill>
                  <a:srgbClr val="B31166"/>
                </a:solidFill>
                <a:latin typeface="Arial"/>
                <a:cs typeface="Arial"/>
              </a:rPr>
              <a:t>	</a:t>
            </a:r>
            <a:r>
              <a:rPr sz="2000" b="1" spc="70" dirty="0">
                <a:solidFill>
                  <a:srgbClr val="404040"/>
                </a:solidFill>
                <a:latin typeface="Trebuchet MS"/>
                <a:cs typeface="Trebuchet MS"/>
              </a:rPr>
              <a:t>Why? </a:t>
            </a:r>
            <a:r>
              <a:rPr sz="2000" spc="-55" dirty="0">
                <a:solidFill>
                  <a:srgbClr val="404040"/>
                </a:solidFill>
                <a:latin typeface="Arial"/>
                <a:cs typeface="Arial"/>
              </a:rPr>
              <a:t>Used </a:t>
            </a:r>
            <a:r>
              <a:rPr sz="2000" spc="25" dirty="0">
                <a:solidFill>
                  <a:srgbClr val="404040"/>
                </a:solidFill>
                <a:latin typeface="Arial"/>
                <a:cs typeface="Arial"/>
              </a:rPr>
              <a:t>in </a:t>
            </a:r>
            <a:r>
              <a:rPr sz="2000" dirty="0">
                <a:solidFill>
                  <a:srgbClr val="404040"/>
                </a:solidFill>
                <a:latin typeface="Arial"/>
                <a:cs typeface="Arial"/>
              </a:rPr>
              <a:t>criminal investigations </a:t>
            </a:r>
            <a:r>
              <a:rPr sz="2000" spc="85" dirty="0">
                <a:solidFill>
                  <a:srgbClr val="404040"/>
                </a:solidFill>
                <a:latin typeface="Arial"/>
                <a:cs typeface="Arial"/>
              </a:rPr>
              <a:t>to </a:t>
            </a:r>
            <a:r>
              <a:rPr sz="2000" spc="25" dirty="0">
                <a:solidFill>
                  <a:srgbClr val="404040"/>
                </a:solidFill>
                <a:latin typeface="Arial"/>
                <a:cs typeface="Arial"/>
              </a:rPr>
              <a:t>identify </a:t>
            </a:r>
            <a:r>
              <a:rPr sz="2000" spc="15" dirty="0">
                <a:solidFill>
                  <a:srgbClr val="404040"/>
                </a:solidFill>
                <a:latin typeface="Arial"/>
                <a:cs typeface="Arial"/>
              </a:rPr>
              <a:t>what </a:t>
            </a:r>
            <a:r>
              <a:rPr sz="2000" spc="-15" dirty="0">
                <a:solidFill>
                  <a:srgbClr val="404040"/>
                </a:solidFill>
                <a:latin typeface="Arial"/>
                <a:cs typeface="Arial"/>
              </a:rPr>
              <a:t>happened, </a:t>
            </a:r>
            <a:r>
              <a:rPr sz="2000" spc="30" dirty="0">
                <a:solidFill>
                  <a:srgbClr val="404040"/>
                </a:solidFill>
                <a:latin typeface="Arial"/>
                <a:cs typeface="Arial"/>
              </a:rPr>
              <a:t>how </a:t>
            </a:r>
            <a:r>
              <a:rPr sz="2000" spc="75" dirty="0">
                <a:solidFill>
                  <a:srgbClr val="404040"/>
                </a:solidFill>
                <a:latin typeface="Arial"/>
                <a:cs typeface="Arial"/>
              </a:rPr>
              <a:t>it </a:t>
            </a:r>
            <a:r>
              <a:rPr sz="2000" spc="-15" dirty="0">
                <a:solidFill>
                  <a:srgbClr val="404040"/>
                </a:solidFill>
                <a:latin typeface="Arial"/>
                <a:cs typeface="Arial"/>
              </a:rPr>
              <a:t>happened,  </a:t>
            </a:r>
            <a:r>
              <a:rPr sz="2000" spc="-5" dirty="0">
                <a:solidFill>
                  <a:srgbClr val="404040"/>
                </a:solidFill>
                <a:latin typeface="Arial"/>
                <a:cs typeface="Arial"/>
              </a:rPr>
              <a:t>when </a:t>
            </a:r>
            <a:r>
              <a:rPr sz="2000" spc="75" dirty="0">
                <a:solidFill>
                  <a:srgbClr val="404040"/>
                </a:solidFill>
                <a:latin typeface="Arial"/>
                <a:cs typeface="Arial"/>
              </a:rPr>
              <a:t>it </a:t>
            </a:r>
            <a:r>
              <a:rPr sz="2000" dirty="0">
                <a:solidFill>
                  <a:srgbClr val="404040"/>
                </a:solidFill>
                <a:latin typeface="Arial"/>
                <a:cs typeface="Arial"/>
              </a:rPr>
              <a:t>happened </a:t>
            </a:r>
            <a:r>
              <a:rPr sz="2000" spc="-5" dirty="0">
                <a:solidFill>
                  <a:srgbClr val="404040"/>
                </a:solidFill>
                <a:latin typeface="Arial"/>
                <a:cs typeface="Arial"/>
              </a:rPr>
              <a:t>and </a:t>
            </a:r>
            <a:r>
              <a:rPr sz="2000" spc="25" dirty="0">
                <a:solidFill>
                  <a:srgbClr val="404040"/>
                </a:solidFill>
                <a:latin typeface="Arial"/>
                <a:cs typeface="Arial"/>
              </a:rPr>
              <a:t>the </a:t>
            </a:r>
            <a:r>
              <a:rPr sz="2000" spc="15" dirty="0">
                <a:solidFill>
                  <a:srgbClr val="404040"/>
                </a:solidFill>
                <a:latin typeface="Arial"/>
                <a:cs typeface="Arial"/>
              </a:rPr>
              <a:t>people</a:t>
            </a:r>
            <a:r>
              <a:rPr sz="2000" spc="-145" dirty="0">
                <a:solidFill>
                  <a:srgbClr val="404040"/>
                </a:solidFill>
                <a:latin typeface="Arial"/>
                <a:cs typeface="Arial"/>
              </a:rPr>
              <a:t> </a:t>
            </a:r>
            <a:r>
              <a:rPr sz="2000" spc="-10" dirty="0">
                <a:solidFill>
                  <a:srgbClr val="404040"/>
                </a:solidFill>
                <a:latin typeface="Arial"/>
                <a:cs typeface="Arial"/>
              </a:rPr>
              <a:t>involved.</a:t>
            </a:r>
            <a:endParaRPr sz="2000" dirty="0">
              <a:latin typeface="Arial"/>
              <a:cs typeface="Arial"/>
            </a:endParaRPr>
          </a:p>
        </p:txBody>
      </p:sp>
      <p:grpSp>
        <p:nvGrpSpPr>
          <p:cNvPr id="4" name="object 4"/>
          <p:cNvGrpSpPr/>
          <p:nvPr/>
        </p:nvGrpSpPr>
        <p:grpSpPr>
          <a:xfrm>
            <a:off x="-9144" y="6662928"/>
            <a:ext cx="12212320" cy="205740"/>
            <a:chOff x="-9144" y="6662928"/>
            <a:chExt cx="12212320" cy="205740"/>
          </a:xfrm>
        </p:grpSpPr>
        <p:sp>
          <p:nvSpPr>
            <p:cNvPr id="5" name="object 5"/>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6" name="object 6"/>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932" y="731011"/>
            <a:ext cx="7830820" cy="482600"/>
          </a:xfrm>
          <a:prstGeom prst="rect">
            <a:avLst/>
          </a:prstGeom>
        </p:spPr>
        <p:txBody>
          <a:bodyPr vert="horz" wrap="square" lIns="0" tIns="12700" rIns="0" bIns="0" rtlCol="0">
            <a:spAutoFit/>
          </a:bodyPr>
          <a:lstStyle/>
          <a:p>
            <a:pPr marL="12700">
              <a:lnSpc>
                <a:spcPct val="100000"/>
              </a:lnSpc>
              <a:spcBef>
                <a:spcPts val="100"/>
              </a:spcBef>
            </a:pPr>
            <a:r>
              <a:rPr sz="3000" spc="-25" dirty="0"/>
              <a:t>Relationship </a:t>
            </a:r>
            <a:r>
              <a:rPr sz="3000" dirty="0"/>
              <a:t>between </a:t>
            </a:r>
            <a:r>
              <a:rPr sz="3000" spc="-40" dirty="0"/>
              <a:t>Cybersecurity </a:t>
            </a:r>
            <a:r>
              <a:rPr sz="3000" spc="-10" dirty="0"/>
              <a:t>and</a:t>
            </a:r>
            <a:r>
              <a:rPr sz="3000" spc="-30" dirty="0"/>
              <a:t> </a:t>
            </a:r>
            <a:r>
              <a:rPr sz="3000" spc="-65" dirty="0"/>
              <a:t>Cyber</a:t>
            </a:r>
            <a:endParaRPr sz="3000"/>
          </a:p>
        </p:txBody>
      </p:sp>
      <p:sp>
        <p:nvSpPr>
          <p:cNvPr id="3" name="object 3"/>
          <p:cNvSpPr txBox="1"/>
          <p:nvPr/>
        </p:nvSpPr>
        <p:spPr>
          <a:xfrm>
            <a:off x="1233932" y="1188211"/>
            <a:ext cx="10389235" cy="2272030"/>
          </a:xfrm>
          <a:prstGeom prst="rect">
            <a:avLst/>
          </a:prstGeom>
        </p:spPr>
        <p:txBody>
          <a:bodyPr vert="horz" wrap="square" lIns="0" tIns="12700" rIns="0" bIns="0" rtlCol="0">
            <a:spAutoFit/>
          </a:bodyPr>
          <a:lstStyle/>
          <a:p>
            <a:pPr marL="12700">
              <a:lnSpc>
                <a:spcPct val="100000"/>
              </a:lnSpc>
              <a:spcBef>
                <a:spcPts val="100"/>
              </a:spcBef>
            </a:pPr>
            <a:r>
              <a:rPr sz="3000" spc="-100" dirty="0">
                <a:solidFill>
                  <a:srgbClr val="EBEBEB"/>
                </a:solidFill>
                <a:latin typeface="Arial"/>
                <a:cs typeface="Arial"/>
              </a:rPr>
              <a:t>Forensics</a:t>
            </a:r>
            <a:endParaRPr sz="3000">
              <a:latin typeface="Arial"/>
              <a:cs typeface="Arial"/>
            </a:endParaRPr>
          </a:p>
          <a:p>
            <a:pPr>
              <a:lnSpc>
                <a:spcPct val="100000"/>
              </a:lnSpc>
              <a:spcBef>
                <a:spcPts val="40"/>
              </a:spcBef>
            </a:pPr>
            <a:endParaRPr sz="4700">
              <a:latin typeface="Arial"/>
              <a:cs typeface="Arial"/>
            </a:endParaRPr>
          </a:p>
          <a:p>
            <a:pPr marL="355600" marR="5080" indent="-342900" algn="just">
              <a:lnSpc>
                <a:spcPct val="100000"/>
              </a:lnSpc>
            </a:pPr>
            <a:r>
              <a:rPr sz="1900" spc="350" dirty="0">
                <a:solidFill>
                  <a:srgbClr val="B31166"/>
                </a:solidFill>
                <a:latin typeface="Arial"/>
                <a:cs typeface="Arial"/>
              </a:rPr>
              <a:t> </a:t>
            </a:r>
            <a:r>
              <a:rPr sz="2400" spc="-35" dirty="0">
                <a:solidFill>
                  <a:srgbClr val="404040"/>
                </a:solidFill>
                <a:latin typeface="Arial"/>
                <a:cs typeface="Arial"/>
              </a:rPr>
              <a:t>Cybersecurity </a:t>
            </a:r>
            <a:r>
              <a:rPr sz="2400" spc="-50" dirty="0">
                <a:solidFill>
                  <a:srgbClr val="404040"/>
                </a:solidFill>
                <a:latin typeface="Arial"/>
                <a:cs typeface="Arial"/>
              </a:rPr>
              <a:t>aims </a:t>
            </a:r>
            <a:r>
              <a:rPr sz="2400" spc="105" dirty="0">
                <a:solidFill>
                  <a:srgbClr val="404040"/>
                </a:solidFill>
                <a:latin typeface="Arial"/>
                <a:cs typeface="Arial"/>
              </a:rPr>
              <a:t>to </a:t>
            </a:r>
            <a:r>
              <a:rPr sz="2400" spc="40" dirty="0">
                <a:solidFill>
                  <a:srgbClr val="404040"/>
                </a:solidFill>
                <a:latin typeface="Arial"/>
                <a:cs typeface="Arial"/>
              </a:rPr>
              <a:t>protect </a:t>
            </a:r>
            <a:r>
              <a:rPr sz="2400" dirty="0">
                <a:solidFill>
                  <a:srgbClr val="404040"/>
                </a:solidFill>
                <a:latin typeface="Arial"/>
                <a:cs typeface="Arial"/>
              </a:rPr>
              <a:t>electronic </a:t>
            </a:r>
            <a:r>
              <a:rPr sz="2400" spc="-100" dirty="0">
                <a:solidFill>
                  <a:srgbClr val="404040"/>
                </a:solidFill>
                <a:latin typeface="Arial"/>
                <a:cs typeface="Arial"/>
              </a:rPr>
              <a:t>assets </a:t>
            </a:r>
            <a:r>
              <a:rPr sz="2400" spc="65" dirty="0">
                <a:solidFill>
                  <a:srgbClr val="404040"/>
                </a:solidFill>
                <a:latin typeface="Arial"/>
                <a:cs typeface="Arial"/>
              </a:rPr>
              <a:t>from </a:t>
            </a:r>
            <a:r>
              <a:rPr sz="2400" spc="-65" dirty="0">
                <a:solidFill>
                  <a:srgbClr val="404040"/>
                </a:solidFill>
                <a:latin typeface="Arial"/>
                <a:cs typeface="Arial"/>
              </a:rPr>
              <a:t>breaches; </a:t>
            </a:r>
            <a:r>
              <a:rPr sz="2400" spc="-135" dirty="0">
                <a:solidFill>
                  <a:srgbClr val="404040"/>
                </a:solidFill>
                <a:latin typeface="Arial"/>
                <a:cs typeface="Arial"/>
              </a:rPr>
              <a:t>whereas,  </a:t>
            </a:r>
            <a:r>
              <a:rPr sz="2400" spc="-20" dirty="0">
                <a:solidFill>
                  <a:srgbClr val="404040"/>
                </a:solidFill>
                <a:latin typeface="Arial"/>
                <a:cs typeface="Arial"/>
              </a:rPr>
              <a:t>cyber </a:t>
            </a:r>
            <a:r>
              <a:rPr sz="2400" spc="-35" dirty="0">
                <a:solidFill>
                  <a:srgbClr val="404040"/>
                </a:solidFill>
                <a:latin typeface="Arial"/>
                <a:cs typeface="Arial"/>
              </a:rPr>
              <a:t>forensics </a:t>
            </a:r>
            <a:r>
              <a:rPr sz="2400" spc="-40" dirty="0">
                <a:solidFill>
                  <a:srgbClr val="404040"/>
                </a:solidFill>
                <a:latin typeface="Arial"/>
                <a:cs typeface="Arial"/>
              </a:rPr>
              <a:t>explains </a:t>
            </a:r>
            <a:r>
              <a:rPr sz="2400" spc="35" dirty="0">
                <a:solidFill>
                  <a:srgbClr val="404040"/>
                </a:solidFill>
                <a:latin typeface="Arial"/>
                <a:cs typeface="Arial"/>
              </a:rPr>
              <a:t>how </a:t>
            </a:r>
            <a:r>
              <a:rPr sz="2400" spc="-114" dirty="0">
                <a:solidFill>
                  <a:srgbClr val="404040"/>
                </a:solidFill>
                <a:latin typeface="Arial"/>
                <a:cs typeface="Arial"/>
              </a:rPr>
              <a:t>a</a:t>
            </a:r>
            <a:r>
              <a:rPr sz="2400" spc="434" dirty="0">
                <a:solidFill>
                  <a:srgbClr val="404040"/>
                </a:solidFill>
                <a:latin typeface="Arial"/>
                <a:cs typeface="Arial"/>
              </a:rPr>
              <a:t> </a:t>
            </a:r>
            <a:r>
              <a:rPr sz="2400" spc="20" dirty="0">
                <a:solidFill>
                  <a:srgbClr val="404040"/>
                </a:solidFill>
                <a:latin typeface="Arial"/>
                <a:cs typeface="Arial"/>
              </a:rPr>
              <a:t>policy </a:t>
            </a:r>
            <a:r>
              <a:rPr sz="2400" spc="-40" dirty="0">
                <a:solidFill>
                  <a:srgbClr val="404040"/>
                </a:solidFill>
                <a:latin typeface="Arial"/>
                <a:cs typeface="Arial"/>
              </a:rPr>
              <a:t>became </a:t>
            </a:r>
            <a:r>
              <a:rPr sz="2400" spc="15" dirty="0">
                <a:solidFill>
                  <a:srgbClr val="404040"/>
                </a:solidFill>
                <a:latin typeface="Arial"/>
                <a:cs typeface="Arial"/>
              </a:rPr>
              <a:t>violated </a:t>
            </a:r>
            <a:r>
              <a:rPr sz="2400" spc="-5" dirty="0">
                <a:solidFill>
                  <a:srgbClr val="404040"/>
                </a:solidFill>
                <a:latin typeface="Arial"/>
                <a:cs typeface="Arial"/>
              </a:rPr>
              <a:t>and </a:t>
            </a:r>
            <a:r>
              <a:rPr sz="2400" spc="30" dirty="0">
                <a:solidFill>
                  <a:srgbClr val="404040"/>
                </a:solidFill>
                <a:latin typeface="Arial"/>
                <a:cs typeface="Arial"/>
              </a:rPr>
              <a:t>who </a:t>
            </a:r>
            <a:r>
              <a:rPr sz="2400" spc="-100" dirty="0">
                <a:solidFill>
                  <a:srgbClr val="404040"/>
                </a:solidFill>
                <a:latin typeface="Arial"/>
                <a:cs typeface="Arial"/>
              </a:rPr>
              <a:t>was  </a:t>
            </a:r>
            <a:r>
              <a:rPr sz="2400" spc="-15" dirty="0">
                <a:solidFill>
                  <a:srgbClr val="404040"/>
                </a:solidFill>
                <a:latin typeface="Arial"/>
                <a:cs typeface="Arial"/>
              </a:rPr>
              <a:t>responsible </a:t>
            </a:r>
            <a:r>
              <a:rPr sz="2400" spc="60" dirty="0">
                <a:solidFill>
                  <a:srgbClr val="404040"/>
                </a:solidFill>
                <a:latin typeface="Arial"/>
                <a:cs typeface="Arial"/>
              </a:rPr>
              <a:t>for</a:t>
            </a:r>
            <a:r>
              <a:rPr sz="2400" spc="10" dirty="0">
                <a:solidFill>
                  <a:srgbClr val="404040"/>
                </a:solidFill>
                <a:latin typeface="Arial"/>
                <a:cs typeface="Arial"/>
              </a:rPr>
              <a:t> it.</a:t>
            </a:r>
            <a:endParaRPr sz="2400">
              <a:latin typeface="Arial"/>
              <a:cs typeface="Arial"/>
            </a:endParaRPr>
          </a:p>
        </p:txBody>
      </p:sp>
      <p:sp>
        <p:nvSpPr>
          <p:cNvPr id="4" name="object 4"/>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6</a:t>
            </a:r>
            <a:endParaRPr sz="2800">
              <a:latin typeface="Arial"/>
              <a:cs typeface="Arial"/>
            </a:endParaRPr>
          </a:p>
        </p:txBody>
      </p:sp>
      <p:grpSp>
        <p:nvGrpSpPr>
          <p:cNvPr id="5" name="object 5"/>
          <p:cNvGrpSpPr/>
          <p:nvPr/>
        </p:nvGrpSpPr>
        <p:grpSpPr>
          <a:xfrm>
            <a:off x="3241294" y="4146550"/>
            <a:ext cx="2457450" cy="1605280"/>
            <a:chOff x="3241294" y="4146550"/>
            <a:chExt cx="2457450" cy="1605280"/>
          </a:xfrm>
        </p:grpSpPr>
        <p:sp>
          <p:nvSpPr>
            <p:cNvPr id="6" name="object 6"/>
            <p:cNvSpPr/>
            <p:nvPr/>
          </p:nvSpPr>
          <p:spPr>
            <a:xfrm>
              <a:off x="3251454" y="4156710"/>
              <a:ext cx="2437130" cy="1584960"/>
            </a:xfrm>
            <a:custGeom>
              <a:avLst/>
              <a:gdLst/>
              <a:ahLst/>
              <a:cxnLst/>
              <a:rect l="l" t="t" r="r" b="b"/>
              <a:pathLst>
                <a:path w="2437129" h="1584960">
                  <a:moveTo>
                    <a:pt x="2172716" y="0"/>
                  </a:moveTo>
                  <a:lnTo>
                    <a:pt x="264160" y="0"/>
                  </a:lnTo>
                  <a:lnTo>
                    <a:pt x="216668" y="4254"/>
                  </a:lnTo>
                  <a:lnTo>
                    <a:pt x="171973" y="16522"/>
                  </a:lnTo>
                  <a:lnTo>
                    <a:pt x="130819" y="36058"/>
                  </a:lnTo>
                  <a:lnTo>
                    <a:pt x="93952" y="62116"/>
                  </a:lnTo>
                  <a:lnTo>
                    <a:pt x="62116" y="93952"/>
                  </a:lnTo>
                  <a:lnTo>
                    <a:pt x="36058" y="130819"/>
                  </a:lnTo>
                  <a:lnTo>
                    <a:pt x="16522" y="171973"/>
                  </a:lnTo>
                  <a:lnTo>
                    <a:pt x="4254" y="216668"/>
                  </a:lnTo>
                  <a:lnTo>
                    <a:pt x="0" y="264159"/>
                  </a:lnTo>
                  <a:lnTo>
                    <a:pt x="0" y="1320799"/>
                  </a:lnTo>
                  <a:lnTo>
                    <a:pt x="4254" y="1368281"/>
                  </a:lnTo>
                  <a:lnTo>
                    <a:pt x="16522" y="1412971"/>
                  </a:lnTo>
                  <a:lnTo>
                    <a:pt x="36058" y="1454123"/>
                  </a:lnTo>
                  <a:lnTo>
                    <a:pt x="62116" y="1490992"/>
                  </a:lnTo>
                  <a:lnTo>
                    <a:pt x="93952" y="1522830"/>
                  </a:lnTo>
                  <a:lnTo>
                    <a:pt x="130819" y="1548892"/>
                  </a:lnTo>
                  <a:lnTo>
                    <a:pt x="171973" y="1568432"/>
                  </a:lnTo>
                  <a:lnTo>
                    <a:pt x="216668" y="1580703"/>
                  </a:lnTo>
                  <a:lnTo>
                    <a:pt x="264160" y="1584959"/>
                  </a:lnTo>
                  <a:lnTo>
                    <a:pt x="2172716" y="1584959"/>
                  </a:lnTo>
                  <a:lnTo>
                    <a:pt x="2220207" y="1580703"/>
                  </a:lnTo>
                  <a:lnTo>
                    <a:pt x="2264902" y="1568432"/>
                  </a:lnTo>
                  <a:lnTo>
                    <a:pt x="2306056" y="1548892"/>
                  </a:lnTo>
                  <a:lnTo>
                    <a:pt x="2342923" y="1522830"/>
                  </a:lnTo>
                  <a:lnTo>
                    <a:pt x="2374759" y="1490992"/>
                  </a:lnTo>
                  <a:lnTo>
                    <a:pt x="2400817" y="1454123"/>
                  </a:lnTo>
                  <a:lnTo>
                    <a:pt x="2420353" y="1412971"/>
                  </a:lnTo>
                  <a:lnTo>
                    <a:pt x="2432621" y="1368281"/>
                  </a:lnTo>
                  <a:lnTo>
                    <a:pt x="2436876" y="1320799"/>
                  </a:lnTo>
                  <a:lnTo>
                    <a:pt x="2436876" y="264159"/>
                  </a:lnTo>
                  <a:lnTo>
                    <a:pt x="2432621" y="216668"/>
                  </a:lnTo>
                  <a:lnTo>
                    <a:pt x="2420353" y="171973"/>
                  </a:lnTo>
                  <a:lnTo>
                    <a:pt x="2400817" y="130819"/>
                  </a:lnTo>
                  <a:lnTo>
                    <a:pt x="2374759" y="93952"/>
                  </a:lnTo>
                  <a:lnTo>
                    <a:pt x="2342923" y="62116"/>
                  </a:lnTo>
                  <a:lnTo>
                    <a:pt x="2306056" y="36058"/>
                  </a:lnTo>
                  <a:lnTo>
                    <a:pt x="2264902" y="16522"/>
                  </a:lnTo>
                  <a:lnTo>
                    <a:pt x="2220207" y="4254"/>
                  </a:lnTo>
                  <a:lnTo>
                    <a:pt x="2172716" y="0"/>
                  </a:lnTo>
                  <a:close/>
                </a:path>
              </a:pathLst>
            </a:custGeom>
            <a:solidFill>
              <a:srgbClr val="B31166"/>
            </a:solidFill>
          </p:spPr>
          <p:txBody>
            <a:bodyPr wrap="square" lIns="0" tIns="0" rIns="0" bIns="0" rtlCol="0"/>
            <a:lstStyle/>
            <a:p>
              <a:endParaRPr/>
            </a:p>
          </p:txBody>
        </p:sp>
        <p:sp>
          <p:nvSpPr>
            <p:cNvPr id="7" name="object 7"/>
            <p:cNvSpPr/>
            <p:nvPr/>
          </p:nvSpPr>
          <p:spPr>
            <a:xfrm>
              <a:off x="3251454" y="4156710"/>
              <a:ext cx="2437130" cy="1584960"/>
            </a:xfrm>
            <a:custGeom>
              <a:avLst/>
              <a:gdLst/>
              <a:ahLst/>
              <a:cxnLst/>
              <a:rect l="l" t="t" r="r" b="b"/>
              <a:pathLst>
                <a:path w="2437129" h="1584960">
                  <a:moveTo>
                    <a:pt x="0" y="264159"/>
                  </a:moveTo>
                  <a:lnTo>
                    <a:pt x="4254" y="216668"/>
                  </a:lnTo>
                  <a:lnTo>
                    <a:pt x="16522" y="171973"/>
                  </a:lnTo>
                  <a:lnTo>
                    <a:pt x="36058" y="130819"/>
                  </a:lnTo>
                  <a:lnTo>
                    <a:pt x="62116" y="93952"/>
                  </a:lnTo>
                  <a:lnTo>
                    <a:pt x="93952" y="62116"/>
                  </a:lnTo>
                  <a:lnTo>
                    <a:pt x="130819" y="36058"/>
                  </a:lnTo>
                  <a:lnTo>
                    <a:pt x="171973" y="16522"/>
                  </a:lnTo>
                  <a:lnTo>
                    <a:pt x="216668" y="4254"/>
                  </a:lnTo>
                  <a:lnTo>
                    <a:pt x="264160" y="0"/>
                  </a:lnTo>
                  <a:lnTo>
                    <a:pt x="2172716" y="0"/>
                  </a:lnTo>
                  <a:lnTo>
                    <a:pt x="2220207" y="4254"/>
                  </a:lnTo>
                  <a:lnTo>
                    <a:pt x="2264902" y="16522"/>
                  </a:lnTo>
                  <a:lnTo>
                    <a:pt x="2306056" y="36058"/>
                  </a:lnTo>
                  <a:lnTo>
                    <a:pt x="2342923" y="62116"/>
                  </a:lnTo>
                  <a:lnTo>
                    <a:pt x="2374759" y="93952"/>
                  </a:lnTo>
                  <a:lnTo>
                    <a:pt x="2400817" y="130819"/>
                  </a:lnTo>
                  <a:lnTo>
                    <a:pt x="2420353" y="171973"/>
                  </a:lnTo>
                  <a:lnTo>
                    <a:pt x="2432621" y="216668"/>
                  </a:lnTo>
                  <a:lnTo>
                    <a:pt x="2436876" y="264159"/>
                  </a:lnTo>
                  <a:lnTo>
                    <a:pt x="2436876" y="1320799"/>
                  </a:lnTo>
                  <a:lnTo>
                    <a:pt x="2432621" y="1368281"/>
                  </a:lnTo>
                  <a:lnTo>
                    <a:pt x="2420353" y="1412971"/>
                  </a:lnTo>
                  <a:lnTo>
                    <a:pt x="2400817" y="1454123"/>
                  </a:lnTo>
                  <a:lnTo>
                    <a:pt x="2374759" y="1490992"/>
                  </a:lnTo>
                  <a:lnTo>
                    <a:pt x="2342923" y="1522830"/>
                  </a:lnTo>
                  <a:lnTo>
                    <a:pt x="2306056" y="1548892"/>
                  </a:lnTo>
                  <a:lnTo>
                    <a:pt x="2264902" y="1568432"/>
                  </a:lnTo>
                  <a:lnTo>
                    <a:pt x="2220207" y="1580703"/>
                  </a:lnTo>
                  <a:lnTo>
                    <a:pt x="2172716" y="1584959"/>
                  </a:lnTo>
                  <a:lnTo>
                    <a:pt x="264160" y="1584959"/>
                  </a:lnTo>
                  <a:lnTo>
                    <a:pt x="216668" y="1580703"/>
                  </a:lnTo>
                  <a:lnTo>
                    <a:pt x="171973" y="1568432"/>
                  </a:lnTo>
                  <a:lnTo>
                    <a:pt x="130819" y="1548892"/>
                  </a:lnTo>
                  <a:lnTo>
                    <a:pt x="93952" y="1522830"/>
                  </a:lnTo>
                  <a:lnTo>
                    <a:pt x="62116" y="1490992"/>
                  </a:lnTo>
                  <a:lnTo>
                    <a:pt x="36058" y="1454123"/>
                  </a:lnTo>
                  <a:lnTo>
                    <a:pt x="16522" y="1412971"/>
                  </a:lnTo>
                  <a:lnTo>
                    <a:pt x="4254" y="1368281"/>
                  </a:lnTo>
                  <a:lnTo>
                    <a:pt x="0" y="1320799"/>
                  </a:lnTo>
                  <a:lnTo>
                    <a:pt x="0" y="264159"/>
                  </a:lnTo>
                  <a:close/>
                </a:path>
              </a:pathLst>
            </a:custGeom>
            <a:ln w="19812">
              <a:solidFill>
                <a:srgbClr val="FFFFFF"/>
              </a:solidFill>
            </a:ln>
          </p:spPr>
          <p:txBody>
            <a:bodyPr wrap="square" lIns="0" tIns="0" rIns="0" bIns="0" rtlCol="0"/>
            <a:lstStyle/>
            <a:p>
              <a:endParaRPr/>
            </a:p>
          </p:txBody>
        </p:sp>
      </p:grpSp>
      <p:sp>
        <p:nvSpPr>
          <p:cNvPr id="8" name="object 8"/>
          <p:cNvSpPr txBox="1"/>
          <p:nvPr/>
        </p:nvSpPr>
        <p:spPr>
          <a:xfrm>
            <a:off x="3445255" y="4706492"/>
            <a:ext cx="2048510" cy="422275"/>
          </a:xfrm>
          <a:prstGeom prst="rect">
            <a:avLst/>
          </a:prstGeom>
        </p:spPr>
        <p:txBody>
          <a:bodyPr vert="horz" wrap="square" lIns="0" tIns="12700" rIns="0" bIns="0" rtlCol="0">
            <a:spAutoFit/>
          </a:bodyPr>
          <a:lstStyle/>
          <a:p>
            <a:pPr marL="12700">
              <a:lnSpc>
                <a:spcPct val="100000"/>
              </a:lnSpc>
              <a:spcBef>
                <a:spcPts val="100"/>
              </a:spcBef>
            </a:pPr>
            <a:r>
              <a:rPr sz="2600" dirty="0">
                <a:solidFill>
                  <a:srgbClr val="FFFFFF"/>
                </a:solidFill>
                <a:latin typeface="Arial"/>
                <a:cs typeface="Arial"/>
              </a:rPr>
              <a:t>Cybersecurity</a:t>
            </a:r>
            <a:endParaRPr sz="2600">
              <a:latin typeface="Arial"/>
              <a:cs typeface="Arial"/>
            </a:endParaRPr>
          </a:p>
        </p:txBody>
      </p:sp>
      <p:grpSp>
        <p:nvGrpSpPr>
          <p:cNvPr id="9" name="object 9"/>
          <p:cNvGrpSpPr/>
          <p:nvPr/>
        </p:nvGrpSpPr>
        <p:grpSpPr>
          <a:xfrm>
            <a:off x="5028691" y="3598036"/>
            <a:ext cx="3359785" cy="2153920"/>
            <a:chOff x="5028691" y="3598036"/>
            <a:chExt cx="3359785" cy="2153920"/>
          </a:xfrm>
        </p:grpSpPr>
        <p:sp>
          <p:nvSpPr>
            <p:cNvPr id="10" name="object 10"/>
            <p:cNvSpPr/>
            <p:nvPr/>
          </p:nvSpPr>
          <p:spPr>
            <a:xfrm>
              <a:off x="5028692" y="3598036"/>
              <a:ext cx="3349625" cy="2143760"/>
            </a:xfrm>
            <a:custGeom>
              <a:avLst/>
              <a:gdLst/>
              <a:ahLst/>
              <a:cxnLst/>
              <a:rect l="l" t="t" r="r" b="b"/>
              <a:pathLst>
                <a:path w="3349625" h="2143760">
                  <a:moveTo>
                    <a:pt x="1564881" y="254762"/>
                  </a:moveTo>
                  <a:lnTo>
                    <a:pt x="1561655" y="247980"/>
                  </a:lnTo>
                  <a:lnTo>
                    <a:pt x="1560957" y="244348"/>
                  </a:lnTo>
                  <a:lnTo>
                    <a:pt x="1559458" y="243382"/>
                  </a:lnTo>
                  <a:lnTo>
                    <a:pt x="1521980" y="164719"/>
                  </a:lnTo>
                  <a:lnTo>
                    <a:pt x="1520825" y="162179"/>
                  </a:lnTo>
                  <a:lnTo>
                    <a:pt x="1517002" y="160782"/>
                  </a:lnTo>
                  <a:lnTo>
                    <a:pt x="1510652" y="163830"/>
                  </a:lnTo>
                  <a:lnTo>
                    <a:pt x="1509255" y="167640"/>
                  </a:lnTo>
                  <a:lnTo>
                    <a:pt x="1538617" y="229196"/>
                  </a:lnTo>
                  <a:lnTo>
                    <a:pt x="1524000" y="219202"/>
                  </a:lnTo>
                  <a:lnTo>
                    <a:pt x="1478788" y="191008"/>
                  </a:lnTo>
                  <a:lnTo>
                    <a:pt x="1432814" y="164719"/>
                  </a:lnTo>
                  <a:lnTo>
                    <a:pt x="1385824" y="140335"/>
                  </a:lnTo>
                  <a:lnTo>
                    <a:pt x="1338453" y="117856"/>
                  </a:lnTo>
                  <a:lnTo>
                    <a:pt x="1290193" y="97282"/>
                  </a:lnTo>
                  <a:lnTo>
                    <a:pt x="1241425" y="78867"/>
                  </a:lnTo>
                  <a:lnTo>
                    <a:pt x="1192149" y="62357"/>
                  </a:lnTo>
                  <a:lnTo>
                    <a:pt x="1142365" y="47752"/>
                  </a:lnTo>
                  <a:lnTo>
                    <a:pt x="1092200" y="34925"/>
                  </a:lnTo>
                  <a:lnTo>
                    <a:pt x="1041654" y="24257"/>
                  </a:lnTo>
                  <a:lnTo>
                    <a:pt x="990854" y="15494"/>
                  </a:lnTo>
                  <a:lnTo>
                    <a:pt x="970102" y="12700"/>
                  </a:lnTo>
                  <a:lnTo>
                    <a:pt x="939927" y="8636"/>
                  </a:lnTo>
                  <a:lnTo>
                    <a:pt x="888746" y="3810"/>
                  </a:lnTo>
                  <a:lnTo>
                    <a:pt x="837311" y="889"/>
                  </a:lnTo>
                  <a:lnTo>
                    <a:pt x="785876" y="0"/>
                  </a:lnTo>
                  <a:lnTo>
                    <a:pt x="734568" y="889"/>
                  </a:lnTo>
                  <a:lnTo>
                    <a:pt x="683260" y="3810"/>
                  </a:lnTo>
                  <a:lnTo>
                    <a:pt x="632079" y="8636"/>
                  </a:lnTo>
                  <a:lnTo>
                    <a:pt x="581025" y="15621"/>
                  </a:lnTo>
                  <a:lnTo>
                    <a:pt x="530225" y="24257"/>
                  </a:lnTo>
                  <a:lnTo>
                    <a:pt x="479679" y="35052"/>
                  </a:lnTo>
                  <a:lnTo>
                    <a:pt x="429514" y="47752"/>
                  </a:lnTo>
                  <a:lnTo>
                    <a:pt x="379730" y="62357"/>
                  </a:lnTo>
                  <a:lnTo>
                    <a:pt x="330454" y="78994"/>
                  </a:lnTo>
                  <a:lnTo>
                    <a:pt x="281686" y="97409"/>
                  </a:lnTo>
                  <a:lnTo>
                    <a:pt x="233553" y="117983"/>
                  </a:lnTo>
                  <a:lnTo>
                    <a:pt x="185928" y="140462"/>
                  </a:lnTo>
                  <a:lnTo>
                    <a:pt x="139065" y="164846"/>
                  </a:lnTo>
                  <a:lnTo>
                    <a:pt x="93091" y="191135"/>
                  </a:lnTo>
                  <a:lnTo>
                    <a:pt x="47752" y="219329"/>
                  </a:lnTo>
                  <a:lnTo>
                    <a:pt x="3556" y="249428"/>
                  </a:lnTo>
                  <a:lnTo>
                    <a:pt x="0" y="255397"/>
                  </a:lnTo>
                  <a:lnTo>
                    <a:pt x="1905" y="258318"/>
                  </a:lnTo>
                  <a:lnTo>
                    <a:pt x="3937" y="261239"/>
                  </a:lnTo>
                  <a:lnTo>
                    <a:pt x="7874" y="262001"/>
                  </a:lnTo>
                  <a:lnTo>
                    <a:pt x="10795" y="259969"/>
                  </a:lnTo>
                  <a:lnTo>
                    <a:pt x="54991" y="229870"/>
                  </a:lnTo>
                  <a:lnTo>
                    <a:pt x="99822" y="201930"/>
                  </a:lnTo>
                  <a:lnTo>
                    <a:pt x="145415" y="175895"/>
                  </a:lnTo>
                  <a:lnTo>
                    <a:pt x="191897" y="151638"/>
                  </a:lnTo>
                  <a:lnTo>
                    <a:pt x="239014" y="129413"/>
                  </a:lnTo>
                  <a:lnTo>
                    <a:pt x="286639" y="109093"/>
                  </a:lnTo>
                  <a:lnTo>
                    <a:pt x="335026" y="90805"/>
                  </a:lnTo>
                  <a:lnTo>
                    <a:pt x="383794" y="74422"/>
                  </a:lnTo>
                  <a:lnTo>
                    <a:pt x="433070" y="59944"/>
                  </a:lnTo>
                  <a:lnTo>
                    <a:pt x="482854" y="47371"/>
                  </a:lnTo>
                  <a:lnTo>
                    <a:pt x="532892" y="36703"/>
                  </a:lnTo>
                  <a:lnTo>
                    <a:pt x="583184" y="28067"/>
                  </a:lnTo>
                  <a:lnTo>
                    <a:pt x="633730" y="21336"/>
                  </a:lnTo>
                  <a:lnTo>
                    <a:pt x="684403" y="16510"/>
                  </a:lnTo>
                  <a:lnTo>
                    <a:pt x="735203" y="13589"/>
                  </a:lnTo>
                  <a:lnTo>
                    <a:pt x="786130" y="12700"/>
                  </a:lnTo>
                  <a:lnTo>
                    <a:pt x="837057" y="13589"/>
                  </a:lnTo>
                  <a:lnTo>
                    <a:pt x="887984" y="16510"/>
                  </a:lnTo>
                  <a:lnTo>
                    <a:pt x="938657" y="21336"/>
                  </a:lnTo>
                  <a:lnTo>
                    <a:pt x="989203" y="28194"/>
                  </a:lnTo>
                  <a:lnTo>
                    <a:pt x="1039622" y="36830"/>
                  </a:lnTo>
                  <a:lnTo>
                    <a:pt x="1089660" y="47371"/>
                  </a:lnTo>
                  <a:lnTo>
                    <a:pt x="1139317" y="59944"/>
                  </a:lnTo>
                  <a:lnTo>
                    <a:pt x="1188593" y="74549"/>
                  </a:lnTo>
                  <a:lnTo>
                    <a:pt x="1237361" y="90932"/>
                  </a:lnTo>
                  <a:lnTo>
                    <a:pt x="1285621" y="109220"/>
                  </a:lnTo>
                  <a:lnTo>
                    <a:pt x="1333373" y="129540"/>
                  </a:lnTo>
                  <a:lnTo>
                    <a:pt x="1380490" y="151765"/>
                  </a:lnTo>
                  <a:lnTo>
                    <a:pt x="1426845" y="176022"/>
                  </a:lnTo>
                  <a:lnTo>
                    <a:pt x="1472438" y="202057"/>
                  </a:lnTo>
                  <a:lnTo>
                    <a:pt x="1517396" y="229997"/>
                  </a:lnTo>
                  <a:lnTo>
                    <a:pt x="1531581" y="239687"/>
                  </a:lnTo>
                  <a:lnTo>
                    <a:pt x="1463421" y="234950"/>
                  </a:lnTo>
                  <a:lnTo>
                    <a:pt x="1460373" y="237617"/>
                  </a:lnTo>
                  <a:lnTo>
                    <a:pt x="1459865" y="244602"/>
                  </a:lnTo>
                  <a:lnTo>
                    <a:pt x="1462532" y="247650"/>
                  </a:lnTo>
                  <a:lnTo>
                    <a:pt x="1466088" y="247777"/>
                  </a:lnTo>
                  <a:lnTo>
                    <a:pt x="1552384" y="253885"/>
                  </a:lnTo>
                  <a:lnTo>
                    <a:pt x="1553832" y="254889"/>
                  </a:lnTo>
                  <a:lnTo>
                    <a:pt x="1557274" y="254228"/>
                  </a:lnTo>
                  <a:lnTo>
                    <a:pt x="1564881" y="254762"/>
                  </a:lnTo>
                  <a:close/>
                </a:path>
                <a:path w="3349625" h="2143760">
                  <a:moveTo>
                    <a:pt x="3349498" y="822833"/>
                  </a:moveTo>
                  <a:lnTo>
                    <a:pt x="3345230" y="775347"/>
                  </a:lnTo>
                  <a:lnTo>
                    <a:pt x="3332962" y="730656"/>
                  </a:lnTo>
                  <a:lnTo>
                    <a:pt x="3313430" y="689495"/>
                  </a:lnTo>
                  <a:lnTo>
                    <a:pt x="3287369" y="652627"/>
                  </a:lnTo>
                  <a:lnTo>
                    <a:pt x="3255543" y="620801"/>
                  </a:lnTo>
                  <a:lnTo>
                    <a:pt x="3218675" y="594741"/>
                  </a:lnTo>
                  <a:lnTo>
                    <a:pt x="3177514" y="575208"/>
                  </a:lnTo>
                  <a:lnTo>
                    <a:pt x="3132823" y="562940"/>
                  </a:lnTo>
                  <a:lnTo>
                    <a:pt x="3085338" y="558673"/>
                  </a:lnTo>
                  <a:lnTo>
                    <a:pt x="1176782" y="558673"/>
                  </a:lnTo>
                  <a:lnTo>
                    <a:pt x="1129284" y="562940"/>
                  </a:lnTo>
                  <a:lnTo>
                    <a:pt x="1084592" y="575208"/>
                  </a:lnTo>
                  <a:lnTo>
                    <a:pt x="1043432" y="594741"/>
                  </a:lnTo>
                  <a:lnTo>
                    <a:pt x="1006563" y="620801"/>
                  </a:lnTo>
                  <a:lnTo>
                    <a:pt x="974737" y="652627"/>
                  </a:lnTo>
                  <a:lnTo>
                    <a:pt x="948677" y="689495"/>
                  </a:lnTo>
                  <a:lnTo>
                    <a:pt x="929144" y="730656"/>
                  </a:lnTo>
                  <a:lnTo>
                    <a:pt x="916876" y="775347"/>
                  </a:lnTo>
                  <a:lnTo>
                    <a:pt x="912622" y="822833"/>
                  </a:lnTo>
                  <a:lnTo>
                    <a:pt x="912622" y="1879473"/>
                  </a:lnTo>
                  <a:lnTo>
                    <a:pt x="916876" y="1926958"/>
                  </a:lnTo>
                  <a:lnTo>
                    <a:pt x="929144" y="1971649"/>
                  </a:lnTo>
                  <a:lnTo>
                    <a:pt x="948677" y="2012797"/>
                  </a:lnTo>
                  <a:lnTo>
                    <a:pt x="974737" y="2049665"/>
                  </a:lnTo>
                  <a:lnTo>
                    <a:pt x="1006563" y="2081504"/>
                  </a:lnTo>
                  <a:lnTo>
                    <a:pt x="1043432" y="2107577"/>
                  </a:lnTo>
                  <a:lnTo>
                    <a:pt x="1084592" y="2127110"/>
                  </a:lnTo>
                  <a:lnTo>
                    <a:pt x="1129284" y="2139378"/>
                  </a:lnTo>
                  <a:lnTo>
                    <a:pt x="1176782" y="2143633"/>
                  </a:lnTo>
                  <a:lnTo>
                    <a:pt x="3085338" y="2143633"/>
                  </a:lnTo>
                  <a:lnTo>
                    <a:pt x="3132823" y="2139378"/>
                  </a:lnTo>
                  <a:lnTo>
                    <a:pt x="3177514" y="2127110"/>
                  </a:lnTo>
                  <a:lnTo>
                    <a:pt x="3218675" y="2107577"/>
                  </a:lnTo>
                  <a:lnTo>
                    <a:pt x="3255543" y="2081504"/>
                  </a:lnTo>
                  <a:lnTo>
                    <a:pt x="3287369" y="2049665"/>
                  </a:lnTo>
                  <a:lnTo>
                    <a:pt x="3313430" y="2012797"/>
                  </a:lnTo>
                  <a:lnTo>
                    <a:pt x="3332962" y="1971649"/>
                  </a:lnTo>
                  <a:lnTo>
                    <a:pt x="3345230" y="1926958"/>
                  </a:lnTo>
                  <a:lnTo>
                    <a:pt x="3349498" y="1879473"/>
                  </a:lnTo>
                  <a:lnTo>
                    <a:pt x="3349498" y="822833"/>
                  </a:lnTo>
                  <a:close/>
                </a:path>
              </a:pathLst>
            </a:custGeom>
            <a:solidFill>
              <a:srgbClr val="B31166"/>
            </a:solidFill>
          </p:spPr>
          <p:txBody>
            <a:bodyPr wrap="square" lIns="0" tIns="0" rIns="0" bIns="0" rtlCol="0"/>
            <a:lstStyle/>
            <a:p>
              <a:endParaRPr/>
            </a:p>
          </p:txBody>
        </p:sp>
        <p:sp>
          <p:nvSpPr>
            <p:cNvPr id="11" name="object 11"/>
            <p:cNvSpPr/>
            <p:nvPr/>
          </p:nvSpPr>
          <p:spPr>
            <a:xfrm>
              <a:off x="5941313" y="4156709"/>
              <a:ext cx="2437130" cy="1584960"/>
            </a:xfrm>
            <a:custGeom>
              <a:avLst/>
              <a:gdLst/>
              <a:ahLst/>
              <a:cxnLst/>
              <a:rect l="l" t="t" r="r" b="b"/>
              <a:pathLst>
                <a:path w="2437129" h="1584960">
                  <a:moveTo>
                    <a:pt x="0" y="264159"/>
                  </a:moveTo>
                  <a:lnTo>
                    <a:pt x="4254" y="216668"/>
                  </a:lnTo>
                  <a:lnTo>
                    <a:pt x="16522" y="171973"/>
                  </a:lnTo>
                  <a:lnTo>
                    <a:pt x="36058" y="130819"/>
                  </a:lnTo>
                  <a:lnTo>
                    <a:pt x="62116" y="93952"/>
                  </a:lnTo>
                  <a:lnTo>
                    <a:pt x="93952" y="62116"/>
                  </a:lnTo>
                  <a:lnTo>
                    <a:pt x="130819" y="36058"/>
                  </a:lnTo>
                  <a:lnTo>
                    <a:pt x="171973" y="16522"/>
                  </a:lnTo>
                  <a:lnTo>
                    <a:pt x="216668" y="4254"/>
                  </a:lnTo>
                  <a:lnTo>
                    <a:pt x="264160" y="0"/>
                  </a:lnTo>
                  <a:lnTo>
                    <a:pt x="2172716" y="0"/>
                  </a:lnTo>
                  <a:lnTo>
                    <a:pt x="2220207" y="4254"/>
                  </a:lnTo>
                  <a:lnTo>
                    <a:pt x="2264902" y="16522"/>
                  </a:lnTo>
                  <a:lnTo>
                    <a:pt x="2306056" y="36058"/>
                  </a:lnTo>
                  <a:lnTo>
                    <a:pt x="2342923" y="62116"/>
                  </a:lnTo>
                  <a:lnTo>
                    <a:pt x="2374759" y="93952"/>
                  </a:lnTo>
                  <a:lnTo>
                    <a:pt x="2400817" y="130819"/>
                  </a:lnTo>
                  <a:lnTo>
                    <a:pt x="2420353" y="171973"/>
                  </a:lnTo>
                  <a:lnTo>
                    <a:pt x="2432621" y="216668"/>
                  </a:lnTo>
                  <a:lnTo>
                    <a:pt x="2436876" y="264159"/>
                  </a:lnTo>
                  <a:lnTo>
                    <a:pt x="2436876" y="1320799"/>
                  </a:lnTo>
                  <a:lnTo>
                    <a:pt x="2432621" y="1368281"/>
                  </a:lnTo>
                  <a:lnTo>
                    <a:pt x="2420353" y="1412971"/>
                  </a:lnTo>
                  <a:lnTo>
                    <a:pt x="2400817" y="1454123"/>
                  </a:lnTo>
                  <a:lnTo>
                    <a:pt x="2374759" y="1490992"/>
                  </a:lnTo>
                  <a:lnTo>
                    <a:pt x="2342923" y="1522830"/>
                  </a:lnTo>
                  <a:lnTo>
                    <a:pt x="2306056" y="1548892"/>
                  </a:lnTo>
                  <a:lnTo>
                    <a:pt x="2264902" y="1568432"/>
                  </a:lnTo>
                  <a:lnTo>
                    <a:pt x="2220207" y="1580703"/>
                  </a:lnTo>
                  <a:lnTo>
                    <a:pt x="2172716" y="1584959"/>
                  </a:lnTo>
                  <a:lnTo>
                    <a:pt x="264160" y="1584959"/>
                  </a:lnTo>
                  <a:lnTo>
                    <a:pt x="216668" y="1580703"/>
                  </a:lnTo>
                  <a:lnTo>
                    <a:pt x="171973" y="1568432"/>
                  </a:lnTo>
                  <a:lnTo>
                    <a:pt x="130819" y="1548892"/>
                  </a:lnTo>
                  <a:lnTo>
                    <a:pt x="93952" y="1522830"/>
                  </a:lnTo>
                  <a:lnTo>
                    <a:pt x="62116" y="1490992"/>
                  </a:lnTo>
                  <a:lnTo>
                    <a:pt x="36058" y="1454123"/>
                  </a:lnTo>
                  <a:lnTo>
                    <a:pt x="16522" y="1412971"/>
                  </a:lnTo>
                  <a:lnTo>
                    <a:pt x="4254" y="1368281"/>
                  </a:lnTo>
                  <a:lnTo>
                    <a:pt x="0" y="1320799"/>
                  </a:lnTo>
                  <a:lnTo>
                    <a:pt x="0" y="264159"/>
                  </a:lnTo>
                  <a:close/>
                </a:path>
              </a:pathLst>
            </a:custGeom>
            <a:ln w="19812">
              <a:solidFill>
                <a:srgbClr val="FFFFFF"/>
              </a:solidFill>
            </a:ln>
          </p:spPr>
          <p:txBody>
            <a:bodyPr wrap="square" lIns="0" tIns="0" rIns="0" bIns="0" rtlCol="0"/>
            <a:lstStyle/>
            <a:p>
              <a:endParaRPr/>
            </a:p>
          </p:txBody>
        </p:sp>
      </p:grpSp>
      <p:sp>
        <p:nvSpPr>
          <p:cNvPr id="12" name="object 12"/>
          <p:cNvSpPr txBox="1"/>
          <p:nvPr/>
        </p:nvSpPr>
        <p:spPr>
          <a:xfrm>
            <a:off x="6429502" y="4535804"/>
            <a:ext cx="1461135" cy="765175"/>
          </a:xfrm>
          <a:prstGeom prst="rect">
            <a:avLst/>
          </a:prstGeom>
        </p:spPr>
        <p:txBody>
          <a:bodyPr vert="horz" wrap="square" lIns="0" tIns="68580" rIns="0" bIns="0" rtlCol="0">
            <a:spAutoFit/>
          </a:bodyPr>
          <a:lstStyle/>
          <a:p>
            <a:pPr marL="12700" marR="5080" indent="275590">
              <a:lnSpc>
                <a:spcPts val="2700"/>
              </a:lnSpc>
              <a:spcBef>
                <a:spcPts val="540"/>
              </a:spcBef>
            </a:pPr>
            <a:r>
              <a:rPr sz="2600" dirty="0">
                <a:solidFill>
                  <a:srgbClr val="FFFFFF"/>
                </a:solidFill>
                <a:latin typeface="Arial"/>
                <a:cs typeface="Arial"/>
              </a:rPr>
              <a:t>Cyber  F</a:t>
            </a:r>
            <a:r>
              <a:rPr sz="2600" spc="5" dirty="0">
                <a:solidFill>
                  <a:srgbClr val="FFFFFF"/>
                </a:solidFill>
                <a:latin typeface="Arial"/>
                <a:cs typeface="Arial"/>
              </a:rPr>
              <a:t>o</a:t>
            </a:r>
            <a:r>
              <a:rPr sz="2600" dirty="0">
                <a:solidFill>
                  <a:srgbClr val="FFFFFF"/>
                </a:solidFill>
                <a:latin typeface="Arial"/>
                <a:cs typeface="Arial"/>
              </a:rPr>
              <a:t>ren</a:t>
            </a:r>
            <a:r>
              <a:rPr sz="2600" spc="5" dirty="0">
                <a:solidFill>
                  <a:srgbClr val="FFFFFF"/>
                </a:solidFill>
                <a:latin typeface="Arial"/>
                <a:cs typeface="Arial"/>
              </a:rPr>
              <a:t>s</a:t>
            </a:r>
            <a:r>
              <a:rPr sz="2600" dirty="0">
                <a:solidFill>
                  <a:srgbClr val="FFFFFF"/>
                </a:solidFill>
                <a:latin typeface="Arial"/>
                <a:cs typeface="Arial"/>
              </a:rPr>
              <a:t>ics</a:t>
            </a:r>
            <a:endParaRPr sz="2600">
              <a:latin typeface="Arial"/>
              <a:cs typeface="Arial"/>
            </a:endParaRPr>
          </a:p>
        </p:txBody>
      </p:sp>
      <p:sp>
        <p:nvSpPr>
          <p:cNvPr id="13" name="object 13"/>
          <p:cNvSpPr/>
          <p:nvPr/>
        </p:nvSpPr>
        <p:spPr>
          <a:xfrm>
            <a:off x="5035803" y="6038202"/>
            <a:ext cx="1565275" cy="262255"/>
          </a:xfrm>
          <a:custGeom>
            <a:avLst/>
            <a:gdLst/>
            <a:ahLst/>
            <a:cxnLst/>
            <a:rect l="l" t="t" r="r" b="b"/>
            <a:pathLst>
              <a:path w="1565275" h="262254">
                <a:moveTo>
                  <a:pt x="20806" y="21378"/>
                </a:moveTo>
                <a:lnTo>
                  <a:pt x="86106" y="70929"/>
                </a:lnTo>
                <a:lnTo>
                  <a:pt x="132207" y="97243"/>
                </a:lnTo>
                <a:lnTo>
                  <a:pt x="179070" y="121640"/>
                </a:lnTo>
                <a:lnTo>
                  <a:pt x="226568" y="144132"/>
                </a:lnTo>
                <a:lnTo>
                  <a:pt x="274828" y="164604"/>
                </a:lnTo>
                <a:lnTo>
                  <a:pt x="323596" y="183070"/>
                </a:lnTo>
                <a:lnTo>
                  <a:pt x="372872" y="199618"/>
                </a:lnTo>
                <a:lnTo>
                  <a:pt x="422656" y="214261"/>
                </a:lnTo>
                <a:lnTo>
                  <a:pt x="472821" y="226987"/>
                </a:lnTo>
                <a:lnTo>
                  <a:pt x="523367" y="237693"/>
                </a:lnTo>
                <a:lnTo>
                  <a:pt x="574040" y="246392"/>
                </a:lnTo>
                <a:lnTo>
                  <a:pt x="625221" y="253288"/>
                </a:lnTo>
                <a:lnTo>
                  <a:pt x="676401" y="258165"/>
                </a:lnTo>
                <a:lnTo>
                  <a:pt x="727583" y="261023"/>
                </a:lnTo>
                <a:lnTo>
                  <a:pt x="779018" y="262077"/>
                </a:lnTo>
                <a:lnTo>
                  <a:pt x="830453" y="261023"/>
                </a:lnTo>
                <a:lnTo>
                  <a:pt x="881761" y="258140"/>
                </a:lnTo>
                <a:lnTo>
                  <a:pt x="933069" y="253250"/>
                </a:lnTo>
                <a:lnTo>
                  <a:pt x="961727" y="249377"/>
                </a:lnTo>
                <a:lnTo>
                  <a:pt x="778763" y="249377"/>
                </a:lnTo>
                <a:lnTo>
                  <a:pt x="727963" y="248335"/>
                </a:lnTo>
                <a:lnTo>
                  <a:pt x="677037" y="245478"/>
                </a:lnTo>
                <a:lnTo>
                  <a:pt x="626363" y="240639"/>
                </a:lnTo>
                <a:lnTo>
                  <a:pt x="575691" y="233806"/>
                </a:lnTo>
                <a:lnTo>
                  <a:pt x="525526" y="225183"/>
                </a:lnTo>
                <a:lnTo>
                  <a:pt x="475488" y="214553"/>
                </a:lnTo>
                <a:lnTo>
                  <a:pt x="425831" y="201942"/>
                </a:lnTo>
                <a:lnTo>
                  <a:pt x="376428" y="187439"/>
                </a:lnTo>
                <a:lnTo>
                  <a:pt x="327660" y="171030"/>
                </a:lnTo>
                <a:lnTo>
                  <a:pt x="279273" y="152730"/>
                </a:lnTo>
                <a:lnTo>
                  <a:pt x="231521" y="132435"/>
                </a:lnTo>
                <a:lnTo>
                  <a:pt x="184531" y="110159"/>
                </a:lnTo>
                <a:lnTo>
                  <a:pt x="138049" y="85978"/>
                </a:lnTo>
                <a:lnTo>
                  <a:pt x="92456" y="59905"/>
                </a:lnTo>
                <a:lnTo>
                  <a:pt x="47625" y="31927"/>
                </a:lnTo>
                <a:lnTo>
                  <a:pt x="33409" y="22261"/>
                </a:lnTo>
                <a:lnTo>
                  <a:pt x="20806" y="21378"/>
                </a:lnTo>
                <a:close/>
              </a:path>
              <a:path w="1565275" h="262254">
                <a:moveTo>
                  <a:pt x="1557147" y="0"/>
                </a:moveTo>
                <a:lnTo>
                  <a:pt x="1545629" y="7823"/>
                </a:lnTo>
                <a:lnTo>
                  <a:pt x="1510029" y="32067"/>
                </a:lnTo>
                <a:lnTo>
                  <a:pt x="1465199" y="60032"/>
                </a:lnTo>
                <a:lnTo>
                  <a:pt x="1419606" y="86093"/>
                </a:lnTo>
                <a:lnTo>
                  <a:pt x="1373124" y="110261"/>
                </a:lnTo>
                <a:lnTo>
                  <a:pt x="1326134" y="132549"/>
                </a:lnTo>
                <a:lnTo>
                  <a:pt x="1278255" y="152819"/>
                </a:lnTo>
                <a:lnTo>
                  <a:pt x="1230122" y="171107"/>
                </a:lnTo>
                <a:lnTo>
                  <a:pt x="1181227" y="187515"/>
                </a:lnTo>
                <a:lnTo>
                  <a:pt x="1131951" y="202006"/>
                </a:lnTo>
                <a:lnTo>
                  <a:pt x="1082294" y="214617"/>
                </a:lnTo>
                <a:lnTo>
                  <a:pt x="1032256" y="225221"/>
                </a:lnTo>
                <a:lnTo>
                  <a:pt x="981837" y="233845"/>
                </a:lnTo>
                <a:lnTo>
                  <a:pt x="931291" y="240664"/>
                </a:lnTo>
                <a:lnTo>
                  <a:pt x="880618" y="245503"/>
                </a:lnTo>
                <a:lnTo>
                  <a:pt x="829691" y="248335"/>
                </a:lnTo>
                <a:lnTo>
                  <a:pt x="778763" y="249377"/>
                </a:lnTo>
                <a:lnTo>
                  <a:pt x="961727" y="249377"/>
                </a:lnTo>
                <a:lnTo>
                  <a:pt x="1034796" y="237655"/>
                </a:lnTo>
                <a:lnTo>
                  <a:pt x="1085342" y="226923"/>
                </a:lnTo>
                <a:lnTo>
                  <a:pt x="1135507" y="214198"/>
                </a:lnTo>
                <a:lnTo>
                  <a:pt x="1185291" y="199542"/>
                </a:lnTo>
                <a:lnTo>
                  <a:pt x="1234567" y="182981"/>
                </a:lnTo>
                <a:lnTo>
                  <a:pt x="1283335" y="164515"/>
                </a:lnTo>
                <a:lnTo>
                  <a:pt x="1331468" y="144017"/>
                </a:lnTo>
                <a:lnTo>
                  <a:pt x="1378966" y="121526"/>
                </a:lnTo>
                <a:lnTo>
                  <a:pt x="1425829" y="97129"/>
                </a:lnTo>
                <a:lnTo>
                  <a:pt x="1471929" y="70802"/>
                </a:lnTo>
                <a:lnTo>
                  <a:pt x="1517142" y="42570"/>
                </a:lnTo>
                <a:lnTo>
                  <a:pt x="1564259" y="10490"/>
                </a:lnTo>
                <a:lnTo>
                  <a:pt x="1565021" y="6540"/>
                </a:lnTo>
                <a:lnTo>
                  <a:pt x="1562989" y="3644"/>
                </a:lnTo>
                <a:lnTo>
                  <a:pt x="1561084" y="749"/>
                </a:lnTo>
                <a:lnTo>
                  <a:pt x="1557147" y="0"/>
                </a:lnTo>
                <a:close/>
              </a:path>
              <a:path w="1565275" h="262254">
                <a:moveTo>
                  <a:pt x="5428" y="18582"/>
                </a:moveTo>
                <a:lnTo>
                  <a:pt x="44196" y="99821"/>
                </a:lnTo>
                <a:lnTo>
                  <a:pt x="48006" y="101168"/>
                </a:lnTo>
                <a:lnTo>
                  <a:pt x="54356" y="98145"/>
                </a:lnTo>
                <a:lnTo>
                  <a:pt x="55625" y="94360"/>
                </a:lnTo>
                <a:lnTo>
                  <a:pt x="26214" y="32719"/>
                </a:lnTo>
                <a:lnTo>
                  <a:pt x="5428" y="18582"/>
                </a:lnTo>
                <a:close/>
              </a:path>
              <a:path w="1565275" h="262254">
                <a:moveTo>
                  <a:pt x="7687" y="7737"/>
                </a:moveTo>
                <a:lnTo>
                  <a:pt x="7238" y="7823"/>
                </a:lnTo>
                <a:lnTo>
                  <a:pt x="3175" y="13614"/>
                </a:lnTo>
                <a:lnTo>
                  <a:pt x="3295" y="14109"/>
                </a:lnTo>
                <a:lnTo>
                  <a:pt x="5428" y="18582"/>
                </a:lnTo>
                <a:lnTo>
                  <a:pt x="26214" y="32719"/>
                </a:lnTo>
                <a:lnTo>
                  <a:pt x="20806" y="21378"/>
                </a:lnTo>
                <a:lnTo>
                  <a:pt x="10033" y="20624"/>
                </a:lnTo>
                <a:lnTo>
                  <a:pt x="16129" y="11569"/>
                </a:lnTo>
                <a:lnTo>
                  <a:pt x="17686" y="11569"/>
                </a:lnTo>
                <a:lnTo>
                  <a:pt x="13970" y="9042"/>
                </a:lnTo>
                <a:lnTo>
                  <a:pt x="12605" y="8081"/>
                </a:lnTo>
                <a:lnTo>
                  <a:pt x="7687" y="7737"/>
                </a:lnTo>
                <a:close/>
              </a:path>
              <a:path w="1565275" h="262254">
                <a:moveTo>
                  <a:pt x="12605" y="8081"/>
                </a:moveTo>
                <a:lnTo>
                  <a:pt x="13970" y="9042"/>
                </a:lnTo>
                <a:lnTo>
                  <a:pt x="33409" y="22261"/>
                </a:lnTo>
                <a:lnTo>
                  <a:pt x="101473" y="27025"/>
                </a:lnTo>
                <a:lnTo>
                  <a:pt x="104521" y="24396"/>
                </a:lnTo>
                <a:lnTo>
                  <a:pt x="105029" y="17398"/>
                </a:lnTo>
                <a:lnTo>
                  <a:pt x="102362" y="14363"/>
                </a:lnTo>
                <a:lnTo>
                  <a:pt x="12605" y="8081"/>
                </a:lnTo>
                <a:close/>
              </a:path>
              <a:path w="1565275" h="262254">
                <a:moveTo>
                  <a:pt x="17686" y="11569"/>
                </a:moveTo>
                <a:lnTo>
                  <a:pt x="16129" y="11569"/>
                </a:lnTo>
                <a:lnTo>
                  <a:pt x="20806" y="21378"/>
                </a:lnTo>
                <a:lnTo>
                  <a:pt x="33409" y="22261"/>
                </a:lnTo>
                <a:lnTo>
                  <a:pt x="17686" y="11569"/>
                </a:lnTo>
                <a:close/>
              </a:path>
              <a:path w="1565275" h="262254">
                <a:moveTo>
                  <a:pt x="16129" y="11569"/>
                </a:moveTo>
                <a:lnTo>
                  <a:pt x="10033" y="20624"/>
                </a:lnTo>
                <a:lnTo>
                  <a:pt x="20806" y="21378"/>
                </a:lnTo>
                <a:lnTo>
                  <a:pt x="16129" y="11569"/>
                </a:lnTo>
                <a:close/>
              </a:path>
              <a:path w="1565275" h="262254">
                <a:moveTo>
                  <a:pt x="3253" y="14020"/>
                </a:moveTo>
                <a:lnTo>
                  <a:pt x="3937" y="17576"/>
                </a:lnTo>
                <a:lnTo>
                  <a:pt x="5428" y="18582"/>
                </a:lnTo>
                <a:lnTo>
                  <a:pt x="3253" y="14020"/>
                </a:lnTo>
                <a:close/>
              </a:path>
              <a:path w="1565275" h="262254">
                <a:moveTo>
                  <a:pt x="0" y="7200"/>
                </a:moveTo>
                <a:lnTo>
                  <a:pt x="3253" y="14020"/>
                </a:lnTo>
                <a:lnTo>
                  <a:pt x="3175" y="13614"/>
                </a:lnTo>
                <a:lnTo>
                  <a:pt x="7238" y="7823"/>
                </a:lnTo>
                <a:lnTo>
                  <a:pt x="7687" y="7737"/>
                </a:lnTo>
                <a:lnTo>
                  <a:pt x="0" y="7200"/>
                </a:lnTo>
                <a:close/>
              </a:path>
              <a:path w="1565275" h="262254">
                <a:moveTo>
                  <a:pt x="11175" y="7073"/>
                </a:moveTo>
                <a:lnTo>
                  <a:pt x="7687" y="7737"/>
                </a:lnTo>
                <a:lnTo>
                  <a:pt x="12605" y="8081"/>
                </a:lnTo>
                <a:lnTo>
                  <a:pt x="11175" y="7073"/>
                </a:lnTo>
                <a:close/>
              </a:path>
            </a:pathLst>
          </a:custGeom>
          <a:solidFill>
            <a:srgbClr val="B31166"/>
          </a:solidFill>
        </p:spPr>
        <p:txBody>
          <a:bodyPr wrap="square" lIns="0" tIns="0" rIns="0" bIns="0" rtlCol="0"/>
          <a:lstStyle/>
          <a:p>
            <a:endParaRPr/>
          </a:p>
        </p:txBody>
      </p:sp>
      <p:sp>
        <p:nvSpPr>
          <p:cNvPr id="14" name="object 14"/>
          <p:cNvSpPr txBox="1"/>
          <p:nvPr/>
        </p:nvSpPr>
        <p:spPr>
          <a:xfrm>
            <a:off x="3355085" y="6308547"/>
            <a:ext cx="5252085" cy="269240"/>
          </a:xfrm>
          <a:prstGeom prst="rect">
            <a:avLst/>
          </a:prstGeom>
        </p:spPr>
        <p:txBody>
          <a:bodyPr vert="horz" wrap="square" lIns="0" tIns="12065" rIns="0" bIns="0" rtlCol="0">
            <a:spAutoFit/>
          </a:bodyPr>
          <a:lstStyle/>
          <a:p>
            <a:pPr marL="12700">
              <a:lnSpc>
                <a:spcPct val="100000"/>
              </a:lnSpc>
              <a:spcBef>
                <a:spcPts val="95"/>
              </a:spcBef>
            </a:pPr>
            <a:r>
              <a:rPr sz="1600" spc="-60" dirty="0">
                <a:latin typeface="Arial"/>
                <a:cs typeface="Arial"/>
              </a:rPr>
              <a:t>Fig. </a:t>
            </a:r>
            <a:r>
              <a:rPr sz="1600" spc="-30" dirty="0">
                <a:latin typeface="Arial"/>
                <a:cs typeface="Arial"/>
              </a:rPr>
              <a:t>1 </a:t>
            </a:r>
            <a:r>
              <a:rPr sz="1600" spc="-50" dirty="0">
                <a:latin typeface="Arial"/>
                <a:cs typeface="Arial"/>
              </a:rPr>
              <a:t>Feedback </a:t>
            </a:r>
            <a:r>
              <a:rPr sz="1600" spc="-40" dirty="0">
                <a:latin typeface="Arial"/>
                <a:cs typeface="Arial"/>
              </a:rPr>
              <a:t>cycle </a:t>
            </a:r>
            <a:r>
              <a:rPr sz="1600" spc="50" dirty="0">
                <a:latin typeface="Arial"/>
                <a:cs typeface="Arial"/>
              </a:rPr>
              <a:t>of </a:t>
            </a:r>
            <a:r>
              <a:rPr sz="1600" spc="-30" dirty="0">
                <a:latin typeface="Arial"/>
                <a:cs typeface="Arial"/>
              </a:rPr>
              <a:t>Cybersecurity </a:t>
            </a:r>
            <a:r>
              <a:rPr sz="1600" spc="-5" dirty="0">
                <a:latin typeface="Arial"/>
                <a:cs typeface="Arial"/>
              </a:rPr>
              <a:t>and </a:t>
            </a:r>
            <a:r>
              <a:rPr sz="1600" spc="-40" dirty="0">
                <a:latin typeface="Arial"/>
                <a:cs typeface="Arial"/>
              </a:rPr>
              <a:t>Cyber</a:t>
            </a:r>
            <a:r>
              <a:rPr sz="1600" spc="195" dirty="0">
                <a:latin typeface="Arial"/>
                <a:cs typeface="Arial"/>
              </a:rPr>
              <a:t> </a:t>
            </a:r>
            <a:r>
              <a:rPr sz="1600" spc="-55" dirty="0">
                <a:latin typeface="Arial"/>
                <a:cs typeface="Arial"/>
              </a:rPr>
              <a:t>Forensics</a:t>
            </a:r>
            <a:endParaRPr sz="1600">
              <a:latin typeface="Arial"/>
              <a:cs typeface="Arial"/>
            </a:endParaRPr>
          </a:p>
        </p:txBody>
      </p:sp>
      <p:grpSp>
        <p:nvGrpSpPr>
          <p:cNvPr id="15" name="object 15"/>
          <p:cNvGrpSpPr/>
          <p:nvPr/>
        </p:nvGrpSpPr>
        <p:grpSpPr>
          <a:xfrm>
            <a:off x="-9144" y="6662928"/>
            <a:ext cx="12212320" cy="205740"/>
            <a:chOff x="-9144" y="6662928"/>
            <a:chExt cx="12212320" cy="205740"/>
          </a:xfrm>
        </p:grpSpPr>
        <p:sp>
          <p:nvSpPr>
            <p:cNvPr id="16" name="object 16"/>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17" name="object 17"/>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0" y="1269"/>
              <a:ext cx="12192000" cy="6399530"/>
            </a:xfrm>
            <a:custGeom>
              <a:avLst/>
              <a:gdLst/>
              <a:ahLst/>
              <a:cxnLst/>
              <a:rect l="l" t="t" r="r" b="b"/>
              <a:pathLst>
                <a:path w="12192000" h="6399530">
                  <a:moveTo>
                    <a:pt x="11737848" y="1867154"/>
                  </a:move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60248" y="1865630"/>
                  </a:lnTo>
                  <a:lnTo>
                    <a:pt x="460248" y="6399530"/>
                  </a:lnTo>
                  <a:lnTo>
                    <a:pt x="11737848" y="6399530"/>
                  </a:lnTo>
                  <a:lnTo>
                    <a:pt x="11737848" y="2265680"/>
                  </a:lnTo>
                  <a:lnTo>
                    <a:pt x="11737848" y="1867154"/>
                  </a:lnTo>
                  <a:close/>
                </a:path>
                <a:path w="12192000" h="6399530">
                  <a:moveTo>
                    <a:pt x="12192000" y="0"/>
                  </a:moveTo>
                  <a:lnTo>
                    <a:pt x="0" y="0"/>
                  </a:lnTo>
                  <a:lnTo>
                    <a:pt x="0" y="8890"/>
                  </a:lnTo>
                  <a:lnTo>
                    <a:pt x="12192000" y="8890"/>
                  </a:lnTo>
                  <a:lnTo>
                    <a:pt x="12192000" y="0"/>
                  </a:lnTo>
                  <a:close/>
                </a:path>
              </a:pathLst>
            </a:custGeom>
            <a:solidFill>
              <a:srgbClr val="000000"/>
            </a:solidFill>
          </p:spPr>
          <p:txBody>
            <a:bodyPr wrap="square" lIns="0" tIns="0" rIns="0" bIns="0" rtlCol="0"/>
            <a:lstStyle/>
            <a:p>
              <a:endParaRPr/>
            </a:p>
          </p:txBody>
        </p:sp>
        <p:sp>
          <p:nvSpPr>
            <p:cNvPr id="10" name="object 10"/>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7876" y="0"/>
              <a:ext cx="685800" cy="1143000"/>
            </a:xfrm>
            <a:custGeom>
              <a:avLst/>
              <a:gdLst/>
              <a:ahLst/>
              <a:cxnLst/>
              <a:rect l="l" t="t" r="r" b="b"/>
              <a:pathLst>
                <a:path w="685800" h="1143000">
                  <a:moveTo>
                    <a:pt x="685800" y="480060"/>
                  </a:moveTo>
                  <a:lnTo>
                    <a:pt x="0" y="480060"/>
                  </a:lnTo>
                  <a:lnTo>
                    <a:pt x="0" y="1143000"/>
                  </a:lnTo>
                  <a:lnTo>
                    <a:pt x="685800" y="1143000"/>
                  </a:lnTo>
                  <a:lnTo>
                    <a:pt x="685800" y="480060"/>
                  </a:lnTo>
                  <a:close/>
                </a:path>
                <a:path w="685800" h="1143000">
                  <a:moveTo>
                    <a:pt x="685800" y="0"/>
                  </a:moveTo>
                  <a:lnTo>
                    <a:pt x="0" y="0"/>
                  </a:lnTo>
                  <a:lnTo>
                    <a:pt x="0" y="10160"/>
                  </a:lnTo>
                  <a:lnTo>
                    <a:pt x="685800" y="10160"/>
                  </a:lnTo>
                  <a:lnTo>
                    <a:pt x="685800" y="0"/>
                  </a:lnTo>
                  <a:close/>
                </a:path>
              </a:pathLst>
            </a:custGeom>
            <a:solidFill>
              <a:srgbClr val="B31166"/>
            </a:solidFill>
          </p:spPr>
          <p:txBody>
            <a:bodyPr wrap="square" lIns="0" tIns="0" rIns="0" bIns="0" rtlCol="0"/>
            <a:lstStyle/>
            <a:p>
              <a:endParaRPr/>
            </a:p>
          </p:txBody>
        </p:sp>
        <p:sp>
          <p:nvSpPr>
            <p:cNvPr id="12" name="object 12"/>
            <p:cNvSpPr/>
            <p:nvPr/>
          </p:nvSpPr>
          <p:spPr>
            <a:xfrm>
              <a:off x="0" y="0"/>
              <a:ext cx="12191999" cy="685799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10159"/>
              <a:ext cx="12192000" cy="6847840"/>
            </a:xfrm>
            <a:custGeom>
              <a:avLst/>
              <a:gdLst/>
              <a:ahLst/>
              <a:cxnLst/>
              <a:rect l="l" t="t" r="r" b="b"/>
              <a:pathLst>
                <a:path w="12192000" h="6847840">
                  <a:moveTo>
                    <a:pt x="12192000" y="0"/>
                  </a:moveTo>
                  <a:lnTo>
                    <a:pt x="7101713" y="0"/>
                  </a:lnTo>
                  <a:lnTo>
                    <a:pt x="7101713" y="3217926"/>
                  </a:lnTo>
                  <a:lnTo>
                    <a:pt x="7100824" y="3343783"/>
                  </a:lnTo>
                  <a:lnTo>
                    <a:pt x="7100824" y="3468497"/>
                  </a:lnTo>
                  <a:lnTo>
                    <a:pt x="7098919" y="3591941"/>
                  </a:lnTo>
                  <a:lnTo>
                    <a:pt x="7093458" y="3832860"/>
                  </a:lnTo>
                  <a:lnTo>
                    <a:pt x="7090410" y="3950335"/>
                  </a:lnTo>
                  <a:lnTo>
                    <a:pt x="7085965" y="4067175"/>
                  </a:lnTo>
                  <a:lnTo>
                    <a:pt x="7081012" y="4182110"/>
                  </a:lnTo>
                  <a:lnTo>
                    <a:pt x="7076694" y="4294759"/>
                  </a:lnTo>
                  <a:lnTo>
                    <a:pt x="7064248" y="4514469"/>
                  </a:lnTo>
                  <a:lnTo>
                    <a:pt x="7051167" y="4725162"/>
                  </a:lnTo>
                  <a:lnTo>
                    <a:pt x="7037324" y="4927346"/>
                  </a:lnTo>
                  <a:lnTo>
                    <a:pt x="7022084" y="5118608"/>
                  </a:lnTo>
                  <a:lnTo>
                    <a:pt x="7006209" y="5301361"/>
                  </a:lnTo>
                  <a:lnTo>
                    <a:pt x="6989191" y="5470906"/>
                  </a:lnTo>
                  <a:lnTo>
                    <a:pt x="6972427" y="5630126"/>
                  </a:lnTo>
                  <a:lnTo>
                    <a:pt x="6955663" y="5776607"/>
                  </a:lnTo>
                  <a:lnTo>
                    <a:pt x="6939788" y="5910999"/>
                  </a:lnTo>
                  <a:lnTo>
                    <a:pt x="6924675" y="6030239"/>
                  </a:lnTo>
                  <a:lnTo>
                    <a:pt x="6898513" y="6228791"/>
                  </a:lnTo>
                  <a:lnTo>
                    <a:pt x="6887210" y="6305067"/>
                  </a:lnTo>
                  <a:lnTo>
                    <a:pt x="6875615" y="6380480"/>
                  </a:lnTo>
                  <a:lnTo>
                    <a:pt x="476377" y="6380480"/>
                  </a:lnTo>
                  <a:lnTo>
                    <a:pt x="476377" y="469900"/>
                  </a:lnTo>
                  <a:lnTo>
                    <a:pt x="6879971" y="469900"/>
                  </a:lnTo>
                  <a:lnTo>
                    <a:pt x="6890131" y="529590"/>
                  </a:lnTo>
                  <a:lnTo>
                    <a:pt x="6912356" y="666369"/>
                  </a:lnTo>
                  <a:lnTo>
                    <a:pt x="6934200" y="803783"/>
                  </a:lnTo>
                  <a:lnTo>
                    <a:pt x="6952742" y="941832"/>
                  </a:lnTo>
                  <a:lnTo>
                    <a:pt x="6971665" y="1079246"/>
                  </a:lnTo>
                  <a:lnTo>
                    <a:pt x="6989191" y="1217295"/>
                  </a:lnTo>
                  <a:lnTo>
                    <a:pt x="7004177" y="1353439"/>
                  </a:lnTo>
                  <a:lnTo>
                    <a:pt x="7018528" y="1491488"/>
                  </a:lnTo>
                  <a:lnTo>
                    <a:pt x="7031482" y="1628902"/>
                  </a:lnTo>
                  <a:lnTo>
                    <a:pt x="7054088" y="1900682"/>
                  </a:lnTo>
                  <a:lnTo>
                    <a:pt x="7063486" y="2035683"/>
                  </a:lnTo>
                  <a:lnTo>
                    <a:pt x="7070852" y="2170684"/>
                  </a:lnTo>
                  <a:lnTo>
                    <a:pt x="7078599" y="2305050"/>
                  </a:lnTo>
                  <a:lnTo>
                    <a:pt x="7084949" y="2438146"/>
                  </a:lnTo>
                  <a:lnTo>
                    <a:pt x="7089521" y="2570226"/>
                  </a:lnTo>
                  <a:lnTo>
                    <a:pt x="7097268" y="2832862"/>
                  </a:lnTo>
                  <a:lnTo>
                    <a:pt x="7100824" y="3090799"/>
                  </a:lnTo>
                  <a:lnTo>
                    <a:pt x="7101713" y="3217926"/>
                  </a:lnTo>
                  <a:lnTo>
                    <a:pt x="7101713" y="0"/>
                  </a:lnTo>
                  <a:lnTo>
                    <a:pt x="0" y="0"/>
                  </a:lnTo>
                  <a:lnTo>
                    <a:pt x="0" y="469900"/>
                  </a:lnTo>
                  <a:lnTo>
                    <a:pt x="0" y="6380480"/>
                  </a:lnTo>
                  <a:lnTo>
                    <a:pt x="0" y="6847840"/>
                  </a:lnTo>
                  <a:lnTo>
                    <a:pt x="12192000" y="6847840"/>
                  </a:lnTo>
                  <a:lnTo>
                    <a:pt x="12192000" y="6380734"/>
                  </a:lnTo>
                  <a:lnTo>
                    <a:pt x="12192000" y="6380480"/>
                  </a:lnTo>
                  <a:lnTo>
                    <a:pt x="12192000" y="470420"/>
                  </a:lnTo>
                  <a:lnTo>
                    <a:pt x="11768328" y="470420"/>
                  </a:lnTo>
                  <a:lnTo>
                    <a:pt x="11768328" y="469900"/>
                  </a:lnTo>
                  <a:lnTo>
                    <a:pt x="12192000" y="469900"/>
                  </a:lnTo>
                  <a:lnTo>
                    <a:pt x="12192000" y="0"/>
                  </a:lnTo>
                  <a:close/>
                </a:path>
              </a:pathLst>
            </a:custGeom>
            <a:solidFill>
              <a:srgbClr val="FFFFFF"/>
            </a:solidFill>
          </p:spPr>
          <p:txBody>
            <a:bodyPr wrap="square" lIns="0" tIns="0" rIns="0" bIns="0" rtlCol="0"/>
            <a:lstStyle/>
            <a:p>
              <a:endParaRPr/>
            </a:p>
          </p:txBody>
        </p:sp>
        <p:sp>
          <p:nvSpPr>
            <p:cNvPr id="14" name="object 14"/>
            <p:cNvSpPr/>
            <p:nvPr/>
          </p:nvSpPr>
          <p:spPr>
            <a:xfrm>
              <a:off x="6646164" y="398272"/>
              <a:ext cx="511809" cy="3298825"/>
            </a:xfrm>
            <a:custGeom>
              <a:avLst/>
              <a:gdLst/>
              <a:ahLst/>
              <a:cxnLst/>
              <a:rect l="l" t="t" r="r" b="b"/>
              <a:pathLst>
                <a:path w="511809" h="3298825">
                  <a:moveTo>
                    <a:pt x="440562" y="0"/>
                  </a:moveTo>
                  <a:lnTo>
                    <a:pt x="0" y="21716"/>
                  </a:lnTo>
                  <a:lnTo>
                    <a:pt x="25780" y="129793"/>
                  </a:lnTo>
                  <a:lnTo>
                    <a:pt x="50926" y="237998"/>
                  </a:lnTo>
                  <a:lnTo>
                    <a:pt x="75564" y="346328"/>
                  </a:lnTo>
                  <a:lnTo>
                    <a:pt x="120522" y="563752"/>
                  </a:lnTo>
                  <a:lnTo>
                    <a:pt x="142239" y="672591"/>
                  </a:lnTo>
                  <a:lnTo>
                    <a:pt x="161925" y="780161"/>
                  </a:lnTo>
                  <a:lnTo>
                    <a:pt x="180975" y="889888"/>
                  </a:lnTo>
                  <a:lnTo>
                    <a:pt x="199389" y="998601"/>
                  </a:lnTo>
                  <a:lnTo>
                    <a:pt x="216280" y="1105535"/>
                  </a:lnTo>
                  <a:lnTo>
                    <a:pt x="233299" y="1214374"/>
                  </a:lnTo>
                  <a:lnTo>
                    <a:pt x="248919" y="1321307"/>
                  </a:lnTo>
                  <a:lnTo>
                    <a:pt x="277113" y="1535556"/>
                  </a:lnTo>
                  <a:lnTo>
                    <a:pt x="290449" y="1641348"/>
                  </a:lnTo>
                  <a:lnTo>
                    <a:pt x="302386" y="1745995"/>
                  </a:lnTo>
                  <a:lnTo>
                    <a:pt x="313562" y="1851405"/>
                  </a:lnTo>
                  <a:lnTo>
                    <a:pt x="324738" y="1955418"/>
                  </a:lnTo>
                  <a:lnTo>
                    <a:pt x="334390" y="2058289"/>
                  </a:lnTo>
                  <a:lnTo>
                    <a:pt x="344169" y="2160778"/>
                  </a:lnTo>
                  <a:lnTo>
                    <a:pt x="352932" y="2262251"/>
                  </a:lnTo>
                  <a:lnTo>
                    <a:pt x="360425" y="2362962"/>
                  </a:lnTo>
                  <a:lnTo>
                    <a:pt x="368553" y="2462276"/>
                  </a:lnTo>
                  <a:lnTo>
                    <a:pt x="375030" y="2560701"/>
                  </a:lnTo>
                  <a:lnTo>
                    <a:pt x="386587" y="2753487"/>
                  </a:lnTo>
                  <a:lnTo>
                    <a:pt x="392049" y="2847340"/>
                  </a:lnTo>
                  <a:lnTo>
                    <a:pt x="396239" y="2940685"/>
                  </a:lnTo>
                  <a:lnTo>
                    <a:pt x="400176" y="3032760"/>
                  </a:lnTo>
                  <a:lnTo>
                    <a:pt x="404113" y="3122803"/>
                  </a:lnTo>
                  <a:lnTo>
                    <a:pt x="409447"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2" y="0"/>
                  </a:lnTo>
                  <a:close/>
                </a:path>
              </a:pathLst>
            </a:custGeom>
            <a:solidFill>
              <a:srgbClr val="FFFFFF">
                <a:alpha val="19999"/>
              </a:srgbClr>
            </a:solidFill>
          </p:spPr>
          <p:txBody>
            <a:bodyPr wrap="square" lIns="0" tIns="0" rIns="0" bIns="0" rtlCol="0"/>
            <a:lstStyle/>
            <a:p>
              <a:endParaRPr/>
            </a:p>
          </p:txBody>
        </p:sp>
      </p:grpSp>
      <p:sp>
        <p:nvSpPr>
          <p:cNvPr id="15" name="object 15"/>
          <p:cNvSpPr txBox="1">
            <a:spLocks noGrp="1"/>
          </p:cNvSpPr>
          <p:nvPr>
            <p:ph type="title"/>
          </p:nvPr>
        </p:nvSpPr>
        <p:spPr>
          <a:xfrm>
            <a:off x="717905" y="1001395"/>
            <a:ext cx="535114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FFFFFF"/>
                </a:solidFill>
              </a:rPr>
              <a:t>Edmond </a:t>
            </a:r>
            <a:r>
              <a:rPr spc="-75" dirty="0">
                <a:solidFill>
                  <a:srgbClr val="FFFFFF"/>
                </a:solidFill>
              </a:rPr>
              <a:t>Locard’s</a:t>
            </a:r>
            <a:r>
              <a:rPr spc="-40" dirty="0">
                <a:solidFill>
                  <a:srgbClr val="FFFFFF"/>
                </a:solidFill>
              </a:rPr>
              <a:t> </a:t>
            </a:r>
            <a:r>
              <a:rPr spc="-30" dirty="0">
                <a:solidFill>
                  <a:srgbClr val="FFFFFF"/>
                </a:solidFill>
              </a:rPr>
              <a:t>Principle</a:t>
            </a:r>
          </a:p>
        </p:txBody>
      </p:sp>
      <p:grpSp>
        <p:nvGrpSpPr>
          <p:cNvPr id="16" name="object 16"/>
          <p:cNvGrpSpPr/>
          <p:nvPr/>
        </p:nvGrpSpPr>
        <p:grpSpPr>
          <a:xfrm>
            <a:off x="7418831" y="0"/>
            <a:ext cx="4125595" cy="6230620"/>
            <a:chOff x="7418831" y="0"/>
            <a:chExt cx="4125595" cy="6230620"/>
          </a:xfrm>
        </p:grpSpPr>
        <p:sp>
          <p:nvSpPr>
            <p:cNvPr id="17" name="object 17"/>
            <p:cNvSpPr/>
            <p:nvPr/>
          </p:nvSpPr>
          <p:spPr>
            <a:xfrm>
              <a:off x="7418831" y="644652"/>
              <a:ext cx="4125467" cy="5585460"/>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10398251" y="0"/>
              <a:ext cx="765048" cy="1208532"/>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0437875"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20" name="object 20"/>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7</a:t>
            </a:r>
            <a:endParaRPr sz="2800">
              <a:latin typeface="Arial"/>
              <a:cs typeface="Arial"/>
            </a:endParaRPr>
          </a:p>
        </p:txBody>
      </p:sp>
      <p:sp>
        <p:nvSpPr>
          <p:cNvPr id="22" name="object 22"/>
          <p:cNvSpPr txBox="1"/>
          <p:nvPr/>
        </p:nvSpPr>
        <p:spPr>
          <a:xfrm>
            <a:off x="717905" y="2239136"/>
            <a:ext cx="5917565" cy="1538370"/>
          </a:xfrm>
          <a:prstGeom prst="rect">
            <a:avLst/>
          </a:prstGeom>
        </p:spPr>
        <p:txBody>
          <a:bodyPr vert="horz" wrap="square" lIns="0" tIns="40640" rIns="0" bIns="0" rtlCol="0">
            <a:spAutoFit/>
          </a:bodyPr>
          <a:lstStyle/>
          <a:p>
            <a:pPr marL="12700" marR="5080" algn="just">
              <a:lnSpc>
                <a:spcPct val="89800"/>
              </a:lnSpc>
              <a:spcBef>
                <a:spcPts val="320"/>
              </a:spcBef>
            </a:pPr>
            <a:r>
              <a:rPr sz="1800" b="1" spc="-25" dirty="0">
                <a:solidFill>
                  <a:srgbClr val="FFFFFF"/>
                </a:solidFill>
                <a:latin typeface="Trebuchet MS"/>
                <a:cs typeface="Trebuchet MS"/>
              </a:rPr>
              <a:t>Locard’s </a:t>
            </a:r>
            <a:r>
              <a:rPr sz="1800" b="1" spc="-15" dirty="0">
                <a:solidFill>
                  <a:srgbClr val="FFFFFF"/>
                </a:solidFill>
                <a:latin typeface="Trebuchet MS"/>
                <a:cs typeface="Trebuchet MS"/>
              </a:rPr>
              <a:t>Principle </a:t>
            </a:r>
            <a:r>
              <a:rPr sz="1800" spc="120" dirty="0">
                <a:solidFill>
                  <a:srgbClr val="FFFFFF"/>
                </a:solidFill>
                <a:latin typeface="Arial"/>
                <a:cs typeface="Arial"/>
              </a:rPr>
              <a:t>- </a:t>
            </a:r>
            <a:r>
              <a:rPr sz="1800" spc="-5" dirty="0">
                <a:solidFill>
                  <a:srgbClr val="FFFFFF"/>
                </a:solidFill>
                <a:latin typeface="Arial"/>
                <a:cs typeface="Arial"/>
              </a:rPr>
              <a:t>Perpetrator </a:t>
            </a:r>
            <a:r>
              <a:rPr sz="1800" spc="55" dirty="0">
                <a:solidFill>
                  <a:srgbClr val="FFFFFF"/>
                </a:solidFill>
                <a:latin typeface="Arial"/>
                <a:cs typeface="Arial"/>
              </a:rPr>
              <a:t>of </a:t>
            </a:r>
            <a:r>
              <a:rPr sz="1800" spc="-90" dirty="0">
                <a:solidFill>
                  <a:srgbClr val="FFFFFF"/>
                </a:solidFill>
                <a:latin typeface="Arial"/>
                <a:cs typeface="Arial"/>
              </a:rPr>
              <a:t>a </a:t>
            </a:r>
            <a:r>
              <a:rPr sz="1800" spc="-10" dirty="0">
                <a:solidFill>
                  <a:srgbClr val="FFFFFF"/>
                </a:solidFill>
                <a:latin typeface="Arial"/>
                <a:cs typeface="Arial"/>
              </a:rPr>
              <a:t>crime </a:t>
            </a:r>
            <a:r>
              <a:rPr sz="1800" spc="25" dirty="0">
                <a:solidFill>
                  <a:srgbClr val="FFFFFF"/>
                </a:solidFill>
                <a:latin typeface="Arial"/>
                <a:cs typeface="Arial"/>
              </a:rPr>
              <a:t>will </a:t>
            </a:r>
            <a:r>
              <a:rPr sz="1800" spc="35" dirty="0">
                <a:solidFill>
                  <a:srgbClr val="FFFFFF"/>
                </a:solidFill>
                <a:latin typeface="Arial"/>
                <a:cs typeface="Arial"/>
              </a:rPr>
              <a:t>bring  </a:t>
            </a:r>
            <a:r>
              <a:rPr sz="1800" spc="10" dirty="0">
                <a:solidFill>
                  <a:srgbClr val="FFFFFF"/>
                </a:solidFill>
                <a:latin typeface="Arial"/>
                <a:cs typeface="Arial"/>
              </a:rPr>
              <a:t>something </a:t>
            </a:r>
            <a:r>
              <a:rPr sz="1800" spc="45" dirty="0">
                <a:solidFill>
                  <a:srgbClr val="FFFFFF"/>
                </a:solidFill>
                <a:latin typeface="Arial"/>
                <a:cs typeface="Arial"/>
              </a:rPr>
              <a:t>into </a:t>
            </a:r>
            <a:r>
              <a:rPr sz="1800" spc="20" dirty="0">
                <a:solidFill>
                  <a:srgbClr val="FFFFFF"/>
                </a:solidFill>
                <a:latin typeface="Arial"/>
                <a:cs typeface="Arial"/>
              </a:rPr>
              <a:t>the </a:t>
            </a:r>
            <a:r>
              <a:rPr sz="1800" spc="-10" dirty="0">
                <a:solidFill>
                  <a:srgbClr val="FFFFFF"/>
                </a:solidFill>
                <a:latin typeface="Arial"/>
                <a:cs typeface="Arial"/>
              </a:rPr>
              <a:t>crime </a:t>
            </a:r>
            <a:r>
              <a:rPr sz="1800" spc="-65" dirty="0">
                <a:solidFill>
                  <a:srgbClr val="FFFFFF"/>
                </a:solidFill>
                <a:latin typeface="Arial"/>
                <a:cs typeface="Arial"/>
              </a:rPr>
              <a:t>scene </a:t>
            </a:r>
            <a:r>
              <a:rPr sz="1800" spc="-5" dirty="0">
                <a:solidFill>
                  <a:srgbClr val="FFFFFF"/>
                </a:solidFill>
                <a:latin typeface="Arial"/>
                <a:cs typeface="Arial"/>
              </a:rPr>
              <a:t>and </a:t>
            </a:r>
            <a:r>
              <a:rPr sz="1800" spc="-45" dirty="0">
                <a:solidFill>
                  <a:srgbClr val="FFFFFF"/>
                </a:solidFill>
                <a:latin typeface="Arial"/>
                <a:cs typeface="Arial"/>
              </a:rPr>
              <a:t>leave </a:t>
            </a:r>
            <a:r>
              <a:rPr sz="1800" spc="40" dirty="0">
                <a:solidFill>
                  <a:srgbClr val="FFFFFF"/>
                </a:solidFill>
                <a:latin typeface="Arial"/>
                <a:cs typeface="Arial"/>
              </a:rPr>
              <a:t>with </a:t>
            </a:r>
            <a:r>
              <a:rPr sz="1800" spc="10" dirty="0">
                <a:solidFill>
                  <a:srgbClr val="FFFFFF"/>
                </a:solidFill>
                <a:latin typeface="Arial"/>
                <a:cs typeface="Arial"/>
              </a:rPr>
              <a:t>something  </a:t>
            </a:r>
            <a:r>
              <a:rPr sz="1800" spc="45" dirty="0">
                <a:solidFill>
                  <a:srgbClr val="FFFFFF"/>
                </a:solidFill>
                <a:latin typeface="Arial"/>
                <a:cs typeface="Arial"/>
              </a:rPr>
              <a:t>from </a:t>
            </a:r>
            <a:r>
              <a:rPr sz="1800" spc="5" dirty="0">
                <a:solidFill>
                  <a:srgbClr val="FFFFFF"/>
                </a:solidFill>
                <a:latin typeface="Arial"/>
                <a:cs typeface="Arial"/>
              </a:rPr>
              <a:t>it, </a:t>
            </a:r>
            <a:r>
              <a:rPr sz="1800" spc="-5" dirty="0">
                <a:solidFill>
                  <a:srgbClr val="FFFFFF"/>
                </a:solidFill>
                <a:latin typeface="Arial"/>
                <a:cs typeface="Arial"/>
              </a:rPr>
              <a:t>and </a:t>
            </a:r>
            <a:r>
              <a:rPr sz="1800" spc="30" dirty="0" smtClean="0">
                <a:solidFill>
                  <a:srgbClr val="FFFFFF"/>
                </a:solidFill>
                <a:latin typeface="Arial"/>
                <a:cs typeface="Arial"/>
              </a:rPr>
              <a:t>that</a:t>
            </a:r>
            <a:r>
              <a:rPr sz="1800" spc="55" dirty="0" smtClean="0">
                <a:solidFill>
                  <a:srgbClr val="FFFFFF"/>
                </a:solidFill>
                <a:latin typeface="Arial"/>
                <a:cs typeface="Arial"/>
              </a:rPr>
              <a:t> </a:t>
            </a:r>
            <a:r>
              <a:rPr sz="1800" spc="-50" dirty="0">
                <a:solidFill>
                  <a:srgbClr val="FFFFFF"/>
                </a:solidFill>
                <a:latin typeface="Arial"/>
                <a:cs typeface="Arial"/>
              </a:rPr>
              <a:t>can </a:t>
            </a:r>
            <a:r>
              <a:rPr sz="1800" spc="-5" dirty="0">
                <a:solidFill>
                  <a:srgbClr val="FFFFFF"/>
                </a:solidFill>
                <a:latin typeface="Arial"/>
                <a:cs typeface="Arial"/>
              </a:rPr>
              <a:t>be </a:t>
            </a:r>
            <a:r>
              <a:rPr sz="1800" spc="-35" dirty="0">
                <a:solidFill>
                  <a:srgbClr val="FFFFFF"/>
                </a:solidFill>
                <a:latin typeface="Arial"/>
                <a:cs typeface="Arial"/>
              </a:rPr>
              <a:t>used </a:t>
            </a:r>
            <a:r>
              <a:rPr sz="1800" spc="-114" dirty="0">
                <a:solidFill>
                  <a:srgbClr val="FFFFFF"/>
                </a:solidFill>
                <a:latin typeface="Arial"/>
                <a:cs typeface="Arial"/>
              </a:rPr>
              <a:t>as </a:t>
            </a:r>
            <a:r>
              <a:rPr sz="1800" spc="-15" dirty="0">
                <a:solidFill>
                  <a:srgbClr val="FFFFFF"/>
                </a:solidFill>
                <a:latin typeface="Arial"/>
                <a:cs typeface="Arial"/>
              </a:rPr>
              <a:t>forensic </a:t>
            </a:r>
            <a:r>
              <a:rPr sz="1800" spc="-35" dirty="0">
                <a:solidFill>
                  <a:srgbClr val="FFFFFF"/>
                </a:solidFill>
                <a:latin typeface="Arial"/>
                <a:cs typeface="Arial"/>
              </a:rPr>
              <a:t>evidence;  </a:t>
            </a:r>
            <a:r>
              <a:rPr sz="1800" spc="-20" dirty="0">
                <a:solidFill>
                  <a:srgbClr val="FFFFFF"/>
                </a:solidFill>
                <a:latin typeface="Arial"/>
                <a:cs typeface="Arial"/>
              </a:rPr>
              <a:t>thus, </a:t>
            </a:r>
            <a:r>
              <a:rPr sz="1800" spc="-40" dirty="0">
                <a:solidFill>
                  <a:srgbClr val="FFFFFF"/>
                </a:solidFill>
                <a:latin typeface="Arial"/>
                <a:cs typeface="Arial"/>
              </a:rPr>
              <a:t>every </a:t>
            </a:r>
            <a:r>
              <a:rPr sz="1800" spc="-45" dirty="0">
                <a:solidFill>
                  <a:srgbClr val="FFFFFF"/>
                </a:solidFill>
                <a:latin typeface="Arial"/>
                <a:cs typeface="Arial"/>
              </a:rPr>
              <a:t>Cyber Fraud </a:t>
            </a:r>
            <a:r>
              <a:rPr sz="1800" spc="40" dirty="0">
                <a:solidFill>
                  <a:srgbClr val="FFFFFF"/>
                </a:solidFill>
                <a:latin typeface="Arial"/>
                <a:cs typeface="Arial"/>
              </a:rPr>
              <a:t>or </a:t>
            </a:r>
            <a:r>
              <a:rPr sz="1800" spc="-45" dirty="0">
                <a:solidFill>
                  <a:srgbClr val="FFFFFF"/>
                </a:solidFill>
                <a:latin typeface="Arial"/>
                <a:cs typeface="Arial"/>
              </a:rPr>
              <a:t>Cyber </a:t>
            </a:r>
            <a:r>
              <a:rPr sz="1800" spc="-35" dirty="0">
                <a:solidFill>
                  <a:srgbClr val="FFFFFF"/>
                </a:solidFill>
                <a:latin typeface="Arial"/>
                <a:cs typeface="Arial"/>
              </a:rPr>
              <a:t>Crime </a:t>
            </a:r>
            <a:r>
              <a:rPr sz="1800" spc="20" dirty="0">
                <a:solidFill>
                  <a:srgbClr val="FFFFFF"/>
                </a:solidFill>
                <a:latin typeface="Arial"/>
                <a:cs typeface="Arial"/>
              </a:rPr>
              <a:t>will </a:t>
            </a:r>
            <a:r>
              <a:rPr sz="1800" spc="-45" dirty="0">
                <a:solidFill>
                  <a:srgbClr val="FFFFFF"/>
                </a:solidFill>
                <a:latin typeface="Arial"/>
                <a:cs typeface="Arial"/>
              </a:rPr>
              <a:t>have</a:t>
            </a:r>
            <a:r>
              <a:rPr sz="1800" spc="70" dirty="0">
                <a:solidFill>
                  <a:srgbClr val="FFFFFF"/>
                </a:solidFill>
                <a:latin typeface="Arial"/>
                <a:cs typeface="Arial"/>
              </a:rPr>
              <a:t> </a:t>
            </a:r>
            <a:r>
              <a:rPr sz="1800" spc="-40" dirty="0">
                <a:solidFill>
                  <a:srgbClr val="FFFFFF"/>
                </a:solidFill>
                <a:latin typeface="Arial"/>
                <a:cs typeface="Arial"/>
              </a:rPr>
              <a:t>evidence.</a:t>
            </a:r>
            <a:endParaRPr sz="1800" dirty="0">
              <a:latin typeface="Arial"/>
              <a:cs typeface="Arial"/>
            </a:endParaRPr>
          </a:p>
          <a:p>
            <a:pPr>
              <a:lnSpc>
                <a:spcPct val="100000"/>
              </a:lnSpc>
              <a:spcBef>
                <a:spcPts val="10"/>
              </a:spcBef>
            </a:pPr>
            <a:endParaRPr sz="3250" dirty="0">
              <a:latin typeface="Arial"/>
              <a:cs typeface="Arial"/>
            </a:endParaRPr>
          </a:p>
        </p:txBody>
      </p:sp>
      <p:grpSp>
        <p:nvGrpSpPr>
          <p:cNvPr id="23" name="object 23"/>
          <p:cNvGrpSpPr/>
          <p:nvPr/>
        </p:nvGrpSpPr>
        <p:grpSpPr>
          <a:xfrm>
            <a:off x="-9144" y="6662928"/>
            <a:ext cx="12212320" cy="205740"/>
            <a:chOff x="-9144" y="6662928"/>
            <a:chExt cx="12212320" cy="205740"/>
          </a:xfrm>
        </p:grpSpPr>
        <p:sp>
          <p:nvSpPr>
            <p:cNvPr id="24" name="object 24"/>
            <p:cNvSpPr/>
            <p:nvPr/>
          </p:nvSpPr>
          <p:spPr>
            <a:xfrm>
              <a:off x="761" y="6672834"/>
              <a:ext cx="12192000" cy="186055"/>
            </a:xfrm>
            <a:custGeom>
              <a:avLst/>
              <a:gdLst/>
              <a:ahLst/>
              <a:cxnLst/>
              <a:rect l="l" t="t" r="r" b="b"/>
              <a:pathLst>
                <a:path w="12192000" h="186054">
                  <a:moveTo>
                    <a:pt x="12192000" y="0"/>
                  </a:moveTo>
                  <a:lnTo>
                    <a:pt x="0" y="0"/>
                  </a:lnTo>
                  <a:lnTo>
                    <a:pt x="0" y="185928"/>
                  </a:lnTo>
                  <a:lnTo>
                    <a:pt x="12192000" y="185928"/>
                  </a:lnTo>
                  <a:lnTo>
                    <a:pt x="12192000" y="0"/>
                  </a:lnTo>
                  <a:close/>
                </a:path>
              </a:pathLst>
            </a:custGeom>
            <a:solidFill>
              <a:srgbClr val="B31166"/>
            </a:solidFill>
          </p:spPr>
          <p:txBody>
            <a:bodyPr wrap="square" lIns="0" tIns="0" rIns="0" bIns="0" rtlCol="0"/>
            <a:lstStyle/>
            <a:p>
              <a:endParaRPr/>
            </a:p>
          </p:txBody>
        </p:sp>
        <p:sp>
          <p:nvSpPr>
            <p:cNvPr id="25" name="object 25"/>
            <p:cNvSpPr/>
            <p:nvPr/>
          </p:nvSpPr>
          <p:spPr>
            <a:xfrm>
              <a:off x="761" y="6672834"/>
              <a:ext cx="12192000" cy="186055"/>
            </a:xfrm>
            <a:custGeom>
              <a:avLst/>
              <a:gdLst/>
              <a:ahLst/>
              <a:cxnLst/>
              <a:rect l="l" t="t" r="r" b="b"/>
              <a:pathLst>
                <a:path w="12192000" h="186054">
                  <a:moveTo>
                    <a:pt x="0" y="185928"/>
                  </a:moveTo>
                  <a:lnTo>
                    <a:pt x="12192000" y="185928"/>
                  </a:lnTo>
                  <a:lnTo>
                    <a:pt x="12192000" y="0"/>
                  </a:lnTo>
                  <a:lnTo>
                    <a:pt x="0" y="0"/>
                  </a:lnTo>
                  <a:lnTo>
                    <a:pt x="0" y="185928"/>
                  </a:lnTo>
                  <a:close/>
                </a:path>
              </a:pathLst>
            </a:custGeom>
            <a:ln w="19811">
              <a:solidFill>
                <a:srgbClr val="830948"/>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3366CC"/>
                </a:solidFill>
              </a:rPr>
              <a:t>© 2012 Pearson, Inc.              Chapter 14 Introduction to Forensics</a:t>
            </a: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02071881-BF26-4231-8CA2-00C6BC2476A7}" type="slidenum">
              <a:rPr lang="en-US" altLang="en-US">
                <a:solidFill>
                  <a:srgbClr val="3366CC"/>
                </a:solidFill>
                <a:latin typeface="Garamond" panose="02020404030301010803" pitchFamily="18" charset="0"/>
              </a:rPr>
              <a:pPr eaLnBrk="1" fontAlgn="base" hangingPunct="1">
                <a:spcBef>
                  <a:spcPct val="0"/>
                </a:spcBef>
                <a:spcAft>
                  <a:spcPct val="0"/>
                </a:spcAft>
              </a:pPr>
              <a:t>6</a:t>
            </a:fld>
            <a:endParaRPr lang="en-US" altLang="en-US">
              <a:solidFill>
                <a:srgbClr val="3366CC"/>
              </a:solidFill>
              <a:latin typeface="Garamond" panose="02020404030301010803" pitchFamily="18" charset="0"/>
            </a:endParaRPr>
          </a:p>
        </p:txBody>
      </p:sp>
      <p:sp>
        <p:nvSpPr>
          <p:cNvPr id="5124" name="Rectangle 2"/>
          <p:cNvSpPr>
            <a:spLocks noGrp="1" noChangeArrowheads="1"/>
          </p:cNvSpPr>
          <p:nvPr>
            <p:ph type="title"/>
          </p:nvPr>
        </p:nvSpPr>
        <p:spPr/>
        <p:txBody>
          <a:bodyPr/>
          <a:lstStyle/>
          <a:p>
            <a:pPr eaLnBrk="1" hangingPunct="1"/>
            <a:r>
              <a:rPr lang="en-US" altLang="en-US" smtClean="0">
                <a:solidFill>
                  <a:schemeClr val="bg1"/>
                </a:solidFill>
              </a:rPr>
              <a:t>Don’t Touch the Suspect Drive</a:t>
            </a:r>
          </a:p>
        </p:txBody>
      </p:sp>
      <p:sp>
        <p:nvSpPr>
          <p:cNvPr id="5125" name="Rectangle 3"/>
          <p:cNvSpPr>
            <a:spLocks noGrp="1" noChangeArrowheads="1"/>
          </p:cNvSpPr>
          <p:nvPr>
            <p:ph type="body" idx="1"/>
          </p:nvPr>
        </p:nvSpPr>
        <p:spPr>
          <a:xfrm>
            <a:off x="1981200" y="1371601"/>
            <a:ext cx="8229600" cy="4759325"/>
          </a:xfrm>
        </p:spPr>
        <p:txBody>
          <a:bodyPr/>
          <a:lstStyle/>
          <a:p>
            <a:pPr eaLnBrk="1" hangingPunct="1">
              <a:buFont typeface="Wingdings" panose="05000000000000000000" pitchFamily="2" charset="2"/>
              <a:buNone/>
            </a:pPr>
            <a:r>
              <a:rPr lang="en-US" altLang="en-US" sz="2800" dirty="0"/>
              <a:t>   The first, and perhaps most important, is to touch the system as little as possible. You do not want to make changes to the system in the process of examining it. Look at one possible way to make a forensically valid copy of a drive. </a:t>
            </a:r>
            <a:endParaRPr lang="en-US" altLang="en-US" dirty="0" smtClean="0"/>
          </a:p>
        </p:txBody>
      </p:sp>
    </p:spTree>
    <p:extLst>
      <p:ext uri="{BB962C8B-B14F-4D97-AF65-F5344CB8AC3E}">
        <p14:creationId xmlns:p14="http://schemas.microsoft.com/office/powerpoint/2010/main" val="376593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3366CC"/>
                </a:solidFill>
              </a:rPr>
              <a:t>© 2012 Pearson, Inc.              Chapter 14 Introduction to Forensics</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12A2EB3B-0B4E-4CD2-B184-34E3C0C24019}" type="slidenum">
              <a:rPr lang="en-US" altLang="en-US">
                <a:solidFill>
                  <a:srgbClr val="3366CC"/>
                </a:solidFill>
                <a:latin typeface="Garamond" panose="02020404030301010803" pitchFamily="18" charset="0"/>
              </a:rPr>
              <a:pPr eaLnBrk="1" fontAlgn="base" hangingPunct="1">
                <a:spcBef>
                  <a:spcPct val="0"/>
                </a:spcBef>
                <a:spcAft>
                  <a:spcPct val="0"/>
                </a:spcAft>
              </a:pPr>
              <a:t>7</a:t>
            </a:fld>
            <a:endParaRPr lang="en-US" altLang="en-US">
              <a:solidFill>
                <a:srgbClr val="3366CC"/>
              </a:solidFill>
              <a:latin typeface="Garamond" panose="02020404030301010803" pitchFamily="18" charset="0"/>
            </a:endParaRPr>
          </a:p>
        </p:txBody>
      </p:sp>
      <p:sp>
        <p:nvSpPr>
          <p:cNvPr id="6148" name="Rectangle 2"/>
          <p:cNvSpPr>
            <a:spLocks noGrp="1" noChangeArrowheads="1"/>
          </p:cNvSpPr>
          <p:nvPr>
            <p:ph type="title"/>
          </p:nvPr>
        </p:nvSpPr>
        <p:spPr/>
        <p:txBody>
          <a:bodyPr/>
          <a:lstStyle/>
          <a:p>
            <a:pPr eaLnBrk="1" hangingPunct="1"/>
            <a:r>
              <a:rPr lang="en-US" altLang="en-US" dirty="0" smtClean="0">
                <a:solidFill>
                  <a:schemeClr val="bg1"/>
                </a:solidFill>
              </a:rPr>
              <a:t>Document Trail</a:t>
            </a:r>
          </a:p>
        </p:txBody>
      </p:sp>
      <p:sp>
        <p:nvSpPr>
          <p:cNvPr id="614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smtClean="0"/>
              <a:t>   Beyond not touching the actual drive, the next issue is documentation. If you have never worked in any investigative capacity, the level of documentation may seem onerous to you. But the rule is simple: </a:t>
            </a:r>
            <a:r>
              <a:rPr lang="en-US" altLang="en-US" i="1" dirty="0" smtClean="0"/>
              <a:t>Document everything.</a:t>
            </a:r>
            <a:endParaRPr lang="en-US" altLang="en-US" dirty="0" smtClean="0"/>
          </a:p>
        </p:txBody>
      </p:sp>
    </p:spTree>
    <p:extLst>
      <p:ext uri="{BB962C8B-B14F-4D97-AF65-F5344CB8AC3E}">
        <p14:creationId xmlns:p14="http://schemas.microsoft.com/office/powerpoint/2010/main" val="1174958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3366CC"/>
                </a:solidFill>
              </a:rPr>
              <a:t>© 2012 Pearson, Inc.              Chapter 14 Introduction to Forensics</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45A8CCF2-2D0B-49E6-861C-5EB75C40FC85}" type="slidenum">
              <a:rPr lang="en-US" altLang="en-US">
                <a:solidFill>
                  <a:srgbClr val="3366CC"/>
                </a:solidFill>
                <a:latin typeface="Garamond" panose="02020404030301010803" pitchFamily="18" charset="0"/>
              </a:rPr>
              <a:pPr eaLnBrk="1" fontAlgn="base" hangingPunct="1">
                <a:spcBef>
                  <a:spcPct val="0"/>
                </a:spcBef>
                <a:spcAft>
                  <a:spcPct val="0"/>
                </a:spcAft>
              </a:pPr>
              <a:t>8</a:t>
            </a:fld>
            <a:endParaRPr lang="en-US" altLang="en-US">
              <a:solidFill>
                <a:srgbClr val="3366CC"/>
              </a:solidFill>
              <a:latin typeface="Garamond" panose="02020404030301010803" pitchFamily="18" charset="0"/>
            </a:endParaRPr>
          </a:p>
        </p:txBody>
      </p:sp>
      <p:sp>
        <p:nvSpPr>
          <p:cNvPr id="7172" name="Rectangle 2"/>
          <p:cNvSpPr>
            <a:spLocks noGrp="1" noChangeArrowheads="1"/>
          </p:cNvSpPr>
          <p:nvPr>
            <p:ph type="title"/>
          </p:nvPr>
        </p:nvSpPr>
        <p:spPr/>
        <p:txBody>
          <a:bodyPr/>
          <a:lstStyle/>
          <a:p>
            <a:pPr eaLnBrk="1" hangingPunct="1"/>
            <a:r>
              <a:rPr lang="en-US" altLang="en-US" dirty="0" smtClean="0">
                <a:solidFill>
                  <a:schemeClr val="bg1"/>
                </a:solidFill>
              </a:rPr>
              <a:t>Secure the Evidence</a:t>
            </a:r>
          </a:p>
        </p:txBody>
      </p:sp>
      <p:sp>
        <p:nvSpPr>
          <p:cNvPr id="7173" name="Rectangle 3"/>
          <p:cNvSpPr>
            <a:spLocks noGrp="1" noChangeArrowheads="1"/>
          </p:cNvSpPr>
          <p:nvPr>
            <p:ph type="body" idx="1"/>
          </p:nvPr>
        </p:nvSpPr>
        <p:spPr/>
        <p:txBody>
          <a:bodyPr/>
          <a:lstStyle/>
          <a:p>
            <a:pPr eaLnBrk="1" hangingPunct="1">
              <a:buFont typeface="Wingdings" panose="05000000000000000000" pitchFamily="2" charset="2"/>
              <a:buChar char="§"/>
            </a:pPr>
            <a:r>
              <a:rPr lang="en-US" altLang="en-US" dirty="0" smtClean="0"/>
              <a:t>First and foremost, the computer must be taken offline to prevent further tampering. There are some limited circumstances in which a machine would be left online to trace down an active, ongoing attack. But the general rule is to take it offline immediately. </a:t>
            </a:r>
          </a:p>
          <a:p>
            <a:pPr eaLnBrk="1" hangingPunct="1">
              <a:buFont typeface="Wingdings" panose="05000000000000000000" pitchFamily="2" charset="2"/>
              <a:buChar char="§"/>
            </a:pPr>
            <a:r>
              <a:rPr lang="en-US" altLang="en-US" dirty="0" smtClean="0"/>
              <a:t>Limit access</a:t>
            </a:r>
          </a:p>
          <a:p>
            <a:pPr eaLnBrk="1" hangingPunct="1">
              <a:buFont typeface="Wingdings" panose="05000000000000000000" pitchFamily="2" charset="2"/>
              <a:buChar char="§"/>
            </a:pPr>
            <a:r>
              <a:rPr lang="en-US" altLang="en-US" dirty="0" smtClean="0"/>
              <a:t>Document person who had access</a:t>
            </a:r>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457637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3366CC"/>
                </a:solidFill>
              </a:rPr>
              <a:t>© 2012 Pearson, Inc.              Chapter 14 Introduction to Forensics</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fld id="{7E6AB0F9-8ECB-4EB8-9A09-3CA18F0095C2}" type="slidenum">
              <a:rPr lang="en-US" altLang="en-US">
                <a:solidFill>
                  <a:srgbClr val="3366CC"/>
                </a:solidFill>
                <a:latin typeface="Garamond" panose="02020404030301010803" pitchFamily="18" charset="0"/>
              </a:rPr>
              <a:pPr eaLnBrk="1" fontAlgn="base" hangingPunct="1">
                <a:spcBef>
                  <a:spcPct val="0"/>
                </a:spcBef>
                <a:spcAft>
                  <a:spcPct val="0"/>
                </a:spcAft>
              </a:pPr>
              <a:t>9</a:t>
            </a:fld>
            <a:endParaRPr lang="en-US" altLang="en-US">
              <a:solidFill>
                <a:srgbClr val="3366CC"/>
              </a:solidFill>
              <a:latin typeface="Garamond" panose="02020404030301010803" pitchFamily="18" charset="0"/>
            </a:endParaRPr>
          </a:p>
        </p:txBody>
      </p:sp>
      <p:sp>
        <p:nvSpPr>
          <p:cNvPr id="8196" name="Rectangle 2"/>
          <p:cNvSpPr>
            <a:spLocks noGrp="1" noChangeArrowheads="1"/>
          </p:cNvSpPr>
          <p:nvPr>
            <p:ph type="title"/>
          </p:nvPr>
        </p:nvSpPr>
        <p:spPr/>
        <p:txBody>
          <a:bodyPr/>
          <a:lstStyle/>
          <a:p>
            <a:pPr eaLnBrk="1" hangingPunct="1"/>
            <a:r>
              <a:rPr lang="en-US" altLang="en-US" smtClean="0">
                <a:solidFill>
                  <a:schemeClr val="bg1"/>
                </a:solidFill>
              </a:rPr>
              <a:t>Document Losses</a:t>
            </a:r>
          </a:p>
        </p:txBody>
      </p:sp>
      <p:sp>
        <p:nvSpPr>
          <p:cNvPr id="8197" name="Rectangle 3"/>
          <p:cNvSpPr>
            <a:spLocks noGrp="1" noChangeArrowheads="1"/>
          </p:cNvSpPr>
          <p:nvPr>
            <p:ph type="body" idx="1"/>
          </p:nvPr>
        </p:nvSpPr>
        <p:spPr>
          <a:xfrm>
            <a:off x="1295400" y="1143000"/>
            <a:ext cx="8229600" cy="4530725"/>
          </a:xfrm>
        </p:spPr>
        <p:txBody>
          <a:bodyPr/>
          <a:lstStyle/>
          <a:p>
            <a:pPr eaLnBrk="1" hangingPunct="1"/>
            <a:r>
              <a:rPr lang="en-US" altLang="en-US" sz="2400" dirty="0"/>
              <a:t>Labor cost spent in response and recovery. (Multiply the number of participating staff by their hourly rates.) </a:t>
            </a:r>
          </a:p>
          <a:p>
            <a:pPr eaLnBrk="1" hangingPunct="1"/>
            <a:r>
              <a:rPr lang="en-US" altLang="en-US" sz="2400" dirty="0"/>
              <a:t>If equipment were damaged, the cost of that equipment.</a:t>
            </a:r>
          </a:p>
          <a:p>
            <a:pPr eaLnBrk="1" hangingPunct="1"/>
            <a:r>
              <a:rPr lang="en-US" altLang="en-US" sz="2400" dirty="0"/>
              <a:t>If data were lost or stolen, what was the value of that data? How much did it cost to obtain that data and how much will it cost to reconstruct it?</a:t>
            </a:r>
          </a:p>
          <a:p>
            <a:pPr eaLnBrk="1" hangingPunct="1"/>
            <a:r>
              <a:rPr lang="en-US" altLang="en-US" sz="2400" dirty="0"/>
              <a:t>Any lost revenue, including losses due to down time, having to give customers credit due to inconvenience, or any other way in which revenue was lost</a:t>
            </a:r>
            <a:r>
              <a:rPr lang="en-US" altLang="en-US" dirty="0" smtClean="0"/>
              <a:t>.</a:t>
            </a:r>
          </a:p>
        </p:txBody>
      </p:sp>
    </p:spTree>
    <p:extLst>
      <p:ext uri="{BB962C8B-B14F-4D97-AF65-F5344CB8AC3E}">
        <p14:creationId xmlns:p14="http://schemas.microsoft.com/office/powerpoint/2010/main" val="3533622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fontScheme name="1_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accent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accent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10">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FF9900"/>
        </a:folHlink>
      </a:clrScheme>
      <a:clrMap bg1="lt1" tx1="dk1" bg2="lt2" tx2="dk2" accent1="accent1" accent2="accent2" accent3="accent3" accent4="accent4" accent5="accent5" accent6="accent6" hlink="hlink" folHlink="folHlink"/>
    </a:extraClrScheme>
    <a:extraClrScheme>
      <a:clrScheme name="1_Edge 11">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1340</Words>
  <Application>Microsoft Office PowerPoint</Application>
  <PresentationFormat>Widescreen</PresentationFormat>
  <Paragraphs>141</Paragraphs>
  <Slides>25</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Garamond</vt:lpstr>
      <vt:lpstr>Trebuchet MS</vt:lpstr>
      <vt:lpstr>Wingdings</vt:lpstr>
      <vt:lpstr>Office Theme</vt:lpstr>
      <vt:lpstr>1_Edge</vt:lpstr>
      <vt:lpstr>Overview of</vt:lpstr>
      <vt:lpstr>What is Cybersecurity?</vt:lpstr>
      <vt:lpstr>What is Cyber Forensics?</vt:lpstr>
      <vt:lpstr>Relationship between Cybersecurity and Cyber</vt:lpstr>
      <vt:lpstr>Edmond Locard’s Principle</vt:lpstr>
      <vt:lpstr>Don’t Touch the Suspect Drive</vt:lpstr>
      <vt:lpstr>Document Trail</vt:lpstr>
      <vt:lpstr>Secure the Evidence</vt:lpstr>
      <vt:lpstr>Document Losses</vt:lpstr>
      <vt:lpstr>Finding Evidence in the Browser</vt:lpstr>
      <vt:lpstr>Digital Forensics Investigation Process</vt:lpstr>
      <vt:lpstr>Stage 1: Identification</vt:lpstr>
      <vt:lpstr>Stage 2: Collection</vt:lpstr>
      <vt:lpstr>Step 2: Collection: Chain of Custody (CoC)</vt:lpstr>
      <vt:lpstr>Collecting Evidence: What is the most important</vt:lpstr>
      <vt:lpstr>Stage 3: Preservation</vt:lpstr>
      <vt:lpstr>Stage 4: Examination</vt:lpstr>
      <vt:lpstr>Stage 5: Analysis</vt:lpstr>
      <vt:lpstr>Stage 6: Presentation</vt:lpstr>
      <vt:lpstr>Event Log Analysis</vt:lpstr>
      <vt:lpstr>What? On any OS platform (Windows/Linux/MacOS)</vt:lpstr>
      <vt:lpstr>Event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dc:title>
  <dc:creator>SIBAU</dc:creator>
  <cp:lastModifiedBy>SIBAU</cp:lastModifiedBy>
  <cp:revision>23</cp:revision>
  <dcterms:created xsi:type="dcterms:W3CDTF">2020-06-11T05:06:34Z</dcterms:created>
  <dcterms:modified xsi:type="dcterms:W3CDTF">2022-11-10T07:53:33Z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2019-11-13T00:00:00Z</vt:filetime>
  </property>
  <property fmtid="{D5CDD505-2E9C-101B-9397-08002B2CF9AE}" pid="3" name="Creator">
    <vt:lpwstr>Microsoft® PowerPoint® 2013</vt:lpwstr>
  </property>
  <property fmtid="{D5CDD505-2E9C-101B-9397-08002B2CF9AE}" pid="4" name="LastSaved">
    <vt:filetime>2020-06-11T00:00:00Z</vt:filetime>
  </property>
</Properties>
</file>