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7" r:id="rId1"/>
  </p:sldMasterIdLst>
  <p:notesMasterIdLst>
    <p:notesMasterId r:id="rId19"/>
  </p:notesMasterIdLst>
  <p:sldIdLst>
    <p:sldId id="256" r:id="rId2"/>
    <p:sldId id="285" r:id="rId3"/>
    <p:sldId id="258" r:id="rId4"/>
    <p:sldId id="259" r:id="rId5"/>
    <p:sldId id="261" r:id="rId6"/>
    <p:sldId id="262" r:id="rId7"/>
    <p:sldId id="298" r:id="rId8"/>
    <p:sldId id="299" r:id="rId9"/>
    <p:sldId id="301" r:id="rId10"/>
    <p:sldId id="302" r:id="rId11"/>
    <p:sldId id="303" r:id="rId12"/>
    <p:sldId id="311" r:id="rId13"/>
    <p:sldId id="309" r:id="rId14"/>
    <p:sldId id="310" r:id="rId15"/>
    <p:sldId id="306" r:id="rId16"/>
    <p:sldId id="307" r:id="rId17"/>
    <p:sldId id="308" r:id="rId18"/>
  </p:sldIdLst>
  <p:sldSz cx="12192000" cy="6858000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pAEePflyb+9NI4m+FcGgd9ZS2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053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58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247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2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8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8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99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950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90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e5a378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e5a378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6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e5a378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e5a378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55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e5a3788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e5a3788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9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e5a378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e5a378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51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e5a3788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e5a3788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03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0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39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80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7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0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5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4677796" y="3844084"/>
            <a:ext cx="5708151" cy="252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1775" dirty="0"/>
              <a:t>Proposed by:</a:t>
            </a:r>
            <a:endParaRPr sz="1775" dirty="0"/>
          </a:p>
          <a:p>
            <a:pPr marL="0" lvl="0" indent="0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1775" dirty="0"/>
              <a:t>1. Muhammad </a:t>
            </a:r>
            <a:r>
              <a:rPr lang="en-US" sz="1775" dirty="0" err="1"/>
              <a:t>Talha</a:t>
            </a:r>
            <a:r>
              <a:rPr lang="en-US" sz="1775" dirty="0"/>
              <a:t> </a:t>
            </a:r>
            <a:r>
              <a:rPr lang="en-US" sz="1775" dirty="0" err="1"/>
              <a:t>munir</a:t>
            </a:r>
            <a:endParaRPr sz="1775" dirty="0"/>
          </a:p>
          <a:p>
            <a:pPr marL="0" lvl="0" indent="0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1775" dirty="0"/>
              <a:t>2. Muhammad Yamin</a:t>
            </a:r>
            <a:endParaRPr sz="1775" dirty="0"/>
          </a:p>
          <a:p>
            <a:pPr marL="0" lvl="0" indent="0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1775" dirty="0"/>
              <a:t>3. Aqsa </a:t>
            </a:r>
            <a:r>
              <a:rPr lang="en-US" sz="1775" dirty="0" err="1"/>
              <a:t>majeed</a:t>
            </a:r>
            <a:endParaRPr sz="1775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07590"/>
              </p:ext>
            </p:extLst>
          </p:nvPr>
        </p:nvGraphicFramePr>
        <p:xfrm>
          <a:off x="641444" y="1855968"/>
          <a:ext cx="11204811" cy="1510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48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1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Real Time Object Detection through Webcam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745" marR="11874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1232374" y="1892104"/>
            <a:ext cx="11316007" cy="396708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The project has two main subtasks 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Hand Detection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Object detection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Checking for empty hands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Voice command to tell user which object is in the frame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8763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38023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600B5AE2-C5CC-499C-8F2D-249888BE2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BA7A3698-B350-40E5-8475-9BCC41A089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2" name="Straight Connector 201">
            <a:extLst>
              <a:ext uri="{FF2B5EF4-FFF2-40B4-BE49-F238E27FC236}">
                <a16:creationId xmlns="" xmlns:a16="http://schemas.microsoft.com/office/drawing/2014/main" id="{0AC655C7-EC94-4BE6-84C8-2F9EFBBB2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buClr>
                <a:schemeClr val="lt1"/>
              </a:buClr>
              <a:buSzPct val="100000"/>
            </a:pPr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Methodology cont…</a:t>
            </a:r>
          </a:p>
        </p:txBody>
      </p:sp>
      <p:pic>
        <p:nvPicPr>
          <p:cNvPr id="3" name="Picture 2" descr="A hand holding a green plant&#10;&#10;Description automatically generated with low confidence">
            <a:extLst>
              <a:ext uri="{FF2B5EF4-FFF2-40B4-BE49-F238E27FC236}">
                <a16:creationId xmlns="" xmlns:a16="http://schemas.microsoft.com/office/drawing/2014/main" id="{2ED81745-D7D5-3D95-4F87-D03DCA7C8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9" r="30823" b="-1"/>
          <a:stretch/>
        </p:blipFill>
        <p:spPr>
          <a:xfrm>
            <a:off x="1076432" y="1916318"/>
            <a:ext cx="3094997" cy="3471012"/>
          </a:xfrm>
          <a:prstGeom prst="rect">
            <a:avLst/>
          </a:prstGeom>
        </p:spPr>
      </p:pic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4639733" y="1845734"/>
            <a:ext cx="6515947" cy="402336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457200" lvl="0" indent="-36957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Hand detection Model</a:t>
            </a:r>
          </a:p>
          <a:p>
            <a:pPr marL="665988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Basic computer vision task</a:t>
            </a:r>
          </a:p>
          <a:p>
            <a:pPr marL="665988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Dozens of model and algorithm available that can detect hands and its positioning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effectLst/>
              </a:rPr>
              <a:t>OpenCV is a powerful python library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It provides CVzone package that contain built in tools for many detection problems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Hand Detection  module of cvzone provide Bounding boxes and different hand gestures using hand landmarks.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  <a:p>
            <a:pPr marL="665988" lvl="1" indent="-28575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380238" lvl="1" indent="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endParaRPr lang="en-US" dirty="0"/>
          </a:p>
          <a:p>
            <a:pPr marL="457200" lvl="0" indent="-36957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="" xmlns:a16="http://schemas.microsoft.com/office/drawing/2014/main" id="{600B5AE2-C5CC-499C-8F2D-249888BE2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BA7A3698-B350-40E5-8475-9BCC41A089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8" name="Straight Connector 137">
            <a:extLst>
              <a:ext uri="{FF2B5EF4-FFF2-40B4-BE49-F238E27FC236}">
                <a16:creationId xmlns="" xmlns:a16="http://schemas.microsoft.com/office/drawing/2014/main" id="{0AC655C7-EC94-4BE6-84C8-2F9EFBBB2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buClr>
                <a:schemeClr val="lt1"/>
              </a:buClr>
              <a:buSzPct val="100000"/>
            </a:pPr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Methodology cont…</a:t>
            </a:r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Object detection model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It is a combination of image </a:t>
            </a:r>
          </a:p>
          <a:p>
            <a:pPr marL="8763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      Classification and image localization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Deep learning model gain popularity Because of</a:t>
            </a:r>
          </a:p>
          <a:p>
            <a:pPr marL="8763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       the large data resources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Pretrained model that are trained on large </a:t>
            </a:r>
          </a:p>
          <a:p>
            <a:pPr marL="8763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      datasets are used for object detection.</a:t>
            </a:r>
          </a:p>
          <a:p>
            <a:pPr marL="8763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              Vgg16 trained on ImageNet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</a:rPr>
              <a:t>        Yolo V5 trained on coco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</a:rPr>
              <a:t>        Yolo V3 trained on coco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65988" lvl="1" indent="-28575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380238" lvl="1" indent="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endParaRPr lang="en-US" dirty="0"/>
          </a:p>
          <a:p>
            <a:pPr marL="457200" lvl="0" indent="-36957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="" xmlns:a16="http://schemas.microsoft.com/office/drawing/2014/main" id="{0F923916-41C0-37BC-B413-D1A3C3E73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21153" r="7533" b="17522"/>
          <a:stretch>
            <a:fillRect/>
          </a:stretch>
        </p:blipFill>
        <p:spPr bwMode="auto">
          <a:xfrm>
            <a:off x="6652104" y="1845248"/>
            <a:ext cx="5244475" cy="2861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395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1506500" y="2755050"/>
            <a:ext cx="9417900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 Outcomes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394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dirty="0"/>
              <a:t>Major Outcomes</a:t>
            </a:r>
            <a:endParaRPr dirty="0"/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557125" y="1737360"/>
            <a:ext cx="11499000" cy="4507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763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An interactive dashboard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Inputs of the Model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Webcam</a:t>
            </a:r>
          </a:p>
          <a:p>
            <a:pPr marL="8763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ML model will be deployed (Coco Dataset)</a:t>
            </a:r>
          </a:p>
          <a:p>
            <a:pPr marL="8763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Object detection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Model will respond in voice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•"/>
            </a:pPr>
            <a:endParaRPr lang="en-US" dirty="0"/>
          </a:p>
          <a:p>
            <a:pPr marL="38023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1506500" y="2755050"/>
            <a:ext cx="9417900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16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557125" y="1737360"/>
            <a:ext cx="11499000" cy="4507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 learning has reshaped the world</a:t>
            </a:r>
          </a:p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Transformed variety of industries, including healthcare, education, transportation, food, entertainment, and various manufacturing lines.</a:t>
            </a:r>
          </a:p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bject Detection become a major concern in many fields such as traffic surveillance, detection of stolen things, the medical field, etc. </a:t>
            </a:r>
          </a:p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ImageNet dataset will be used to train the model and deep learning and Open CV techniques will be used</a:t>
            </a:r>
          </a:p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resultant system will have a momentous significance in the society.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8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4563598" y="3014357"/>
            <a:ext cx="3038204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74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e5a37882_0_5"/>
          <p:cNvSpPr txBox="1">
            <a:spLocks noGrp="1"/>
          </p:cNvSpPr>
          <p:nvPr>
            <p:ph type="title"/>
          </p:nvPr>
        </p:nvSpPr>
        <p:spPr>
          <a:xfrm>
            <a:off x="2200800" y="29388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Introduction</a:t>
            </a:r>
            <a:endParaRPr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e5a37882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63" name="Google Shape;163;g127e5a37882_0_10"/>
          <p:cNvSpPr txBox="1">
            <a:spLocks noGrp="1"/>
          </p:cNvSpPr>
          <p:nvPr>
            <p:ph sz="half" idx="1"/>
          </p:nvPr>
        </p:nvSpPr>
        <p:spPr>
          <a:xfrm>
            <a:off x="685800" y="2194550"/>
            <a:ext cx="96720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Computer Vision Introduction and History</a:t>
            </a:r>
            <a:endParaRPr dirty="0"/>
          </a:p>
          <a:p>
            <a:pPr marL="914400" lvl="1" indent="-309880" algn="l" rtl="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Subfield of Artificial Intelligence</a:t>
            </a:r>
          </a:p>
          <a:p>
            <a:pPr marL="914400" lvl="1" indent="-309880" algn="l" rtl="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Uses Neural Networks for object detection from images and videos</a:t>
            </a:r>
            <a:endParaRPr dirty="0"/>
          </a:p>
          <a:p>
            <a:pPr marL="914400" lvl="1" indent="-309880" algn="l" rtl="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Started back in 1950s  but failed due to lack of data and processing power</a:t>
            </a:r>
            <a:endParaRPr dirty="0"/>
          </a:p>
          <a:p>
            <a:pPr marL="914400" lvl="1" indent="-30988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First time used for used in the 1970s for the interpretation of hand-written text for visually impaired people</a:t>
            </a:r>
          </a:p>
          <a:p>
            <a:pPr marL="914400" lvl="1" indent="-30988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Improved with the help of large amount of data and processing power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e5a37882_0_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Need</a:t>
            </a:r>
            <a:endParaRPr/>
          </a:p>
        </p:txBody>
      </p:sp>
      <p:sp>
        <p:nvSpPr>
          <p:cNvPr id="176" name="Google Shape;176;g127e5a37882_0_23"/>
          <p:cNvSpPr txBox="1">
            <a:spLocks noGrp="1"/>
          </p:cNvSpPr>
          <p:nvPr>
            <p:ph sz="half" idx="1"/>
          </p:nvPr>
        </p:nvSpPr>
        <p:spPr>
          <a:xfrm>
            <a:off x="685800" y="2194550"/>
            <a:ext cx="101352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Used for object detection and object segmentation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Used in image processing for detecting the malicious cancerous cells, classification of cars from CCTV videos, to live process of football matches, in self-driving cars, in augmented and virtual reality.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 our project, to detect the object and present the output in voice command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e5a37882_0_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Objectives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27e5a37882_0_29"/>
          <p:cNvSpPr txBox="1">
            <a:spLocks noGrp="1"/>
          </p:cNvSpPr>
          <p:nvPr>
            <p:ph sz="half" idx="1"/>
          </p:nvPr>
        </p:nvSpPr>
        <p:spPr>
          <a:xfrm>
            <a:off x="1097280" y="1737360"/>
            <a:ext cx="9003000" cy="46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Implement machine learning model with object detection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First, classify the hand in front of webcam into empty or non-empty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if empty, voice message “hand is empty”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if non-empty, detect the object and give voice message with object name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e5a37882_0_35"/>
          <p:cNvSpPr txBox="1">
            <a:spLocks noGrp="1"/>
          </p:cNvSpPr>
          <p:nvPr>
            <p:ph type="title"/>
          </p:nvPr>
        </p:nvSpPr>
        <p:spPr>
          <a:xfrm>
            <a:off x="1943450" y="2655798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dirty="0"/>
              <a:t>Problem statement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34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557125" y="2220275"/>
            <a:ext cx="114990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Objective is to detect the real-time objects through a webcam</a:t>
            </a:r>
          </a:p>
          <a:p>
            <a:pPr marL="45720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/>
              <a:t>Will achieve using object classification and localization simultaneously</a:t>
            </a:r>
          </a:p>
          <a:p>
            <a:pPr marL="45720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/>
              <a:t>Previously, no model proving output in voice command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2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1506500" y="2755050"/>
            <a:ext cx="9417900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2770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495</Words>
  <Application>Microsoft Office PowerPoint</Application>
  <PresentationFormat>Widescreen</PresentationFormat>
  <Paragraphs>95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 Light</vt:lpstr>
      <vt:lpstr>Arial</vt:lpstr>
      <vt:lpstr>Courier New</vt:lpstr>
      <vt:lpstr>Noto Sans Symbols</vt:lpstr>
      <vt:lpstr>Century Gothic</vt:lpstr>
      <vt:lpstr>Calibri</vt:lpstr>
      <vt:lpstr>Times New Roman</vt:lpstr>
      <vt:lpstr>Retrospect</vt:lpstr>
      <vt:lpstr>PowerPoint Presentation</vt:lpstr>
      <vt:lpstr>Agenda</vt:lpstr>
      <vt:lpstr>Introduction</vt:lpstr>
      <vt:lpstr>Background</vt:lpstr>
      <vt:lpstr>Need</vt:lpstr>
      <vt:lpstr>Objectives </vt:lpstr>
      <vt:lpstr>Problem statement</vt:lpstr>
      <vt:lpstr>Problem statement</vt:lpstr>
      <vt:lpstr>Methodology</vt:lpstr>
      <vt:lpstr>Methodology</vt:lpstr>
      <vt:lpstr>Methodology cont…</vt:lpstr>
      <vt:lpstr>Methodology cont…</vt:lpstr>
      <vt:lpstr>Major Outcomes</vt:lpstr>
      <vt:lpstr>Major Outcomes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PINPOINT</dc:title>
  <dc:creator>Microsoft account</dc:creator>
  <cp:lastModifiedBy>Roy</cp:lastModifiedBy>
  <cp:revision>39</cp:revision>
  <dcterms:created xsi:type="dcterms:W3CDTF">2022-04-25T20:30:26Z</dcterms:created>
  <dcterms:modified xsi:type="dcterms:W3CDTF">2022-06-29T04:56:22Z</dcterms:modified>
</cp:coreProperties>
</file>