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0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8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88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40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6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67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1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F2F4DC-11FE-44F5-BD98-296B004C4E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D5148F-197E-4C60-B9AC-1352CB98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02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NMAP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–A 10.102.169.222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054" y="2846232"/>
            <a:ext cx="9022846" cy="16979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Aggressive Scan: with one command, </a:t>
            </a:r>
            <a:r>
              <a:rPr lang="en-US" sz="2400" dirty="0" err="1" smtClean="0"/>
              <a:t>nmap</a:t>
            </a:r>
            <a:r>
              <a:rPr lang="en-US" sz="2400" dirty="0" smtClean="0"/>
              <a:t> has returned a lot of the information it returned earlier about the open ports, services, and configurations running on this particular machine.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4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--script=ftp-</a:t>
            </a:r>
            <a:r>
              <a:rPr lang="en-US" dirty="0" err="1" smtClean="0"/>
              <a:t>vsftpd</a:t>
            </a:r>
            <a:r>
              <a:rPr lang="en-US" dirty="0" smtClean="0"/>
              <a:t>-</a:t>
            </a:r>
            <a:r>
              <a:rPr lang="en-US" dirty="0" err="1" smtClean="0"/>
              <a:t>backdoor.nse</a:t>
            </a:r>
            <a:r>
              <a:rPr lang="en-US" dirty="0" smtClean="0"/>
              <a:t> 10.102.169.222 -p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This machine is likely a good candidate for a serious investigation.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4" y="1825624"/>
            <a:ext cx="8650321" cy="20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25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sl</a:t>
            </a:r>
            <a:r>
              <a:rPr lang="en-US" dirty="0" smtClean="0"/>
              <a:t> 10.102.169.222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160358" cy="475547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find hostnames for the given host by completing a DNS query for each one</a:t>
            </a:r>
          </a:p>
        </p:txBody>
      </p:sp>
    </p:spTree>
    <p:extLst>
      <p:ext uri="{BB962C8B-B14F-4D97-AF65-F5344CB8AC3E}">
        <p14:creationId xmlns:p14="http://schemas.microsoft.com/office/powerpoint/2010/main" val="8170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sn</a:t>
            </a:r>
            <a:r>
              <a:rPr lang="en-US" dirty="0" smtClean="0"/>
              <a:t> 10.102.169.222/24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077"/>
            <a:ext cx="10217938" cy="19318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tells </a:t>
            </a:r>
            <a:r>
              <a:rPr lang="en-US" sz="2400" dirty="0" err="1"/>
              <a:t>Nmap</a:t>
            </a:r>
            <a:r>
              <a:rPr lang="en-US" sz="2400" dirty="0"/>
              <a:t> not to do a port scan after host discovery, and only print out the available hosts that responded to the scan</a:t>
            </a:r>
          </a:p>
        </p:txBody>
      </p:sp>
    </p:spTree>
    <p:extLst>
      <p:ext uri="{BB962C8B-B14F-4D97-AF65-F5344CB8AC3E}">
        <p14:creationId xmlns:p14="http://schemas.microsoft.com/office/powerpoint/2010/main" val="17815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 10.102.169.222 100-102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2445"/>
            <a:ext cx="9851265" cy="16902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Open Ports on Hosts: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7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sV</a:t>
            </a:r>
            <a:r>
              <a:rPr lang="en-US" dirty="0" smtClean="0"/>
              <a:t> 10.102.169.222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915659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Finding Services Listening on Ports on Hosts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1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-</a:t>
            </a:r>
            <a:r>
              <a:rPr lang="en-US" dirty="0" err="1" smtClean="0"/>
              <a:t>sC</a:t>
            </a:r>
            <a:r>
              <a:rPr lang="en-US" dirty="0" smtClean="0"/>
              <a:t> 10.102.169.222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Anonymous FTP Logins on Hosts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175"/>
            <a:ext cx="10515600" cy="33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nP</a:t>
            </a:r>
            <a:r>
              <a:rPr lang="en-US" dirty="0" smtClean="0"/>
              <a:t> 10.102.169.222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This option skips the host discovery stage altogether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3"/>
            <a:ext cx="92675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locate .</a:t>
            </a:r>
            <a:r>
              <a:rPr lang="en-US" dirty="0" err="1" smtClean="0"/>
              <a:t>nse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ftp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Check for Vulnerabilities on Hosts: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2" y="2500312"/>
            <a:ext cx="8776956" cy="23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sl</a:t>
            </a:r>
            <a:r>
              <a:rPr lang="en-US" dirty="0" smtClean="0"/>
              <a:t> 10.102.169.222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160358" cy="475547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find hostnames for the given host by completing a DNS query for each one</a:t>
            </a:r>
          </a:p>
        </p:txBody>
      </p:sp>
    </p:spTree>
    <p:extLst>
      <p:ext uri="{BB962C8B-B14F-4D97-AF65-F5344CB8AC3E}">
        <p14:creationId xmlns:p14="http://schemas.microsoft.com/office/powerpoint/2010/main" val="40499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nmap</a:t>
            </a:r>
            <a:r>
              <a:rPr lang="en-US" dirty="0" smtClean="0"/>
              <a:t> --script-help=ftp-</a:t>
            </a:r>
            <a:r>
              <a:rPr lang="en-US" dirty="0" err="1" smtClean="0"/>
              <a:t>vsftd</a:t>
            </a:r>
            <a:r>
              <a:rPr lang="en-US" dirty="0" smtClean="0"/>
              <a:t>-</a:t>
            </a:r>
            <a:r>
              <a:rPr lang="en-US" dirty="0" err="1" smtClean="0"/>
              <a:t>backdoor.nse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288"/>
            <a:ext cx="10432854" cy="287197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this script can be used to attempt to see if this particular machine is vulnerable to </a:t>
            </a:r>
            <a:r>
              <a:rPr lang="en-US" sz="2400" dirty="0" err="1" smtClean="0"/>
              <a:t>ExploitDB</a:t>
            </a:r>
            <a:r>
              <a:rPr lang="en-US" sz="2400" dirty="0" smtClean="0"/>
              <a:t> issue identified earlier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4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–A 10.102.169.222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054" y="2846232"/>
            <a:ext cx="9022846" cy="16979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Aggressive Scan: with one command, </a:t>
            </a:r>
            <a:r>
              <a:rPr lang="en-US" sz="2400" dirty="0" err="1" smtClean="0"/>
              <a:t>nmap</a:t>
            </a:r>
            <a:r>
              <a:rPr lang="en-US" sz="2400" dirty="0" smtClean="0"/>
              <a:t> has returned a lot of the information it returned earlier about the open ports, services, and configurations running on this particular machine.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8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--script=ftp-</a:t>
            </a:r>
            <a:r>
              <a:rPr lang="en-US" dirty="0" err="1" smtClean="0"/>
              <a:t>vsftpd</a:t>
            </a:r>
            <a:r>
              <a:rPr lang="en-US" dirty="0" smtClean="0"/>
              <a:t>-</a:t>
            </a:r>
            <a:r>
              <a:rPr lang="en-US" dirty="0" err="1" smtClean="0"/>
              <a:t>backdoor.nse</a:t>
            </a:r>
            <a:r>
              <a:rPr lang="en-US" dirty="0" smtClean="0"/>
              <a:t> 10.102.169.222 -p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This machine is likely a good candidate for a serious investigation.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4" y="1825624"/>
            <a:ext cx="8650321" cy="20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5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6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5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6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3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sn</a:t>
            </a:r>
            <a:r>
              <a:rPr lang="en-US" dirty="0" smtClean="0"/>
              <a:t> 10.102.169.222/24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077"/>
            <a:ext cx="10217938" cy="19318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tells </a:t>
            </a:r>
            <a:r>
              <a:rPr lang="en-US" sz="2400" dirty="0" err="1"/>
              <a:t>Nmap</a:t>
            </a:r>
            <a:r>
              <a:rPr lang="en-US" sz="2400" dirty="0"/>
              <a:t> not to do a port scan after host discovery, and only print out the available hosts that responded to the scan</a:t>
            </a:r>
          </a:p>
        </p:txBody>
      </p:sp>
    </p:spTree>
    <p:extLst>
      <p:ext uri="{BB962C8B-B14F-4D97-AF65-F5344CB8AC3E}">
        <p14:creationId xmlns:p14="http://schemas.microsoft.com/office/powerpoint/2010/main" val="4710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–O 10.102.169.222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31" y="1970468"/>
            <a:ext cx="8941294" cy="35453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host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4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 10.102.169.222 100-102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2445"/>
            <a:ext cx="9851265" cy="16902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Open Ports on Hosts: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82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sV</a:t>
            </a:r>
            <a:r>
              <a:rPr lang="en-US" dirty="0" smtClean="0"/>
              <a:t> 10.102.169.222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915659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Finding Services Listening on Ports on Hosts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1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-</a:t>
            </a:r>
            <a:r>
              <a:rPr lang="en-US" dirty="0" err="1" smtClean="0"/>
              <a:t>sC</a:t>
            </a:r>
            <a:r>
              <a:rPr lang="en-US" dirty="0" smtClean="0"/>
              <a:t> 10.102.169.222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Find Anonymous FTP Logins on Hosts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175"/>
            <a:ext cx="10515600" cy="33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nP</a:t>
            </a:r>
            <a:r>
              <a:rPr lang="en-US" dirty="0" smtClean="0"/>
              <a:t> 10.102.169.222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This option skips the host discovery stage altogether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3"/>
            <a:ext cx="92675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locate .</a:t>
            </a:r>
            <a:r>
              <a:rPr lang="en-US" dirty="0" err="1" smtClean="0"/>
              <a:t>nse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ftp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Check for Vulnerabilities on Hosts: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2" y="2500312"/>
            <a:ext cx="8776956" cy="23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nmap</a:t>
            </a:r>
            <a:r>
              <a:rPr lang="en-US" dirty="0" smtClean="0"/>
              <a:t> --script-help=ftp-</a:t>
            </a:r>
            <a:r>
              <a:rPr lang="en-US" dirty="0" err="1" smtClean="0"/>
              <a:t>vsftd</a:t>
            </a:r>
            <a:r>
              <a:rPr lang="en-US" dirty="0" smtClean="0"/>
              <a:t>-</a:t>
            </a:r>
            <a:r>
              <a:rPr lang="en-US" dirty="0" err="1" smtClean="0"/>
              <a:t>backdoor.nse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288"/>
            <a:ext cx="10432854" cy="287197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95374"/>
            <a:ext cx="10515600" cy="61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this script can be used to attempt to see if this particular machine is vulnerable to </a:t>
            </a:r>
            <a:r>
              <a:rPr lang="en-US" sz="2400" dirty="0" err="1" smtClean="0"/>
              <a:t>ExploitDB</a:t>
            </a:r>
            <a:r>
              <a:rPr lang="en-US" sz="2400" dirty="0" smtClean="0"/>
              <a:t> issue identified earlier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6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436</Words>
  <Application>Microsoft Office PowerPoint</Application>
  <PresentationFormat>Widescreen</PresentationFormat>
  <Paragraphs>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Century Gothic</vt:lpstr>
      <vt:lpstr>Wingdings 3</vt:lpstr>
      <vt:lpstr>Slice</vt:lpstr>
      <vt:lpstr>NMAP Commands</vt:lpstr>
      <vt:lpstr>Nmap –sl 10.102.169.222</vt:lpstr>
      <vt:lpstr>Nmap –sn 10.102.169.222/24</vt:lpstr>
      <vt:lpstr>Nmap  10.102.169.222 100-102</vt:lpstr>
      <vt:lpstr>Nmap –sV 10.102.169.222</vt:lpstr>
      <vt:lpstr>nmap -sC 10.102.169.222</vt:lpstr>
      <vt:lpstr>Nmap –nP 10.102.169.222</vt:lpstr>
      <vt:lpstr># locate .nse | grep ftp </vt:lpstr>
      <vt:lpstr># nmap --script-help=ftp-vsftd-backdoor.nse </vt:lpstr>
      <vt:lpstr>nmap –A 10.102.169.222</vt:lpstr>
      <vt:lpstr>nmap --script=ftp-vsftpd-backdoor.nse 10.102.169.222 -p 21</vt:lpstr>
      <vt:lpstr>Nmap –O 10.102.169.222</vt:lpstr>
      <vt:lpstr>Nmap –sl 10.102.169.222</vt:lpstr>
      <vt:lpstr>Nmap –sn 10.102.169.222/24</vt:lpstr>
      <vt:lpstr>Nmap  10.102.169.222 100-102</vt:lpstr>
      <vt:lpstr>Nmap –sV 10.102.169.222</vt:lpstr>
      <vt:lpstr>nmap -sC 10.102.169.222</vt:lpstr>
      <vt:lpstr>Nmap –nP 10.102.169.222</vt:lpstr>
      <vt:lpstr># locate .nse | grep ftp </vt:lpstr>
      <vt:lpstr># nmap --script-help=ftp-vsftd-backdoor.nse </vt:lpstr>
      <vt:lpstr>nmap –A 10.102.169.222</vt:lpstr>
      <vt:lpstr>nmap --script=ftp-vsftpd-backdoor.nse 10.102.169.222 -p 21</vt:lpstr>
      <vt:lpstr>Nmap –O 10.102.169.222</vt:lpstr>
      <vt:lpstr>Nmap –O 10.102.169.222</vt:lpstr>
      <vt:lpstr>Nmap –O 10.102.169.222</vt:lpstr>
      <vt:lpstr>Nmap –O 10.102.169.222</vt:lpstr>
      <vt:lpstr>Nmap –O 10.102.169.222</vt:lpstr>
      <vt:lpstr>Nmap –O 10.102.169.222</vt:lpstr>
      <vt:lpstr>Nmap –O 10.102.169.222</vt:lpstr>
      <vt:lpstr>Nmap –O 10.102.169.222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Commands</dc:title>
  <dc:creator>Roy</dc:creator>
  <cp:lastModifiedBy>Roy's</cp:lastModifiedBy>
  <cp:revision>8</cp:revision>
  <dcterms:created xsi:type="dcterms:W3CDTF">2022-10-06T10:04:07Z</dcterms:created>
  <dcterms:modified xsi:type="dcterms:W3CDTF">2022-10-12T14:31:41Z</dcterms:modified>
</cp:coreProperties>
</file>