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94"/>
  </p:normalViewPr>
  <p:slideViewPr>
    <p:cSldViewPr snapToGrid="0">
      <p:cViewPr varScale="1">
        <p:scale>
          <a:sx n="89" d="100"/>
          <a:sy n="89" d="100"/>
        </p:scale>
        <p:origin x="5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1EFA-ED0D-EBE6-FC80-6DC3D6DD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38E4-CE10-4291-9CFA-EC8BB3EA1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B0D78-40A8-5696-6186-A5A3116B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BDBA-8D4C-324D-BDD3-A671CA23838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15B7F-E6FE-F089-7BEA-C6A0A5DA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C9309-1647-A79B-E0EE-A2CE268F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8A90-6EF4-8F49-962D-BDAD0555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8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87D9-FE8E-CAF1-402F-901787D5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6CE27-B887-E15F-755B-FD102EBE2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77EBF-7466-7944-873B-0B55E15C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BDBA-8D4C-324D-BDD3-A671CA23838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7689E-39D2-2523-1E12-F6432EB5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BED5-38A4-6B57-0640-53EF71A9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8A90-6EF4-8F49-962D-BDAD0555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A4D0C-0F9A-4066-7C88-08DE85973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7B4E5-425D-4FEE-8A36-4F8A35D0B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2707A-6A18-94BE-9F8F-9B543D0E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BDBA-8D4C-324D-BDD3-A671CA23838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8AF63-6591-E0A0-BA4D-5FB8005C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E826-FD7B-C0FE-6013-9C8EB111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8A90-6EF4-8F49-962D-BDAD0555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2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50EC-D326-312A-22EA-B27D942E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26EA-BAA0-6A33-5379-9FF9D814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768E0-4ED9-CDD4-BB33-495FD0FA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BDBA-8D4C-324D-BDD3-A671CA23838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B2D51-AF4C-F8EA-9A50-C069BFED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9DE77-B3ED-5AF9-2F96-B834BA8F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8A90-6EF4-8F49-962D-BDAD0555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4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847C-C0AE-E2F4-05BC-B073BBFF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77A41-ED54-8BA7-4561-CB202F29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F73B2-94BF-07AC-FE52-EDF1DBCF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BDBA-8D4C-324D-BDD3-A671CA23838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0679-9296-4EAF-C462-210D01D0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4F0FA-F68E-3D70-B977-ED443B78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8A90-6EF4-8F49-962D-BDAD0555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5882-E563-717F-5B0E-D45400F9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004B-49BD-A992-B2CD-F2A381D90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AED53-D2A1-D9D8-2CBF-9EF31273F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7670E-C9B1-41B6-1295-31F50C20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BDBA-8D4C-324D-BDD3-A671CA23838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F1C11-C4D5-0994-D855-4C76F837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165C8-EFEA-AB49-57D1-212EF858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8A90-6EF4-8F49-962D-BDAD0555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9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0A33-D8D0-44E1-32D1-2DD867D3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1E0DD-475F-C67F-74C4-54EA852CA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A96E9-BF8B-2BEE-7575-F1762CF0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16228-7BF6-E513-9E34-FED3D796B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D44C1-8ADE-D46E-DB32-0EBA97EA3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18E71-6F53-10AD-4C4D-1F5E6389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BDBA-8D4C-324D-BDD3-A671CA23838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C228F-DCAD-E4D5-9174-8D2D194B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E3154-B1A5-91A9-9A44-F24627DA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8A90-6EF4-8F49-962D-BDAD0555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2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0918-A0E0-44F7-2539-A8A606B4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1386B-A695-B14F-369A-E9631BBF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BDBA-8D4C-324D-BDD3-A671CA23838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7A424-C6D2-04A0-0295-A689CEEF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46650-417B-DBA8-5251-B56FD061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8A90-6EF4-8F49-962D-BDAD0555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9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63A721-8651-B9EF-6DD2-A96D939E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BDBA-8D4C-324D-BDD3-A671CA23838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7C05D-CB98-6BEF-C9DE-7855A10C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441A9-03D7-2958-2A4B-05D4ABE2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8A90-6EF4-8F49-962D-BDAD0555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7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D493-20D6-BBEC-0846-54DA0231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4344D-9850-2D44-F134-8A66A4F06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4833C-7BDB-31A1-F955-47304A330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B08F6-94A6-906C-C3F0-820BAE77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BDBA-8D4C-324D-BDD3-A671CA23838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324F6-F323-95A7-4FF4-5EEE5270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28B6E-D045-3BA8-0D67-5B088144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8A90-6EF4-8F49-962D-BDAD0555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A5C3-D986-0DFF-BD73-6167A178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32692-58CB-B0B8-716E-737FAACF2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0A93-8EF3-2716-2BB3-FD31A60B4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2AAA8-355C-2BCA-B466-A030A525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BDBA-8D4C-324D-BDD3-A671CA23838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0C7C9-BC18-657D-029C-17558028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BA9D8-27A0-09B5-BACA-6C042FF3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8A90-6EF4-8F49-962D-BDAD0555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7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ECE3E-7E82-F849-EDA8-F3416519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C924-B1F7-675A-62A4-0A90E31B9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3EEA7-E875-ADD6-342D-62CF4BEC5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0BDBA-8D4C-324D-BDD3-A671CA23838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DFEF6-1951-9E0A-4CF8-8B732D61B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F28C2-2D9D-40D2-F3CF-80627113F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B8A90-6EF4-8F49-962D-BDAD0555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1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4379-D640-5189-DCA4-95393CBDC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SSH KEY</a:t>
            </a:r>
          </a:p>
        </p:txBody>
      </p:sp>
    </p:spTree>
    <p:extLst>
      <p:ext uri="{BB962C8B-B14F-4D97-AF65-F5344CB8AC3E}">
        <p14:creationId xmlns:p14="http://schemas.microsoft.com/office/powerpoint/2010/main" val="38935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2D64-0A00-7DC7-AC61-2149A965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2503" cy="808767"/>
          </a:xfrm>
        </p:spPr>
        <p:txBody>
          <a:bodyPr/>
          <a:lstStyle/>
          <a:p>
            <a:r>
              <a:rPr lang="en-US" dirty="0"/>
              <a:t>To generate &amp; add the </a:t>
            </a:r>
            <a:r>
              <a:rPr lang="en-US" dirty="0" err="1"/>
              <a:t>ssh</a:t>
            </a:r>
            <a:r>
              <a:rPr lang="en-US" dirty="0"/>
              <a:t> key to 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5C49-9A30-8C75-283E-437ECBBD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892"/>
            <a:ext cx="11353800" cy="5412259"/>
          </a:xfrm>
        </p:spPr>
        <p:txBody>
          <a:bodyPr>
            <a:normAutofit/>
          </a:bodyPr>
          <a:lstStyle/>
          <a:p>
            <a:endParaRPr lang="en-US" sz="4800" dirty="0">
              <a:solidFill>
                <a:srgbClr val="0070C0"/>
              </a:solidFill>
            </a:endParaRPr>
          </a:p>
          <a:p>
            <a:r>
              <a:rPr lang="en-US" sz="4800" dirty="0" err="1">
                <a:solidFill>
                  <a:srgbClr val="0070C0"/>
                </a:solidFill>
              </a:rPr>
              <a:t>ssh</a:t>
            </a:r>
            <a:r>
              <a:rPr lang="en-US" sz="4800" dirty="0">
                <a:solidFill>
                  <a:srgbClr val="0070C0"/>
                </a:solidFill>
              </a:rPr>
              <a:t>-keygen  –t  </a:t>
            </a:r>
            <a:r>
              <a:rPr lang="en-US" sz="4800" dirty="0" err="1">
                <a:solidFill>
                  <a:srgbClr val="0070C0"/>
                </a:solidFill>
              </a:rPr>
              <a:t>rsa</a:t>
            </a:r>
            <a:r>
              <a:rPr lang="en-US" sz="4800" dirty="0">
                <a:solidFill>
                  <a:srgbClr val="0070C0"/>
                </a:solidFill>
              </a:rPr>
              <a:t> -b  4096 –C “your email”</a:t>
            </a:r>
          </a:p>
          <a:p>
            <a:r>
              <a:rPr lang="en-US" sz="4800" dirty="0">
                <a:solidFill>
                  <a:srgbClr val="FF0000"/>
                </a:solidFill>
              </a:rPr>
              <a:t>Alt </a:t>
            </a:r>
            <a:r>
              <a:rPr lang="en-US" sz="4800" dirty="0" err="1">
                <a:solidFill>
                  <a:srgbClr val="FF0000"/>
                </a:solidFill>
              </a:rPr>
              <a:t>ssh</a:t>
            </a:r>
            <a:r>
              <a:rPr lang="en-US" sz="4800" dirty="0">
                <a:solidFill>
                  <a:srgbClr val="FF0000"/>
                </a:solidFill>
              </a:rPr>
              <a:t>-keygen –t ed25519 –C “email”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0070C0"/>
                </a:solidFill>
              </a:rPr>
              <a:t>Press enter</a:t>
            </a:r>
          </a:p>
          <a:p>
            <a:r>
              <a:rPr lang="en-US" dirty="0">
                <a:solidFill>
                  <a:srgbClr val="0070C0"/>
                </a:solidFill>
              </a:rPr>
              <a:t>Enter password</a:t>
            </a:r>
          </a:p>
          <a:p>
            <a:r>
              <a:rPr lang="en-US" dirty="0">
                <a:solidFill>
                  <a:srgbClr val="0070C0"/>
                </a:solidFill>
              </a:rPr>
              <a:t>Password again</a:t>
            </a:r>
          </a:p>
        </p:txBody>
      </p:sp>
    </p:spTree>
    <p:extLst>
      <p:ext uri="{BB962C8B-B14F-4D97-AF65-F5344CB8AC3E}">
        <p14:creationId xmlns:p14="http://schemas.microsoft.com/office/powerpoint/2010/main" val="217229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2D64-0A00-7DC7-AC61-2149A965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2503" cy="808767"/>
          </a:xfrm>
        </p:spPr>
        <p:txBody>
          <a:bodyPr/>
          <a:lstStyle/>
          <a:p>
            <a:r>
              <a:rPr lang="en-US" dirty="0"/>
              <a:t>To generate &amp; add the </a:t>
            </a:r>
            <a:r>
              <a:rPr lang="en-US" dirty="0" err="1"/>
              <a:t>ssh</a:t>
            </a:r>
            <a:r>
              <a:rPr lang="en-US" dirty="0"/>
              <a:t> key to 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5C49-9A30-8C75-283E-437ECBBD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412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Now  we need to let our pc know that we want to use this key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sz="6000" dirty="0">
                <a:solidFill>
                  <a:srgbClr val="0070C0"/>
                </a:solidFill>
              </a:rPr>
              <a:t>eval $(</a:t>
            </a:r>
            <a:r>
              <a:rPr lang="en-US" sz="6000" dirty="0" err="1">
                <a:solidFill>
                  <a:srgbClr val="0070C0"/>
                </a:solidFill>
              </a:rPr>
              <a:t>ssh</a:t>
            </a:r>
            <a:r>
              <a:rPr lang="en-US" sz="6000" dirty="0">
                <a:solidFill>
                  <a:srgbClr val="0070C0"/>
                </a:solidFill>
              </a:rPr>
              <a:t>-agent -s) </a:t>
            </a:r>
            <a:r>
              <a:rPr lang="en-US" dirty="0">
                <a:solidFill>
                  <a:srgbClr val="FF0000"/>
                </a:solidFill>
              </a:rPr>
              <a:t>and press ENTER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You should see your agent </a:t>
            </a:r>
            <a:r>
              <a:rPr lang="en-US" dirty="0" err="1">
                <a:solidFill>
                  <a:srgbClr val="FF0000"/>
                </a:solidFill>
              </a:rPr>
              <a:t>pid</a:t>
            </a:r>
            <a:r>
              <a:rPr lang="en-US" dirty="0">
                <a:solidFill>
                  <a:srgbClr val="FF0000"/>
                </a:solidFill>
              </a:rPr>
              <a:t> here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47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2D64-0A00-7DC7-AC61-2149A965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2503" cy="808767"/>
          </a:xfrm>
        </p:spPr>
        <p:txBody>
          <a:bodyPr/>
          <a:lstStyle/>
          <a:p>
            <a:r>
              <a:rPr lang="en-US" dirty="0"/>
              <a:t>To generate &amp; add the </a:t>
            </a:r>
            <a:r>
              <a:rPr lang="en-US" dirty="0" err="1"/>
              <a:t>ssh</a:t>
            </a:r>
            <a:r>
              <a:rPr lang="en-US" dirty="0"/>
              <a:t> key to 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5C49-9A30-8C75-283E-437ECBBD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4122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7030A0"/>
                </a:solidFill>
              </a:rPr>
              <a:t>We now need to add the key</a:t>
            </a:r>
          </a:p>
          <a:p>
            <a:r>
              <a:rPr lang="en-US" sz="5400" dirty="0" err="1">
                <a:solidFill>
                  <a:srgbClr val="0070C0"/>
                </a:solidFill>
              </a:rPr>
              <a:t>ssh</a:t>
            </a:r>
            <a:r>
              <a:rPr lang="en-US" sz="5400" dirty="0">
                <a:solidFill>
                  <a:srgbClr val="0070C0"/>
                </a:solidFill>
              </a:rPr>
              <a:t>-add  ~/.</a:t>
            </a:r>
            <a:r>
              <a:rPr lang="en-US" sz="5400" dirty="0" err="1">
                <a:solidFill>
                  <a:srgbClr val="0070C0"/>
                </a:solidFill>
              </a:rPr>
              <a:t>ssh</a:t>
            </a:r>
            <a:r>
              <a:rPr lang="en-US" sz="5400" dirty="0">
                <a:solidFill>
                  <a:srgbClr val="0070C0"/>
                </a:solidFill>
              </a:rPr>
              <a:t>/</a:t>
            </a:r>
            <a:r>
              <a:rPr lang="en-US" sz="5400" dirty="0" err="1">
                <a:solidFill>
                  <a:srgbClr val="0070C0"/>
                </a:solidFill>
              </a:rPr>
              <a:t>id_rsa</a:t>
            </a:r>
            <a:endParaRPr lang="en-US" sz="5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5400" dirty="0">
                <a:solidFill>
                  <a:srgbClr val="7030A0"/>
                </a:solidFill>
              </a:rPr>
              <a:t>To copy the contain</a:t>
            </a:r>
          </a:p>
          <a:p>
            <a:r>
              <a:rPr lang="en-US" sz="5400" dirty="0">
                <a:solidFill>
                  <a:srgbClr val="0070C0"/>
                </a:solidFill>
              </a:rPr>
              <a:t>c</a:t>
            </a:r>
            <a:r>
              <a:rPr lang="en-US" sz="5400">
                <a:solidFill>
                  <a:srgbClr val="0070C0"/>
                </a:solidFill>
              </a:rPr>
              <a:t>lip</a:t>
            </a:r>
            <a:r>
              <a:rPr lang="en-US" sz="5400" dirty="0">
                <a:solidFill>
                  <a:srgbClr val="0070C0"/>
                </a:solidFill>
              </a:rPr>
              <a:t>&lt; ~/.</a:t>
            </a:r>
            <a:r>
              <a:rPr lang="en-US" sz="5400" dirty="0" err="1">
                <a:solidFill>
                  <a:srgbClr val="0070C0"/>
                </a:solidFill>
              </a:rPr>
              <a:t>ssh</a:t>
            </a:r>
            <a:r>
              <a:rPr lang="en-US" sz="5400" dirty="0">
                <a:solidFill>
                  <a:srgbClr val="0070C0"/>
                </a:solidFill>
              </a:rPr>
              <a:t>/id_rsa.pub</a:t>
            </a:r>
          </a:p>
          <a:p>
            <a:r>
              <a:rPr lang="en-US" sz="5400" dirty="0">
                <a:solidFill>
                  <a:srgbClr val="FF0000"/>
                </a:solidFill>
              </a:rPr>
              <a:t>Alt ~/.</a:t>
            </a:r>
            <a:r>
              <a:rPr lang="en-US" sz="5400" dirty="0" err="1">
                <a:solidFill>
                  <a:srgbClr val="FF0000"/>
                </a:solidFill>
              </a:rPr>
              <a:t>ssh</a:t>
            </a:r>
            <a:r>
              <a:rPr lang="en-US" sz="5400" dirty="0">
                <a:solidFill>
                  <a:srgbClr val="FF0000"/>
                </a:solidFill>
              </a:rPr>
              <a:t>/id_ed25519.pub</a:t>
            </a:r>
          </a:p>
          <a:p>
            <a:r>
              <a:rPr lang="en-US" sz="5400" dirty="0">
                <a:solidFill>
                  <a:srgbClr val="7030A0"/>
                </a:solidFill>
              </a:rPr>
              <a:t>And then paste it to you </a:t>
            </a:r>
            <a:r>
              <a:rPr lang="en-US" sz="5400" dirty="0" err="1">
                <a:solidFill>
                  <a:srgbClr val="7030A0"/>
                </a:solidFill>
              </a:rPr>
              <a:t>github</a:t>
            </a:r>
            <a:endParaRPr 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81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2D64-0A00-7DC7-AC61-2149A965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2503" cy="808767"/>
          </a:xfrm>
        </p:spPr>
        <p:txBody>
          <a:bodyPr/>
          <a:lstStyle/>
          <a:p>
            <a:r>
              <a:rPr lang="en-US" dirty="0"/>
              <a:t>To generate &amp; add the </a:t>
            </a:r>
            <a:r>
              <a:rPr lang="en-US" dirty="0" err="1"/>
              <a:t>ssh</a:t>
            </a:r>
            <a:r>
              <a:rPr lang="en-US" dirty="0"/>
              <a:t> key to 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5C49-9A30-8C75-283E-437ECBBD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4122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TO CHECK OF THE CONNECTION WORKS</a:t>
            </a:r>
          </a:p>
          <a:p>
            <a:pPr marL="0" indent="0">
              <a:buNone/>
            </a:pPr>
            <a:r>
              <a:rPr lang="en-US" sz="4800" dirty="0" err="1">
                <a:solidFill>
                  <a:srgbClr val="0070C0"/>
                </a:solidFill>
              </a:rPr>
              <a:t>ssh</a:t>
            </a:r>
            <a:r>
              <a:rPr lang="en-US" sz="4800" dirty="0">
                <a:solidFill>
                  <a:srgbClr val="0070C0"/>
                </a:solidFill>
              </a:rPr>
              <a:t> –T </a:t>
            </a:r>
            <a:r>
              <a:rPr lang="en-US" sz="4800" dirty="0" err="1">
                <a:solidFill>
                  <a:srgbClr val="0070C0"/>
                </a:solidFill>
              </a:rPr>
              <a:t>git@github.com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2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2D64-0A00-7DC7-AC61-2149A965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2503" cy="808767"/>
          </a:xfrm>
        </p:spPr>
        <p:txBody>
          <a:bodyPr/>
          <a:lstStyle/>
          <a:p>
            <a:r>
              <a:rPr lang="en-US" dirty="0"/>
              <a:t>To generate &amp; add the </a:t>
            </a:r>
            <a:r>
              <a:rPr lang="en-US" dirty="0" err="1"/>
              <a:t>ssh</a:t>
            </a:r>
            <a:r>
              <a:rPr lang="en-US" dirty="0"/>
              <a:t> key to 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5C49-9A30-8C75-283E-437ECBBD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4122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 the file does exist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~/.</a:t>
            </a: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/config.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 the file does not exist use touch ~/.</a:t>
            </a:r>
            <a:r>
              <a:rPr lang="en-US" dirty="0" err="1">
                <a:solidFill>
                  <a:srgbClr val="FF0000"/>
                </a:solidFill>
              </a:rPr>
              <a:t>ssh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connfig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4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5864</TotalTime>
  <Words>192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SSH KEY</vt:lpstr>
      <vt:lpstr>To generate &amp; add the ssh key to our computer</vt:lpstr>
      <vt:lpstr>To generate &amp; add the ssh key to our computer</vt:lpstr>
      <vt:lpstr>To generate &amp; add the ssh key to our computer</vt:lpstr>
      <vt:lpstr>To generate &amp; add the ssh key to our computer</vt:lpstr>
      <vt:lpstr>To generate &amp; add the ssh key to our computer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 KEY</dc:title>
  <dc:creator>Doumbia, Moussa</dc:creator>
  <cp:lastModifiedBy>Doumbia, Moussa</cp:lastModifiedBy>
  <cp:revision>3</cp:revision>
  <dcterms:created xsi:type="dcterms:W3CDTF">2022-10-21T18:32:08Z</dcterms:created>
  <dcterms:modified xsi:type="dcterms:W3CDTF">2022-10-26T17:57:13Z</dcterms:modified>
</cp:coreProperties>
</file>