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project_167240568884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9FDC04-3EDB-4B2F-A5DC-330DF1440D1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AirBnB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75A2940-6415-43AD-8F30-AD9A43B1157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1/9/2023 11:35:58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89825A1-C303-4A64-9018-FB8F6C37FC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5" y="0"/>
            <a:ext cx="12052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55DEF526-0901-40E5-A744-833B7C2362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643"/>
            <a:ext cx="12192000" cy="64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7EEEE873-C00F-4580-AE66-5DE51A6E3A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788"/>
            <a:ext cx="12192000" cy="637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D4FF40E3-92FC-4DED-A14B-2A914E9F35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00" y="0"/>
            <a:ext cx="3989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C4B01E9E-AF3C-4096-9C7A-AEE61A5ACF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895475"/>
            <a:ext cx="13525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2023-01-09T11:35:59Z</dcterms:created>
  <dcterms:modified xsi:type="dcterms:W3CDTF">2023-01-09T11:35:59Z</dcterms:modified>
</cp:coreProperties>
</file>