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USnoozeULose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Moulindra</a:t>
            </a:r>
            <a:r>
              <a:rPr lang="en-US" dirty="0" smtClean="0"/>
              <a:t> </a:t>
            </a:r>
            <a:r>
              <a:rPr lang="en-US" dirty="0" err="1" smtClean="0"/>
              <a:t>Muchumari</a:t>
            </a:r>
            <a:r>
              <a:rPr lang="en-US" dirty="0" smtClean="0"/>
              <a:t>, </a:t>
            </a:r>
            <a:r>
              <a:rPr lang="en-US" dirty="0" err="1"/>
              <a:t>Nisarg</a:t>
            </a:r>
            <a:r>
              <a:rPr lang="en-US" dirty="0"/>
              <a:t> </a:t>
            </a:r>
            <a:r>
              <a:rPr lang="en-US" dirty="0" smtClean="0"/>
              <a:t>Patel, Hector Solis, Michael Yang</a:t>
            </a:r>
            <a:endParaRPr lang="en-US" dirty="0"/>
          </a:p>
        </p:txBody>
      </p:sp>
      <p:pic>
        <p:nvPicPr>
          <p:cNvPr id="1026" name="Picture 2" descr="https://i.groupme.com/197x204.png.ebdbcdf8fc40417a9a9dd0bf41b1415b.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78217"/>
            <a:ext cx="1876425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.groupme.com/197x204.png.ebdbcdf8fc40417a9a9dd0bf41b1415b.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077" y="4694070"/>
            <a:ext cx="1876425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3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Money will be added to the total bill every time the user stalls or presses the snooze button</a:t>
            </a:r>
          </a:p>
          <a:p>
            <a:r>
              <a:rPr lang="en-US" dirty="0" smtClean="0"/>
              <a:t>The user will be able to select the amount of money and which charity to donate to in an options menu (to be later implemented)</a:t>
            </a:r>
          </a:p>
          <a:p>
            <a:r>
              <a:rPr lang="en-US" dirty="0" smtClean="0"/>
              <a:t>The total will be paid by using the backend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..and repeat!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1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Expansions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volume not adjustable and the mini-game vary</a:t>
            </a:r>
          </a:p>
          <a:p>
            <a:r>
              <a:rPr lang="en-US" dirty="0" smtClean="0"/>
              <a:t>Incentivize waking up between parents/children instead of just negatives </a:t>
            </a:r>
          </a:p>
          <a:p>
            <a:r>
              <a:rPr lang="en-US" dirty="0" smtClean="0"/>
              <a:t>Allow user to donate to savings account and have more charity options</a:t>
            </a:r>
          </a:p>
          <a:p>
            <a:r>
              <a:rPr lang="en-US" dirty="0" smtClean="0"/>
              <a:t>Improve the switch option to turn on alarm</a:t>
            </a:r>
          </a:p>
          <a:p>
            <a:r>
              <a:rPr lang="en-US" dirty="0" smtClean="0"/>
              <a:t>Have brighter and more vibrant colors</a:t>
            </a:r>
          </a:p>
          <a:p>
            <a:r>
              <a:rPr lang="en-US" dirty="0" smtClean="0"/>
              <a:t>Maintain a more secure server by using AWS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will always benefit someone!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4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Nine-minute snooze </a:t>
            </a:r>
            <a:r>
              <a:rPr lang="en-US" dirty="0" smtClean="0"/>
              <a:t>intervals</a:t>
            </a:r>
          </a:p>
          <a:p>
            <a:r>
              <a:rPr lang="en-US" dirty="0" err="1" smtClean="0"/>
              <a:t>NewsDash</a:t>
            </a:r>
            <a:r>
              <a:rPr lang="en-US" dirty="0" smtClean="0"/>
              <a:t>: 40% say they’ve never hit the snooze alarm</a:t>
            </a:r>
          </a:p>
          <a:p>
            <a:r>
              <a:rPr lang="en-US" dirty="0" smtClean="0"/>
              <a:t>USA Today: 33%+ of American adults everyday an average of three times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    57% of 25-34 age group once daily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6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Snoozing vs. Naps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Dopamine – Happy, suppresses </a:t>
            </a:r>
            <a:r>
              <a:rPr lang="en-US" dirty="0" smtClean="0"/>
              <a:t>sleepiness</a:t>
            </a:r>
          </a:p>
          <a:p>
            <a:r>
              <a:rPr lang="en-US" dirty="0" smtClean="0"/>
              <a:t>Serotonin – Good, soothing, calm feelings, induces sleepiness</a:t>
            </a:r>
          </a:p>
          <a:p>
            <a:r>
              <a:rPr lang="en-US" dirty="0" smtClean="0"/>
              <a:t>Memory and Creativity boosts with 20 minutes naps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Snoozing (</a:t>
            </a:r>
            <a:r>
              <a:rPr lang="en-US" dirty="0" err="1" smtClean="0"/>
              <a:t>Drockling</a:t>
            </a:r>
            <a:r>
              <a:rPr lang="en-US" dirty="0" smtClean="0"/>
              <a:t>) Bad?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Repetition of </a:t>
            </a:r>
            <a:r>
              <a:rPr lang="en-US" dirty="0" smtClean="0"/>
              <a:t>ringing</a:t>
            </a:r>
          </a:p>
          <a:p>
            <a:r>
              <a:rPr lang="en-US" dirty="0" smtClean="0"/>
              <a:t>Waking up at different times everyday</a:t>
            </a:r>
          </a:p>
          <a:p>
            <a:r>
              <a:rPr lang="en-US" dirty="0" smtClean="0"/>
              <a:t>Potential to go into a deep sleep between snoozes</a:t>
            </a:r>
          </a:p>
          <a:p>
            <a:r>
              <a:rPr lang="en-US" dirty="0" smtClean="0"/>
              <a:t>Time = Money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USnoozeULose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 that will help people wake up on time through a variety of helper tools that are offered</a:t>
            </a:r>
          </a:p>
          <a:p>
            <a:r>
              <a:rPr lang="en-US" dirty="0" smtClean="0"/>
              <a:t>Mini-game that initiates when alarm is turned off</a:t>
            </a:r>
          </a:p>
          <a:p>
            <a:r>
              <a:rPr lang="en-US" dirty="0" smtClean="0"/>
              <a:t>Every snooze button hit = money donated to charity</a:t>
            </a:r>
          </a:p>
          <a:p>
            <a:r>
              <a:rPr lang="en-US" dirty="0" smtClean="0"/>
              <a:t>Alarm clock with the standard alarm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user has an account which has their bank information attached to it (stored securely on the backend)</a:t>
            </a:r>
          </a:p>
          <a:p>
            <a:r>
              <a:rPr lang="en-US" dirty="0" smtClean="0"/>
              <a:t>User is prompted to login or create new account when app is first started</a:t>
            </a:r>
          </a:p>
          <a:p>
            <a:r>
              <a:rPr lang="en-US" dirty="0" smtClean="0"/>
              <a:t>App keeps track of logged in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1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NESSIE API and 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Android app communicates with the Node.js backend connected through </a:t>
            </a:r>
            <a:r>
              <a:rPr lang="en-US" dirty="0" err="1" smtClean="0"/>
              <a:t>ngrok</a:t>
            </a:r>
            <a:r>
              <a:rPr lang="en-US" dirty="0" smtClean="0"/>
              <a:t>, where the list of users is stored</a:t>
            </a:r>
          </a:p>
          <a:p>
            <a:r>
              <a:rPr lang="en-US" dirty="0" smtClean="0"/>
              <a:t>The backend is responsible for making calls to NESSIE to get user information, transfer money between accounts, etc.</a:t>
            </a:r>
          </a:p>
          <a:p>
            <a:r>
              <a:rPr lang="en-US" dirty="0" smtClean="0"/>
              <a:t>The backend will forward relevant status messages back to the app once the transaction is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8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Alarm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alarms that were created by user</a:t>
            </a:r>
          </a:p>
          <a:p>
            <a:r>
              <a:rPr lang="en-US" dirty="0" smtClean="0"/>
              <a:t>Only ONE alarm can be activated at any time</a:t>
            </a:r>
          </a:p>
          <a:p>
            <a:r>
              <a:rPr lang="en-US" dirty="0" smtClean="0"/>
              <a:t>Alarm can have unique names and ringtones </a:t>
            </a:r>
            <a:endParaRPr lang="en-US" dirty="0"/>
          </a:p>
          <a:p>
            <a:r>
              <a:rPr lang="en-US" dirty="0" smtClean="0"/>
              <a:t>Alarm can be set to occur on certain times and certain days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994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Alarm Ringing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will have option to SNOOZE or TURN OFF</a:t>
            </a:r>
          </a:p>
          <a:p>
            <a:r>
              <a:rPr lang="en-US" dirty="0" smtClean="0"/>
              <a:t>SNOOZE – Nine minute sleep, with option to TURN OFF</a:t>
            </a:r>
          </a:p>
          <a:p>
            <a:r>
              <a:rPr lang="en-US" dirty="0" smtClean="0"/>
              <a:t>TURN OFF– Opens up mini-game, must complete within a snoozing period</a:t>
            </a:r>
          </a:p>
          <a:p>
            <a:r>
              <a:rPr lang="en-US" dirty="0" smtClean="0"/>
              <a:t>Stalling – After a certain amount of time, the mini-game will open up for the snooze 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471</TotalTime>
  <Words>456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USnoozeULose</vt:lpstr>
      <vt:lpstr>Snoozing</vt:lpstr>
      <vt:lpstr>Snoozing vs. Naps</vt:lpstr>
      <vt:lpstr>Is Snoozing (Drockling) Bad?</vt:lpstr>
      <vt:lpstr>USnoozeULose</vt:lpstr>
      <vt:lpstr>Login Screen</vt:lpstr>
      <vt:lpstr>NESSIE API and the Server</vt:lpstr>
      <vt:lpstr>Alarm Screen</vt:lpstr>
      <vt:lpstr>Alarm Ringing</vt:lpstr>
      <vt:lpstr>Billing</vt:lpstr>
      <vt:lpstr>..and repeat!</vt:lpstr>
      <vt:lpstr>Future Expansions</vt:lpstr>
      <vt:lpstr>You will always benefit someone!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USnoozeULose</dc:title>
  <dc:creator>Michael Yang</dc:creator>
  <cp:lastModifiedBy>Michael Yang</cp:lastModifiedBy>
  <cp:revision>12</cp:revision>
  <dcterms:created xsi:type="dcterms:W3CDTF">2016-05-27T09:47:31Z</dcterms:created>
  <dcterms:modified xsi:type="dcterms:W3CDTF">2016-05-27T17:38:34Z</dcterms:modified>
</cp:coreProperties>
</file>