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here!変更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0000" y="1440000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288000">
                <a:tc>
                  <a:txBody>
                    <a:bodyPr/>
                    <a:lstStyle/>
                    <a:p>
                      <a:r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dddd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Hampshire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Dorset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Wiltshire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Worcestershire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0000" y="1440000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288000">
                <a:tc>
                  <a:txBody>
                    <a:bodyPr/>
                    <a:lstStyle/>
                    <a:p>
                      <a:r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dddd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Hampshire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Dorset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Wiltshire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Worcestershire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0000" y="1440000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288000">
                <a:tc>
                  <a:txBody>
                    <a:bodyPr/>
                    <a:lstStyle/>
                    <a:p>
                      <a:r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dddd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Hampshire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Dorset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Wiltshire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Worcestershire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0000" y="1440000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288000">
                <a:tc>
                  <a:txBody>
                    <a:bodyPr/>
                    <a:lstStyle/>
                    <a:p>
                      <a:r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dddd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Hampshire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Dorset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Wiltshire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Worcestershire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0000" y="1440000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288000">
                <a:tc>
                  <a:txBody>
                    <a:bodyPr/>
                    <a:lstStyle/>
                    <a:p>
                      <a:r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dddd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Hampshire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Dorset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Wiltshire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Worcestershire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0000" y="1440000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288000">
                <a:tc>
                  <a:txBody>
                    <a:bodyPr/>
                    <a:lstStyle/>
                    <a:p>
                      <a:r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dddd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Hampshire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Dorset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Wiltshire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Worcestershire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0000" y="1440000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288000">
                <a:tc>
                  <a:txBody>
                    <a:bodyPr/>
                    <a:lstStyle/>
                    <a:p>
                      <a:r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dddd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Hampshire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Dorset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Wiltshire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Worcestershire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0000" y="1440000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288000">
                <a:tc>
                  <a:txBody>
                    <a:bodyPr/>
                    <a:lstStyle/>
                    <a:p>
                      <a:r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dddd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Hampshire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Dorset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Wiltshire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Worcestershire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0000" y="1440000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288000">
                <a:tc>
                  <a:txBody>
                    <a:bodyPr/>
                    <a:lstStyle/>
                    <a:p>
                      <a:r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dddd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Hampshire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Dorset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Wiltshire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Worcestershire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0000" y="1440000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288000">
                <a:tc>
                  <a:txBody>
                    <a:bodyPr/>
                    <a:lstStyle/>
                    <a:p>
                      <a:r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dddd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Hampshire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Dorset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Wiltshire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Worcestershire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0000" y="1440000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288000">
                <a:tc>
                  <a:txBody>
                    <a:bodyPr/>
                    <a:lstStyle/>
                    <a:p>
                      <a:r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dddd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Hampshire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Dorset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Wiltshire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Worcestershire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