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0000" y="1440000"/>
          <a:ext cx="14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/>
                <a:gridCol w="360000"/>
                <a:gridCol w="360000"/>
                <a:gridCol w="360000"/>
              </a:tblGrid>
              <a:tr h="288000">
                <a:tc>
                  <a:txBody>
                    <a:bodyPr/>
                    <a:lstStyle/>
                    <a:p>
                      <a:r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dddd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Hampshire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Dorset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Wiltshire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8000">
                <a:tc>
                  <a:txBody>
                    <a:bodyPr/>
                    <a:lstStyle/>
                    <a:p>
                      <a:r>
                        <a:t>Worcestershire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