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80" d="100"/>
          <a:sy n="180" d="100"/>
        </p:scale>
        <p:origin x="1518" y="17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F4B-96C7-40B3-811F-9F0E807DFD4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3014-D980-480A-815C-FCC749281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F4B-96C7-40B3-811F-9F0E807DFD4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3014-D980-480A-815C-FCC749281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F4B-96C7-40B3-811F-9F0E807DFD4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3014-D980-480A-815C-FCC749281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F4B-96C7-40B3-811F-9F0E807DFD4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3014-D980-480A-815C-FCC749281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F4B-96C7-40B3-811F-9F0E807DFD4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3014-D980-480A-815C-FCC749281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F4B-96C7-40B3-811F-9F0E807DFD4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3014-D980-480A-815C-FCC749281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F4B-96C7-40B3-811F-9F0E807DFD4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3014-D980-480A-815C-FCC749281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F4B-96C7-40B3-811F-9F0E807DFD4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3014-D980-480A-815C-FCC749281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F4B-96C7-40B3-811F-9F0E807DFD4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3014-D980-480A-815C-FCC749281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F4B-96C7-40B3-811F-9F0E807DFD4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3014-D980-480A-815C-FCC749281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F4B-96C7-40B3-811F-9F0E807DFD4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3014-D980-480A-815C-FCC749281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8F4B-96C7-40B3-811F-9F0E807DFD4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3014-D980-480A-815C-FCC7492814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685800"/>
            <a:ext cx="8534400" cy="617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Super T\Desktop\site-logo-tagli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971800"/>
            <a:ext cx="2441748" cy="685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19450" y="398145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Loading…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19450" y="398145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Loading…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C:\Users\Super T\Desktop\site-logo-tagli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2374" y="3200400"/>
            <a:ext cx="1627826" cy="457200"/>
          </a:xfrm>
          <a:prstGeom prst="rect">
            <a:avLst/>
          </a:prstGeom>
          <a:noFill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5146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Super T</dc:creator>
  <cp:lastModifiedBy>Super T</cp:lastModifiedBy>
  <cp:revision>2</cp:revision>
  <dcterms:created xsi:type="dcterms:W3CDTF">2016-07-21T20:07:59Z</dcterms:created>
  <dcterms:modified xsi:type="dcterms:W3CDTF">2016-07-21T22:08:24Z</dcterms:modified>
</cp:coreProperties>
</file>