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97" r:id="rId4"/>
    <p:sldId id="269" r:id="rId5"/>
    <p:sldId id="270" r:id="rId6"/>
    <p:sldId id="271" r:id="rId7"/>
    <p:sldId id="272" r:id="rId8"/>
    <p:sldId id="273" r:id="rId9"/>
    <p:sldId id="288" r:id="rId10"/>
    <p:sldId id="289" r:id="rId11"/>
    <p:sldId id="274" r:id="rId12"/>
    <p:sldId id="277" r:id="rId13"/>
    <p:sldId id="275" r:id="rId14"/>
    <p:sldId id="290" r:id="rId15"/>
    <p:sldId id="295" r:id="rId16"/>
    <p:sldId id="276" r:id="rId17"/>
    <p:sldId id="278" r:id="rId18"/>
    <p:sldId id="298" r:id="rId19"/>
    <p:sldId id="306" r:id="rId20"/>
    <p:sldId id="261" r:id="rId21"/>
    <p:sldId id="262" r:id="rId22"/>
    <p:sldId id="263" r:id="rId23"/>
    <p:sldId id="264" r:id="rId24"/>
    <p:sldId id="266" r:id="rId25"/>
    <p:sldId id="265" r:id="rId26"/>
    <p:sldId id="267" r:id="rId27"/>
    <p:sldId id="291" r:id="rId28"/>
    <p:sldId id="292" r:id="rId29"/>
    <p:sldId id="279" r:id="rId30"/>
    <p:sldId id="280" r:id="rId31"/>
    <p:sldId id="281" r:id="rId32"/>
    <p:sldId id="282" r:id="rId33"/>
    <p:sldId id="283" r:id="rId34"/>
    <p:sldId id="299" r:id="rId35"/>
    <p:sldId id="293" r:id="rId36"/>
    <p:sldId id="294" r:id="rId37"/>
    <p:sldId id="300" r:id="rId38"/>
    <p:sldId id="301" r:id="rId39"/>
    <p:sldId id="302" r:id="rId40"/>
    <p:sldId id="286" r:id="rId41"/>
    <p:sldId id="303" r:id="rId42"/>
    <p:sldId id="284" r:id="rId43"/>
    <p:sldId id="287" r:id="rId44"/>
    <p:sldId id="304" r:id="rId45"/>
    <p:sldId id="305" r:id="rId46"/>
    <p:sldId id="307" r:id="rId47"/>
    <p:sldId id="28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39765-6CD4-456D-9B5E-C01598144CAE}" v="20" dt="2020-12-04T12:36:2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diagnostics/dotnet-symbol" TargetMode="External"/><Relationship Id="rId2" Type="http://schemas.openxmlformats.org/officeDocument/2006/relationships/hyperlink" Target="https://docs.microsoft.com/en-us/dotnet/core/diagnostics/dotnet-dump" TargetMode="External"/><Relationship Id="rId1" Type="http://schemas.openxmlformats.org/officeDocument/2006/relationships/hyperlink" Target="https://docs.microsoft.com/en-us/dotnet/core/diagnostics/dotnet-counters" TargetMode="Externa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diagnostics/dotnet-counters" TargetMode="External"/><Relationship Id="rId2" Type="http://schemas.openxmlformats.org/officeDocument/2006/relationships/hyperlink" Target="https://docs.microsoft.com/en-us/dotnet/core/diagnostics/dotnet-symbol" TargetMode="External"/><Relationship Id="rId1" Type="http://schemas.openxmlformats.org/officeDocument/2006/relationships/hyperlink" Target="https://docs.microsoft.com/en-us/dotnet/core/diagnostics/dotnet-dump" TargetMode="External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1B531-1F99-41DF-87C0-CD35360E3B89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L"/>
        </a:p>
      </dgm:t>
    </dgm:pt>
    <dgm:pt modelId="{3C3C4F39-C5C3-4DE3-B781-18FAAA293618}">
      <dgm:prSet phldrT="[Text]"/>
      <dgm:spPr/>
      <dgm:t>
        <a:bodyPr/>
        <a:lstStyle/>
        <a:p>
          <a:r>
            <a:rPr lang="en-US"/>
            <a:t>GC Root #1</a:t>
          </a:r>
          <a:endParaRPr lang="en-IL"/>
        </a:p>
      </dgm:t>
    </dgm:pt>
    <dgm:pt modelId="{491C7C0D-18E1-413E-9A14-AC5C65C6F576}" type="parTrans" cxnId="{565BC0A6-518C-4CBD-8879-67DDB074709F}">
      <dgm:prSet/>
      <dgm:spPr/>
      <dgm:t>
        <a:bodyPr/>
        <a:lstStyle/>
        <a:p>
          <a:endParaRPr lang="en-IL"/>
        </a:p>
      </dgm:t>
    </dgm:pt>
    <dgm:pt modelId="{4BE4CBCA-ACB6-4E8A-BFB4-6CBA0605670D}" type="sibTrans" cxnId="{565BC0A6-518C-4CBD-8879-67DDB074709F}">
      <dgm:prSet/>
      <dgm:spPr/>
      <dgm:t>
        <a:bodyPr/>
        <a:lstStyle/>
        <a:p>
          <a:endParaRPr lang="en-IL"/>
        </a:p>
      </dgm:t>
    </dgm:pt>
    <dgm:pt modelId="{20995D6A-DBA6-4407-A985-EDD13160881C}">
      <dgm:prSet phldrT="[Text]"/>
      <dgm:spPr/>
      <dgm:t>
        <a:bodyPr/>
        <a:lstStyle/>
        <a:p>
          <a:r>
            <a:rPr lang="en-US"/>
            <a:t>A</a:t>
          </a:r>
          <a:endParaRPr lang="en-IL"/>
        </a:p>
      </dgm:t>
    </dgm:pt>
    <dgm:pt modelId="{974517CB-3582-4B3C-AE43-2CF9AE6D419A}" type="parTrans" cxnId="{24F0E882-C62F-43A7-A5CA-AC7B5B702DDF}">
      <dgm:prSet/>
      <dgm:spPr/>
      <dgm:t>
        <a:bodyPr/>
        <a:lstStyle/>
        <a:p>
          <a:endParaRPr lang="en-IL"/>
        </a:p>
      </dgm:t>
    </dgm:pt>
    <dgm:pt modelId="{DD281893-97B0-42C8-9382-583BB0C9DE1E}" type="sibTrans" cxnId="{24F0E882-C62F-43A7-A5CA-AC7B5B702DDF}">
      <dgm:prSet/>
      <dgm:spPr/>
      <dgm:t>
        <a:bodyPr/>
        <a:lstStyle/>
        <a:p>
          <a:endParaRPr lang="en-IL"/>
        </a:p>
      </dgm:t>
    </dgm:pt>
    <dgm:pt modelId="{7F994EE6-869D-4760-91E0-C13DEDDC88D1}">
      <dgm:prSet phldrT="[Text]"/>
      <dgm:spPr/>
      <dgm:t>
        <a:bodyPr/>
        <a:lstStyle/>
        <a:p>
          <a:r>
            <a:rPr lang="en-US"/>
            <a:t>B</a:t>
          </a:r>
          <a:endParaRPr lang="en-IL"/>
        </a:p>
      </dgm:t>
    </dgm:pt>
    <dgm:pt modelId="{186A0225-4E63-4F7D-ABF6-7AF4BF12BBF4}" type="parTrans" cxnId="{888A55F0-5AAC-43E3-8E03-2007126AE432}">
      <dgm:prSet/>
      <dgm:spPr/>
      <dgm:t>
        <a:bodyPr/>
        <a:lstStyle/>
        <a:p>
          <a:endParaRPr lang="en-IL"/>
        </a:p>
      </dgm:t>
    </dgm:pt>
    <dgm:pt modelId="{ECA33A4B-E40F-4DFF-BCFF-0C96182DC22C}" type="sibTrans" cxnId="{888A55F0-5AAC-43E3-8E03-2007126AE432}">
      <dgm:prSet/>
      <dgm:spPr/>
      <dgm:t>
        <a:bodyPr/>
        <a:lstStyle/>
        <a:p>
          <a:endParaRPr lang="en-IL"/>
        </a:p>
      </dgm:t>
    </dgm:pt>
    <dgm:pt modelId="{D782D6B0-E360-4EA6-909D-F119F17CB6A2}">
      <dgm:prSet phldrT="[Text]"/>
      <dgm:spPr/>
      <dgm:t>
        <a:bodyPr/>
        <a:lstStyle/>
        <a:p>
          <a:r>
            <a:rPr lang="en-US"/>
            <a:t>C</a:t>
          </a:r>
          <a:endParaRPr lang="en-IL"/>
        </a:p>
      </dgm:t>
    </dgm:pt>
    <dgm:pt modelId="{6C2A912E-DDF4-4262-85C6-A28324DD3969}" type="parTrans" cxnId="{D3DE5590-8E07-476A-8522-B1FC8B20C8C4}">
      <dgm:prSet/>
      <dgm:spPr/>
      <dgm:t>
        <a:bodyPr/>
        <a:lstStyle/>
        <a:p>
          <a:endParaRPr lang="en-IL"/>
        </a:p>
      </dgm:t>
    </dgm:pt>
    <dgm:pt modelId="{E3863CD9-6394-4BDA-9AE8-68468895DCD2}" type="sibTrans" cxnId="{D3DE5590-8E07-476A-8522-B1FC8B20C8C4}">
      <dgm:prSet/>
      <dgm:spPr/>
      <dgm:t>
        <a:bodyPr/>
        <a:lstStyle/>
        <a:p>
          <a:endParaRPr lang="en-IL"/>
        </a:p>
      </dgm:t>
    </dgm:pt>
    <dgm:pt modelId="{BF76B75E-FC46-495D-82A8-4B00C11099AC}" type="pres">
      <dgm:prSet presAssocID="{6651B531-1F99-41DF-87C0-CD35360E3B89}" presName="Name0" presStyleCnt="0">
        <dgm:presLayoutVars>
          <dgm:dir/>
          <dgm:resizeHandles val="exact"/>
        </dgm:presLayoutVars>
      </dgm:prSet>
      <dgm:spPr/>
    </dgm:pt>
    <dgm:pt modelId="{0DDF8574-56DF-4913-90E7-9CB9ED03DB5B}" type="pres">
      <dgm:prSet presAssocID="{3C3C4F39-C5C3-4DE3-B781-18FAAA293618}" presName="node" presStyleLbl="node1" presStyleIdx="0" presStyleCnt="4" custScaleX="72811" custScaleY="57727" custLinFactY="-53381" custLinFactNeighborX="3288" custLinFactNeighborY="-100000">
        <dgm:presLayoutVars>
          <dgm:bulletEnabled val="1"/>
        </dgm:presLayoutVars>
      </dgm:prSet>
      <dgm:spPr/>
    </dgm:pt>
    <dgm:pt modelId="{48A2A543-60AB-4F69-BE9F-617CCD238D95}" type="pres">
      <dgm:prSet presAssocID="{4BE4CBCA-ACB6-4E8A-BFB4-6CBA0605670D}" presName="sibTrans" presStyleLbl="sibTrans2D1" presStyleIdx="0" presStyleCnt="3"/>
      <dgm:spPr/>
    </dgm:pt>
    <dgm:pt modelId="{430BC999-3063-4ECE-B422-CD1D683A8A03}" type="pres">
      <dgm:prSet presAssocID="{4BE4CBCA-ACB6-4E8A-BFB4-6CBA0605670D}" presName="connectorText" presStyleLbl="sibTrans2D1" presStyleIdx="0" presStyleCnt="3"/>
      <dgm:spPr/>
    </dgm:pt>
    <dgm:pt modelId="{80874A06-F2B7-4C90-845D-A3FD4E88F5CA}" type="pres">
      <dgm:prSet presAssocID="{20995D6A-DBA6-4407-A985-EDD13160881C}" presName="node" presStyleLbl="node1" presStyleIdx="1" presStyleCnt="4" custScaleX="72811" custScaleY="57727" custLinFactX="-71325" custLinFactNeighborX="-100000" custLinFactNeighborY="-47169">
        <dgm:presLayoutVars>
          <dgm:bulletEnabled val="1"/>
        </dgm:presLayoutVars>
      </dgm:prSet>
      <dgm:spPr/>
    </dgm:pt>
    <dgm:pt modelId="{F613A73F-DF05-4673-92A4-F4123D2F315A}" type="pres">
      <dgm:prSet presAssocID="{DD281893-97B0-42C8-9382-583BB0C9DE1E}" presName="sibTrans" presStyleLbl="sibTrans2D1" presStyleIdx="1" presStyleCnt="3"/>
      <dgm:spPr/>
    </dgm:pt>
    <dgm:pt modelId="{BC0B9932-78DF-479A-9153-FC841D3DF23A}" type="pres">
      <dgm:prSet presAssocID="{DD281893-97B0-42C8-9382-583BB0C9DE1E}" presName="connectorText" presStyleLbl="sibTrans2D1" presStyleIdx="1" presStyleCnt="3"/>
      <dgm:spPr/>
    </dgm:pt>
    <dgm:pt modelId="{FA41DE22-56E2-463E-9832-5F9756D14D88}" type="pres">
      <dgm:prSet presAssocID="{7F994EE6-869D-4760-91E0-C13DEDDC88D1}" presName="node" presStyleLbl="node1" presStyleIdx="2" presStyleCnt="4" custScaleX="72811" custScaleY="57727" custLinFactX="-144879" custLinFactNeighborX="-200000" custLinFactNeighborY="53116">
        <dgm:presLayoutVars>
          <dgm:bulletEnabled val="1"/>
        </dgm:presLayoutVars>
      </dgm:prSet>
      <dgm:spPr/>
    </dgm:pt>
    <dgm:pt modelId="{FCFD33CD-5C99-4D47-9803-CA57CB102CA2}" type="pres">
      <dgm:prSet presAssocID="{ECA33A4B-E40F-4DFF-BCFF-0C96182DC22C}" presName="sibTrans" presStyleLbl="sibTrans2D1" presStyleIdx="2" presStyleCnt="3" custAng="4510291" custLinFactY="-100000" custLinFactNeighborX="-2826" custLinFactNeighborY="-139701"/>
      <dgm:spPr/>
    </dgm:pt>
    <dgm:pt modelId="{2C6D555B-5C79-4C2F-B1D5-A8562D5FAB1F}" type="pres">
      <dgm:prSet presAssocID="{ECA33A4B-E40F-4DFF-BCFF-0C96182DC22C}" presName="connectorText" presStyleLbl="sibTrans2D1" presStyleIdx="2" presStyleCnt="3"/>
      <dgm:spPr/>
    </dgm:pt>
    <dgm:pt modelId="{7998F242-6DA3-4E30-9A9F-20FE952731B0}" type="pres">
      <dgm:prSet presAssocID="{D782D6B0-E360-4EA6-909D-F119F17CB6A2}" presName="node" presStyleLbl="node1" presStyleIdx="3" presStyleCnt="4" custScaleX="72811" custScaleY="57727" custLinFactX="-162242" custLinFactNeighborX="-200000" custLinFactNeighborY="-54600">
        <dgm:presLayoutVars>
          <dgm:bulletEnabled val="1"/>
        </dgm:presLayoutVars>
      </dgm:prSet>
      <dgm:spPr/>
    </dgm:pt>
  </dgm:ptLst>
  <dgm:cxnLst>
    <dgm:cxn modelId="{1D771606-EAFB-4945-8E2F-7B7AD6C1B85B}" type="presOf" srcId="{ECA33A4B-E40F-4DFF-BCFF-0C96182DC22C}" destId="{FCFD33CD-5C99-4D47-9803-CA57CB102CA2}" srcOrd="0" destOrd="0" presId="urn:microsoft.com/office/officeart/2005/8/layout/process1"/>
    <dgm:cxn modelId="{B34AB215-9497-43C5-BC63-6ECEAA713F4F}" type="presOf" srcId="{7F994EE6-869D-4760-91E0-C13DEDDC88D1}" destId="{FA41DE22-56E2-463E-9832-5F9756D14D88}" srcOrd="0" destOrd="0" presId="urn:microsoft.com/office/officeart/2005/8/layout/process1"/>
    <dgm:cxn modelId="{25B4A647-5E01-48AB-93C8-C1E45D9BFA6D}" type="presOf" srcId="{D782D6B0-E360-4EA6-909D-F119F17CB6A2}" destId="{7998F242-6DA3-4E30-9A9F-20FE952731B0}" srcOrd="0" destOrd="0" presId="urn:microsoft.com/office/officeart/2005/8/layout/process1"/>
    <dgm:cxn modelId="{1C413B4E-B1C3-46EF-924F-3E987753E7C2}" type="presOf" srcId="{DD281893-97B0-42C8-9382-583BB0C9DE1E}" destId="{F613A73F-DF05-4673-92A4-F4123D2F315A}" srcOrd="0" destOrd="0" presId="urn:microsoft.com/office/officeart/2005/8/layout/process1"/>
    <dgm:cxn modelId="{398B2E55-8497-415C-99D0-70C28642D715}" type="presOf" srcId="{DD281893-97B0-42C8-9382-583BB0C9DE1E}" destId="{BC0B9932-78DF-479A-9153-FC841D3DF23A}" srcOrd="1" destOrd="0" presId="urn:microsoft.com/office/officeart/2005/8/layout/process1"/>
    <dgm:cxn modelId="{BB1B8679-5207-45F6-AC29-937E7F97BCE1}" type="presOf" srcId="{ECA33A4B-E40F-4DFF-BCFF-0C96182DC22C}" destId="{2C6D555B-5C79-4C2F-B1D5-A8562D5FAB1F}" srcOrd="1" destOrd="0" presId="urn:microsoft.com/office/officeart/2005/8/layout/process1"/>
    <dgm:cxn modelId="{24F0E882-C62F-43A7-A5CA-AC7B5B702DDF}" srcId="{6651B531-1F99-41DF-87C0-CD35360E3B89}" destId="{20995D6A-DBA6-4407-A985-EDD13160881C}" srcOrd="1" destOrd="0" parTransId="{974517CB-3582-4B3C-AE43-2CF9AE6D419A}" sibTransId="{DD281893-97B0-42C8-9382-583BB0C9DE1E}"/>
    <dgm:cxn modelId="{F2DDF48E-FFBE-4D78-AEEB-5BCE5B7482BB}" type="presOf" srcId="{20995D6A-DBA6-4407-A985-EDD13160881C}" destId="{80874A06-F2B7-4C90-845D-A3FD4E88F5CA}" srcOrd="0" destOrd="0" presId="urn:microsoft.com/office/officeart/2005/8/layout/process1"/>
    <dgm:cxn modelId="{D3DE5590-8E07-476A-8522-B1FC8B20C8C4}" srcId="{6651B531-1F99-41DF-87C0-CD35360E3B89}" destId="{D782D6B0-E360-4EA6-909D-F119F17CB6A2}" srcOrd="3" destOrd="0" parTransId="{6C2A912E-DDF4-4262-85C6-A28324DD3969}" sibTransId="{E3863CD9-6394-4BDA-9AE8-68468895DCD2}"/>
    <dgm:cxn modelId="{565BC0A6-518C-4CBD-8879-67DDB074709F}" srcId="{6651B531-1F99-41DF-87C0-CD35360E3B89}" destId="{3C3C4F39-C5C3-4DE3-B781-18FAAA293618}" srcOrd="0" destOrd="0" parTransId="{491C7C0D-18E1-413E-9A14-AC5C65C6F576}" sibTransId="{4BE4CBCA-ACB6-4E8A-BFB4-6CBA0605670D}"/>
    <dgm:cxn modelId="{C92C15D0-1833-4FA4-9B8A-386E061FF336}" type="presOf" srcId="{4BE4CBCA-ACB6-4E8A-BFB4-6CBA0605670D}" destId="{48A2A543-60AB-4F69-BE9F-617CCD238D95}" srcOrd="0" destOrd="0" presId="urn:microsoft.com/office/officeart/2005/8/layout/process1"/>
    <dgm:cxn modelId="{A3C4A8DC-7335-4E51-82DA-9A08E03F86D1}" type="presOf" srcId="{3C3C4F39-C5C3-4DE3-B781-18FAAA293618}" destId="{0DDF8574-56DF-4913-90E7-9CB9ED03DB5B}" srcOrd="0" destOrd="0" presId="urn:microsoft.com/office/officeart/2005/8/layout/process1"/>
    <dgm:cxn modelId="{9F89E2EF-8B3D-4D51-871F-1E7CA2DE31E7}" type="presOf" srcId="{4BE4CBCA-ACB6-4E8A-BFB4-6CBA0605670D}" destId="{430BC999-3063-4ECE-B422-CD1D683A8A03}" srcOrd="1" destOrd="0" presId="urn:microsoft.com/office/officeart/2005/8/layout/process1"/>
    <dgm:cxn modelId="{888A55F0-5AAC-43E3-8E03-2007126AE432}" srcId="{6651B531-1F99-41DF-87C0-CD35360E3B89}" destId="{7F994EE6-869D-4760-91E0-C13DEDDC88D1}" srcOrd="2" destOrd="0" parTransId="{186A0225-4E63-4F7D-ABF6-7AF4BF12BBF4}" sibTransId="{ECA33A4B-E40F-4DFF-BCFF-0C96182DC22C}"/>
    <dgm:cxn modelId="{0C001BF7-0A03-4603-B868-CF714E2A739B}" type="presOf" srcId="{6651B531-1F99-41DF-87C0-CD35360E3B89}" destId="{BF76B75E-FC46-495D-82A8-4B00C11099AC}" srcOrd="0" destOrd="0" presId="urn:microsoft.com/office/officeart/2005/8/layout/process1"/>
    <dgm:cxn modelId="{7685D25F-FAD8-4CAB-B01E-7E4C8B9EA9F9}" type="presParOf" srcId="{BF76B75E-FC46-495D-82A8-4B00C11099AC}" destId="{0DDF8574-56DF-4913-90E7-9CB9ED03DB5B}" srcOrd="0" destOrd="0" presId="urn:microsoft.com/office/officeart/2005/8/layout/process1"/>
    <dgm:cxn modelId="{0C0E47F7-D19A-4A9B-B66B-1A2619C45549}" type="presParOf" srcId="{BF76B75E-FC46-495D-82A8-4B00C11099AC}" destId="{48A2A543-60AB-4F69-BE9F-617CCD238D95}" srcOrd="1" destOrd="0" presId="urn:microsoft.com/office/officeart/2005/8/layout/process1"/>
    <dgm:cxn modelId="{796B4B53-CC32-49A3-BAC5-14022A87D82C}" type="presParOf" srcId="{48A2A543-60AB-4F69-BE9F-617CCD238D95}" destId="{430BC999-3063-4ECE-B422-CD1D683A8A03}" srcOrd="0" destOrd="0" presId="urn:microsoft.com/office/officeart/2005/8/layout/process1"/>
    <dgm:cxn modelId="{5EC491BA-8079-4D22-BF4A-AC2C7D6BC061}" type="presParOf" srcId="{BF76B75E-FC46-495D-82A8-4B00C11099AC}" destId="{80874A06-F2B7-4C90-845D-A3FD4E88F5CA}" srcOrd="2" destOrd="0" presId="urn:microsoft.com/office/officeart/2005/8/layout/process1"/>
    <dgm:cxn modelId="{C21BE58B-8880-40F8-B99B-5077F1EAA544}" type="presParOf" srcId="{BF76B75E-FC46-495D-82A8-4B00C11099AC}" destId="{F613A73F-DF05-4673-92A4-F4123D2F315A}" srcOrd="3" destOrd="0" presId="urn:microsoft.com/office/officeart/2005/8/layout/process1"/>
    <dgm:cxn modelId="{9B6CD940-DE25-4BB3-9F5C-5B722F41E9EE}" type="presParOf" srcId="{F613A73F-DF05-4673-92A4-F4123D2F315A}" destId="{BC0B9932-78DF-479A-9153-FC841D3DF23A}" srcOrd="0" destOrd="0" presId="urn:microsoft.com/office/officeart/2005/8/layout/process1"/>
    <dgm:cxn modelId="{DF8DB152-1B2E-449C-A5CA-9E88C5FF55CC}" type="presParOf" srcId="{BF76B75E-FC46-495D-82A8-4B00C11099AC}" destId="{FA41DE22-56E2-463E-9832-5F9756D14D88}" srcOrd="4" destOrd="0" presId="urn:microsoft.com/office/officeart/2005/8/layout/process1"/>
    <dgm:cxn modelId="{C79D924A-BCF1-4B0D-A5AA-84560C7E25DA}" type="presParOf" srcId="{BF76B75E-FC46-495D-82A8-4B00C11099AC}" destId="{FCFD33CD-5C99-4D47-9803-CA57CB102CA2}" srcOrd="5" destOrd="0" presId="urn:microsoft.com/office/officeart/2005/8/layout/process1"/>
    <dgm:cxn modelId="{9AD64141-D974-407D-9F50-DD4AFAE760AF}" type="presParOf" srcId="{FCFD33CD-5C99-4D47-9803-CA57CB102CA2}" destId="{2C6D555B-5C79-4C2F-B1D5-A8562D5FAB1F}" srcOrd="0" destOrd="0" presId="urn:microsoft.com/office/officeart/2005/8/layout/process1"/>
    <dgm:cxn modelId="{F646901E-F344-46F1-B3EA-58CFE46820C9}" type="presParOf" srcId="{BF76B75E-FC46-495D-82A8-4B00C11099AC}" destId="{7998F242-6DA3-4E30-9A9F-20FE952731B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239A8D-4C74-4183-8A0A-A9D45862CADE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51ECA4-26F2-48DB-9170-EA9354F47652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 Symptoms</a:t>
          </a:r>
          <a:endParaRPr lang="en-US"/>
        </a:p>
      </dgm:t>
    </dgm:pt>
    <dgm:pt modelId="{12C3F675-BD09-4B0A-920E-3E7D81E93036}" type="parTrans" cxnId="{97F6B7D4-5C03-4716-893B-4CD890F6095B}">
      <dgm:prSet/>
      <dgm:spPr/>
      <dgm:t>
        <a:bodyPr/>
        <a:lstStyle/>
        <a:p>
          <a:endParaRPr lang="en-US"/>
        </a:p>
      </dgm:t>
    </dgm:pt>
    <dgm:pt modelId="{F90C46A1-A024-4099-B1D4-F530A5C000B9}" type="sibTrans" cxnId="{97F6B7D4-5C03-4716-893B-4CD890F6095B}">
      <dgm:prSet/>
      <dgm:spPr/>
      <dgm:t>
        <a:bodyPr/>
        <a:lstStyle/>
        <a:p>
          <a:endParaRPr lang="en-US"/>
        </a:p>
      </dgm:t>
    </dgm:pt>
    <dgm:pt modelId="{5E2AF46A-D325-42AA-AF23-4C1313F9DA41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 Theory</a:t>
          </a:r>
          <a:endParaRPr lang="en-US"/>
        </a:p>
      </dgm:t>
    </dgm:pt>
    <dgm:pt modelId="{CE758E3F-00D2-4823-B1B2-EBA8019A62C5}" type="parTrans" cxnId="{7106E370-8979-4885-864E-76CD054FC19E}">
      <dgm:prSet/>
      <dgm:spPr/>
      <dgm:t>
        <a:bodyPr/>
        <a:lstStyle/>
        <a:p>
          <a:endParaRPr lang="en-US"/>
        </a:p>
      </dgm:t>
    </dgm:pt>
    <dgm:pt modelId="{AC348D47-5AB8-4488-A277-025008FD6D53}" type="sibTrans" cxnId="{7106E370-8979-4885-864E-76CD054FC19E}">
      <dgm:prSet/>
      <dgm:spPr/>
      <dgm:t>
        <a:bodyPr/>
        <a:lstStyle/>
        <a:p>
          <a:endParaRPr lang="en-US"/>
        </a:p>
      </dgm:t>
    </dgm:pt>
    <dgm:pt modelId="{DBF11233-86F3-4124-9B89-19E63025FB73}" type="pres">
      <dgm:prSet presAssocID="{EE239A8D-4C74-4183-8A0A-A9D45862CADE}" presName="Name0" presStyleCnt="0">
        <dgm:presLayoutVars>
          <dgm:dir/>
          <dgm:resizeHandles val="exact"/>
        </dgm:presLayoutVars>
      </dgm:prSet>
      <dgm:spPr/>
    </dgm:pt>
    <dgm:pt modelId="{B4F13641-F9B1-44B7-AF57-7CE56B2A48B1}" type="pres">
      <dgm:prSet presAssocID="{9C51ECA4-26F2-48DB-9170-EA9354F47652}" presName="node" presStyleLbl="node1" presStyleIdx="0" presStyleCnt="2">
        <dgm:presLayoutVars>
          <dgm:bulletEnabled val="1"/>
        </dgm:presLayoutVars>
      </dgm:prSet>
      <dgm:spPr/>
    </dgm:pt>
    <dgm:pt modelId="{DA20618F-E439-4854-AA66-A8EDAB00403C}" type="pres">
      <dgm:prSet presAssocID="{F90C46A1-A024-4099-B1D4-F530A5C000B9}" presName="sibTrans" presStyleLbl="sibTrans2D1" presStyleIdx="0" presStyleCnt="2"/>
      <dgm:spPr/>
    </dgm:pt>
    <dgm:pt modelId="{B6BCC647-84A7-4A62-8948-AEA3A08E1358}" type="pres">
      <dgm:prSet presAssocID="{F90C46A1-A024-4099-B1D4-F530A5C000B9}" presName="connectorText" presStyleLbl="sibTrans2D1" presStyleIdx="0" presStyleCnt="2"/>
      <dgm:spPr/>
    </dgm:pt>
    <dgm:pt modelId="{39DD6874-6096-4A7B-9971-7C8B3C1EC0B6}" type="pres">
      <dgm:prSet presAssocID="{5E2AF46A-D325-42AA-AF23-4C1313F9DA41}" presName="node" presStyleLbl="node1" presStyleIdx="1" presStyleCnt="2">
        <dgm:presLayoutVars>
          <dgm:bulletEnabled val="1"/>
        </dgm:presLayoutVars>
      </dgm:prSet>
      <dgm:spPr/>
    </dgm:pt>
    <dgm:pt modelId="{86C234F7-4DD5-4A60-9912-39F2591F87A9}" type="pres">
      <dgm:prSet presAssocID="{AC348D47-5AB8-4488-A277-025008FD6D53}" presName="sibTrans" presStyleLbl="sibTrans2D1" presStyleIdx="1" presStyleCnt="2"/>
      <dgm:spPr/>
    </dgm:pt>
    <dgm:pt modelId="{B6B9566B-5F22-4548-B17D-1F3D441BFDFE}" type="pres">
      <dgm:prSet presAssocID="{AC348D47-5AB8-4488-A277-025008FD6D53}" presName="connectorText" presStyleLbl="sibTrans2D1" presStyleIdx="1" presStyleCnt="2"/>
      <dgm:spPr/>
    </dgm:pt>
  </dgm:ptLst>
  <dgm:cxnLst>
    <dgm:cxn modelId="{A8B8C263-4CEE-4AAA-8DF2-76C857C3AACC}" type="presOf" srcId="{AC348D47-5AB8-4488-A277-025008FD6D53}" destId="{B6B9566B-5F22-4548-B17D-1F3D441BFDFE}" srcOrd="1" destOrd="0" presId="urn:microsoft.com/office/officeart/2005/8/layout/cycle7"/>
    <dgm:cxn modelId="{7106E370-8979-4885-864E-76CD054FC19E}" srcId="{EE239A8D-4C74-4183-8A0A-A9D45862CADE}" destId="{5E2AF46A-D325-42AA-AF23-4C1313F9DA41}" srcOrd="1" destOrd="0" parTransId="{CE758E3F-00D2-4823-B1B2-EBA8019A62C5}" sibTransId="{AC348D47-5AB8-4488-A277-025008FD6D53}"/>
    <dgm:cxn modelId="{74676E98-4B2D-448F-9DD2-7A4269E4A413}" type="presOf" srcId="{AC348D47-5AB8-4488-A277-025008FD6D53}" destId="{86C234F7-4DD5-4A60-9912-39F2591F87A9}" srcOrd="0" destOrd="0" presId="urn:microsoft.com/office/officeart/2005/8/layout/cycle7"/>
    <dgm:cxn modelId="{D304A4B5-4DE2-4DB3-A74E-63B48D047875}" type="presOf" srcId="{F90C46A1-A024-4099-B1D4-F530A5C000B9}" destId="{B6BCC647-84A7-4A62-8948-AEA3A08E1358}" srcOrd="1" destOrd="0" presId="urn:microsoft.com/office/officeart/2005/8/layout/cycle7"/>
    <dgm:cxn modelId="{84CAE6C4-4B87-4B7F-9684-24192F39F00F}" type="presOf" srcId="{9C51ECA4-26F2-48DB-9170-EA9354F47652}" destId="{B4F13641-F9B1-44B7-AF57-7CE56B2A48B1}" srcOrd="0" destOrd="0" presId="urn:microsoft.com/office/officeart/2005/8/layout/cycle7"/>
    <dgm:cxn modelId="{97F6B7D4-5C03-4716-893B-4CD890F6095B}" srcId="{EE239A8D-4C74-4183-8A0A-A9D45862CADE}" destId="{9C51ECA4-26F2-48DB-9170-EA9354F47652}" srcOrd="0" destOrd="0" parTransId="{12C3F675-BD09-4B0A-920E-3E7D81E93036}" sibTransId="{F90C46A1-A024-4099-B1D4-F530A5C000B9}"/>
    <dgm:cxn modelId="{4B09B4E1-D142-4A77-9A27-F0D3A62FD014}" type="presOf" srcId="{F90C46A1-A024-4099-B1D4-F530A5C000B9}" destId="{DA20618F-E439-4854-AA66-A8EDAB00403C}" srcOrd="0" destOrd="0" presId="urn:microsoft.com/office/officeart/2005/8/layout/cycle7"/>
    <dgm:cxn modelId="{FC40F9EB-EBD2-42FB-BA37-46C7EF922854}" type="presOf" srcId="{5E2AF46A-D325-42AA-AF23-4C1313F9DA41}" destId="{39DD6874-6096-4A7B-9971-7C8B3C1EC0B6}" srcOrd="0" destOrd="0" presId="urn:microsoft.com/office/officeart/2005/8/layout/cycle7"/>
    <dgm:cxn modelId="{7388A5F0-77C2-4838-8FBF-149131A39574}" type="presOf" srcId="{EE239A8D-4C74-4183-8A0A-A9D45862CADE}" destId="{DBF11233-86F3-4124-9B89-19E63025FB73}" srcOrd="0" destOrd="0" presId="urn:microsoft.com/office/officeart/2005/8/layout/cycle7"/>
    <dgm:cxn modelId="{2516A802-85F1-4082-9855-80455F04C6B3}" type="presParOf" srcId="{DBF11233-86F3-4124-9B89-19E63025FB73}" destId="{B4F13641-F9B1-44B7-AF57-7CE56B2A48B1}" srcOrd="0" destOrd="0" presId="urn:microsoft.com/office/officeart/2005/8/layout/cycle7"/>
    <dgm:cxn modelId="{4DD8B38E-7B55-4CDD-87D4-9978D5B557E7}" type="presParOf" srcId="{DBF11233-86F3-4124-9B89-19E63025FB73}" destId="{DA20618F-E439-4854-AA66-A8EDAB00403C}" srcOrd="1" destOrd="0" presId="urn:microsoft.com/office/officeart/2005/8/layout/cycle7"/>
    <dgm:cxn modelId="{DE490799-3033-4149-AF3C-DC1A40ED9EFA}" type="presParOf" srcId="{DA20618F-E439-4854-AA66-A8EDAB00403C}" destId="{B6BCC647-84A7-4A62-8948-AEA3A08E1358}" srcOrd="0" destOrd="0" presId="urn:microsoft.com/office/officeart/2005/8/layout/cycle7"/>
    <dgm:cxn modelId="{532EC98D-2C2F-4BE8-9761-F2271BB98194}" type="presParOf" srcId="{DBF11233-86F3-4124-9B89-19E63025FB73}" destId="{39DD6874-6096-4A7B-9971-7C8B3C1EC0B6}" srcOrd="2" destOrd="0" presId="urn:microsoft.com/office/officeart/2005/8/layout/cycle7"/>
    <dgm:cxn modelId="{E9CED426-9CDE-4492-ADC1-E81777BFF974}" type="presParOf" srcId="{DBF11233-86F3-4124-9B89-19E63025FB73}" destId="{86C234F7-4DD5-4A60-9912-39F2591F87A9}" srcOrd="3" destOrd="0" presId="urn:microsoft.com/office/officeart/2005/8/layout/cycle7"/>
    <dgm:cxn modelId="{0E7CCBAE-4CFB-4F9F-866B-81BF2E47E67D}" type="presParOf" srcId="{86C234F7-4DD5-4A60-9912-39F2591F87A9}" destId="{B6B9566B-5F22-4548-B17D-1F3D441BFDF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AD5563-F35E-43D3-B0E6-874DB4498950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2028DE-6803-4C5F-93B7-802FD89A34A0}">
      <dgm:prSet/>
      <dgm:spPr/>
      <dgm:t>
        <a:bodyPr/>
        <a:lstStyle/>
        <a:p>
          <a:r>
            <a:rPr lang="en-US" baseline="0"/>
            <a:t>Any memory profiler</a:t>
          </a:r>
          <a:endParaRPr lang="en-US"/>
        </a:p>
      </dgm:t>
    </dgm:pt>
    <dgm:pt modelId="{C65FFBC0-5870-4E49-81DD-B69CA7023693}" type="parTrans" cxnId="{928C492A-7094-40EE-AEAD-E12418EAED45}">
      <dgm:prSet/>
      <dgm:spPr/>
      <dgm:t>
        <a:bodyPr/>
        <a:lstStyle/>
        <a:p>
          <a:endParaRPr lang="en-US"/>
        </a:p>
      </dgm:t>
    </dgm:pt>
    <dgm:pt modelId="{40801FDE-7017-405C-AA77-A5CEA37C0B52}" type="sibTrans" cxnId="{928C492A-7094-40EE-AEAD-E12418EAED45}">
      <dgm:prSet/>
      <dgm:spPr/>
      <dgm:t>
        <a:bodyPr/>
        <a:lstStyle/>
        <a:p>
          <a:endParaRPr lang="en-US"/>
        </a:p>
      </dgm:t>
    </dgm:pt>
    <dgm:pt modelId="{661CB061-028D-4884-93B1-411E6D174015}">
      <dgm:prSet/>
      <dgm:spPr/>
      <dgm:t>
        <a:bodyPr/>
        <a:lstStyle/>
        <a:p>
          <a:r>
            <a:rPr lang="en-US" baseline="0"/>
            <a:t>PerfView</a:t>
          </a:r>
          <a:endParaRPr lang="en-US"/>
        </a:p>
      </dgm:t>
    </dgm:pt>
    <dgm:pt modelId="{5E72C3BE-3D20-4682-940A-CAC210B87355}" type="parTrans" cxnId="{6C1D23A3-ED00-4835-8460-0F7A57005880}">
      <dgm:prSet/>
      <dgm:spPr/>
      <dgm:t>
        <a:bodyPr/>
        <a:lstStyle/>
        <a:p>
          <a:endParaRPr lang="en-US"/>
        </a:p>
      </dgm:t>
    </dgm:pt>
    <dgm:pt modelId="{8F963A3A-D1A7-4B4D-8EF8-06DF00CC1471}" type="sibTrans" cxnId="{6C1D23A3-ED00-4835-8460-0F7A57005880}">
      <dgm:prSet/>
      <dgm:spPr/>
      <dgm:t>
        <a:bodyPr/>
        <a:lstStyle/>
        <a:p>
          <a:endParaRPr lang="en-US"/>
        </a:p>
      </dgm:t>
    </dgm:pt>
    <dgm:pt modelId="{A1C1B077-BCE6-4C9D-A1D4-33FC86AD995A}">
      <dgm:prSet/>
      <dgm:spPr/>
      <dgm:t>
        <a:bodyPr/>
        <a:lstStyle/>
        <a:p>
          <a:pPr rtl="0"/>
          <a:r>
            <a:rPr lang="en-US" baseline="0"/>
            <a:t>VMMap, Process Monitor, ProcDump</a:t>
          </a:r>
          <a:r>
            <a:rPr lang="en-US">
              <a:latin typeface="The Hand Extrablack"/>
            </a:rPr>
            <a:t> (SysInternals</a:t>
          </a:r>
          <a:r>
            <a:rPr lang="en-US"/>
            <a:t>)</a:t>
          </a:r>
        </a:p>
      </dgm:t>
    </dgm:pt>
    <dgm:pt modelId="{46E3D6D9-2EE8-4B85-AFCD-24B41B33E89C}" type="parTrans" cxnId="{0B8EB78A-C0C8-43F8-94B8-3F3DFC9037D4}">
      <dgm:prSet/>
      <dgm:spPr/>
      <dgm:t>
        <a:bodyPr/>
        <a:lstStyle/>
        <a:p>
          <a:endParaRPr lang="en-US"/>
        </a:p>
      </dgm:t>
    </dgm:pt>
    <dgm:pt modelId="{3BAB7048-4F74-4B43-9066-FD2766AC2EC3}" type="sibTrans" cxnId="{0B8EB78A-C0C8-43F8-94B8-3F3DFC9037D4}">
      <dgm:prSet/>
      <dgm:spPr/>
      <dgm:t>
        <a:bodyPr/>
        <a:lstStyle/>
        <a:p>
          <a:endParaRPr lang="en-US"/>
        </a:p>
      </dgm:t>
    </dgm:pt>
    <dgm:pt modelId="{1E689E6A-D69D-4621-B198-95E7526ECED1}">
      <dgm:prSet/>
      <dgm:spPr/>
      <dgm:t>
        <a:bodyPr/>
        <a:lstStyle/>
        <a:p>
          <a:r>
            <a:rPr lang="en-US" baseline="0"/>
            <a:t>Debug Diagnostic Tool</a:t>
          </a:r>
          <a:endParaRPr lang="en-US"/>
        </a:p>
      </dgm:t>
    </dgm:pt>
    <dgm:pt modelId="{C9346B68-1497-4EB7-A69C-CC7EA1B949BB}" type="parTrans" cxnId="{EEB29BBE-AD92-4999-8784-E8EC7698127D}">
      <dgm:prSet/>
      <dgm:spPr/>
      <dgm:t>
        <a:bodyPr/>
        <a:lstStyle/>
        <a:p>
          <a:endParaRPr lang="en-US"/>
        </a:p>
      </dgm:t>
    </dgm:pt>
    <dgm:pt modelId="{B279E76B-3A24-46BD-AE8B-B71C8ADD9B73}" type="sibTrans" cxnId="{EEB29BBE-AD92-4999-8784-E8EC7698127D}">
      <dgm:prSet/>
      <dgm:spPr/>
      <dgm:t>
        <a:bodyPr/>
        <a:lstStyle/>
        <a:p>
          <a:endParaRPr lang="en-US"/>
        </a:p>
      </dgm:t>
    </dgm:pt>
    <dgm:pt modelId="{96361305-2AD3-4AA8-BF02-419D951A68AA}">
      <dgm:prSet/>
      <dgm:spPr/>
      <dgm:t>
        <a:bodyPr/>
        <a:lstStyle/>
        <a:p>
          <a:pPr rtl="0"/>
          <a:r>
            <a:rPr lang="en-US" baseline="0"/>
            <a:t>Visual Studio</a:t>
          </a:r>
          <a:r>
            <a:rPr lang="en-US">
              <a:latin typeface="The Hand Extrablack"/>
            </a:rPr>
            <a:t> (parallel stacks!)</a:t>
          </a:r>
          <a:endParaRPr lang="en-US"/>
        </a:p>
      </dgm:t>
    </dgm:pt>
    <dgm:pt modelId="{085BCF2C-80EE-49E8-A8B9-36C942044A48}" type="parTrans" cxnId="{5B87F6F0-888C-4A64-8B7D-9D2777C1DE59}">
      <dgm:prSet/>
      <dgm:spPr/>
      <dgm:t>
        <a:bodyPr/>
        <a:lstStyle/>
        <a:p>
          <a:endParaRPr lang="en-US"/>
        </a:p>
      </dgm:t>
    </dgm:pt>
    <dgm:pt modelId="{0EFFEE86-2D6A-4559-882D-4DF229F4D6A3}" type="sibTrans" cxnId="{5B87F6F0-888C-4A64-8B7D-9D2777C1DE59}">
      <dgm:prSet/>
      <dgm:spPr/>
      <dgm:t>
        <a:bodyPr/>
        <a:lstStyle/>
        <a:p>
          <a:endParaRPr lang="en-US"/>
        </a:p>
      </dgm:t>
    </dgm:pt>
    <dgm:pt modelId="{49557C92-4E16-4173-8C4F-443FD4E95580}">
      <dgm:prSet phldr="0"/>
      <dgm:spPr/>
      <dgm:t>
        <a:bodyPr/>
        <a:lstStyle/>
        <a:p>
          <a:pPr rtl="0"/>
          <a:r>
            <a:rPr lang="en-US"/>
            <a:t>.Net CLI tools</a:t>
          </a:r>
        </a:p>
      </dgm:t>
    </dgm:pt>
    <dgm:pt modelId="{EFE2D2A1-D1C4-4AF7-9D8E-E94E50E3D697}" type="parTrans" cxnId="{988DFA35-18A1-4663-ADF5-CC6332634580}">
      <dgm:prSet/>
      <dgm:spPr/>
    </dgm:pt>
    <dgm:pt modelId="{DF369E3C-DAD3-4F4F-B76A-56D5DFA75118}" type="sibTrans" cxnId="{988DFA35-18A1-4663-ADF5-CC6332634580}">
      <dgm:prSet/>
      <dgm:spPr/>
    </dgm:pt>
    <dgm:pt modelId="{65AF4FDA-D7A4-46DA-9835-6BD36FB180BC}" type="pres">
      <dgm:prSet presAssocID="{0AAD5563-F35E-43D3-B0E6-874DB4498950}" presName="diagram" presStyleCnt="0">
        <dgm:presLayoutVars>
          <dgm:dir/>
          <dgm:resizeHandles val="exact"/>
        </dgm:presLayoutVars>
      </dgm:prSet>
      <dgm:spPr/>
    </dgm:pt>
    <dgm:pt modelId="{B1835BE9-6580-483A-B7C0-C5FC2907851B}" type="pres">
      <dgm:prSet presAssocID="{852028DE-6803-4C5F-93B7-802FD89A34A0}" presName="node" presStyleLbl="node1" presStyleIdx="0" presStyleCnt="6">
        <dgm:presLayoutVars>
          <dgm:bulletEnabled val="1"/>
        </dgm:presLayoutVars>
      </dgm:prSet>
      <dgm:spPr/>
    </dgm:pt>
    <dgm:pt modelId="{8D053AB8-8DBC-472B-978E-6EBF4016D3EB}" type="pres">
      <dgm:prSet presAssocID="{40801FDE-7017-405C-AA77-A5CEA37C0B52}" presName="sibTrans" presStyleCnt="0"/>
      <dgm:spPr/>
    </dgm:pt>
    <dgm:pt modelId="{89765D73-F81A-4C3B-8173-793F5CB3E953}" type="pres">
      <dgm:prSet presAssocID="{661CB061-028D-4884-93B1-411E6D174015}" presName="node" presStyleLbl="node1" presStyleIdx="1" presStyleCnt="6">
        <dgm:presLayoutVars>
          <dgm:bulletEnabled val="1"/>
        </dgm:presLayoutVars>
      </dgm:prSet>
      <dgm:spPr/>
    </dgm:pt>
    <dgm:pt modelId="{77DFB79C-DF5C-4506-920A-695D780E817D}" type="pres">
      <dgm:prSet presAssocID="{8F963A3A-D1A7-4B4D-8EF8-06DF00CC1471}" presName="sibTrans" presStyleCnt="0"/>
      <dgm:spPr/>
    </dgm:pt>
    <dgm:pt modelId="{79ACCEAC-2BAC-456B-A5D8-46BE60423ACF}" type="pres">
      <dgm:prSet presAssocID="{A1C1B077-BCE6-4C9D-A1D4-33FC86AD995A}" presName="node" presStyleLbl="node1" presStyleIdx="2" presStyleCnt="6">
        <dgm:presLayoutVars>
          <dgm:bulletEnabled val="1"/>
        </dgm:presLayoutVars>
      </dgm:prSet>
      <dgm:spPr/>
    </dgm:pt>
    <dgm:pt modelId="{56254E0F-616F-453A-8A08-CD46A1026C2B}" type="pres">
      <dgm:prSet presAssocID="{3BAB7048-4F74-4B43-9066-FD2766AC2EC3}" presName="sibTrans" presStyleCnt="0"/>
      <dgm:spPr/>
    </dgm:pt>
    <dgm:pt modelId="{269DDC36-7501-4657-9EB0-544DD516494D}" type="pres">
      <dgm:prSet presAssocID="{1E689E6A-D69D-4621-B198-95E7526ECED1}" presName="node" presStyleLbl="node1" presStyleIdx="3" presStyleCnt="6">
        <dgm:presLayoutVars>
          <dgm:bulletEnabled val="1"/>
        </dgm:presLayoutVars>
      </dgm:prSet>
      <dgm:spPr/>
    </dgm:pt>
    <dgm:pt modelId="{CAFEEBFA-0CB2-473D-84EB-5946BF0385CC}" type="pres">
      <dgm:prSet presAssocID="{B279E76B-3A24-46BD-AE8B-B71C8ADD9B73}" presName="sibTrans" presStyleCnt="0"/>
      <dgm:spPr/>
    </dgm:pt>
    <dgm:pt modelId="{348FF07D-6052-4415-BFB7-99F0BEE28514}" type="pres">
      <dgm:prSet presAssocID="{96361305-2AD3-4AA8-BF02-419D951A68AA}" presName="node" presStyleLbl="node1" presStyleIdx="4" presStyleCnt="6">
        <dgm:presLayoutVars>
          <dgm:bulletEnabled val="1"/>
        </dgm:presLayoutVars>
      </dgm:prSet>
      <dgm:spPr/>
    </dgm:pt>
    <dgm:pt modelId="{040DC7F6-63AE-4CC9-B0F8-460895651B60}" type="pres">
      <dgm:prSet presAssocID="{0EFFEE86-2D6A-4559-882D-4DF229F4D6A3}" presName="sibTrans" presStyleCnt="0"/>
      <dgm:spPr/>
    </dgm:pt>
    <dgm:pt modelId="{DF59C552-F492-4307-91A2-CD43BF75EB34}" type="pres">
      <dgm:prSet presAssocID="{49557C92-4E16-4173-8C4F-443FD4E95580}" presName="node" presStyleLbl="node1" presStyleIdx="5" presStyleCnt="6">
        <dgm:presLayoutVars>
          <dgm:bulletEnabled val="1"/>
        </dgm:presLayoutVars>
      </dgm:prSet>
      <dgm:spPr/>
    </dgm:pt>
  </dgm:ptLst>
  <dgm:cxnLst>
    <dgm:cxn modelId="{928C492A-7094-40EE-AEAD-E12418EAED45}" srcId="{0AAD5563-F35E-43D3-B0E6-874DB4498950}" destId="{852028DE-6803-4C5F-93B7-802FD89A34A0}" srcOrd="0" destOrd="0" parTransId="{C65FFBC0-5870-4E49-81DD-B69CA7023693}" sibTransId="{40801FDE-7017-405C-AA77-A5CEA37C0B52}"/>
    <dgm:cxn modelId="{988DFA35-18A1-4663-ADF5-CC6332634580}" srcId="{0AAD5563-F35E-43D3-B0E6-874DB4498950}" destId="{49557C92-4E16-4173-8C4F-443FD4E95580}" srcOrd="5" destOrd="0" parTransId="{EFE2D2A1-D1C4-4AF7-9D8E-E94E50E3D697}" sibTransId="{DF369E3C-DAD3-4F4F-B76A-56D5DFA75118}"/>
    <dgm:cxn modelId="{E171F170-24C5-4BBA-917F-A361BA08FFDE}" type="presOf" srcId="{1E689E6A-D69D-4621-B198-95E7526ECED1}" destId="{269DDC36-7501-4657-9EB0-544DD516494D}" srcOrd="0" destOrd="0" presId="urn:microsoft.com/office/officeart/2005/8/layout/default"/>
    <dgm:cxn modelId="{F2296554-AF33-4048-AF91-1E26DADA9805}" type="presOf" srcId="{49557C92-4E16-4173-8C4F-443FD4E95580}" destId="{DF59C552-F492-4307-91A2-CD43BF75EB34}" srcOrd="0" destOrd="0" presId="urn:microsoft.com/office/officeart/2005/8/layout/default"/>
    <dgm:cxn modelId="{3DCA2F78-FC97-45B4-898C-E99B20A57CFD}" type="presOf" srcId="{A1C1B077-BCE6-4C9D-A1D4-33FC86AD995A}" destId="{79ACCEAC-2BAC-456B-A5D8-46BE60423ACF}" srcOrd="0" destOrd="0" presId="urn:microsoft.com/office/officeart/2005/8/layout/default"/>
    <dgm:cxn modelId="{A8CA0B82-FD55-4892-BB90-04794C2243C4}" type="presOf" srcId="{661CB061-028D-4884-93B1-411E6D174015}" destId="{89765D73-F81A-4C3B-8173-793F5CB3E953}" srcOrd="0" destOrd="0" presId="urn:microsoft.com/office/officeart/2005/8/layout/default"/>
    <dgm:cxn modelId="{0B8EB78A-C0C8-43F8-94B8-3F3DFC9037D4}" srcId="{0AAD5563-F35E-43D3-B0E6-874DB4498950}" destId="{A1C1B077-BCE6-4C9D-A1D4-33FC86AD995A}" srcOrd="2" destOrd="0" parTransId="{46E3D6D9-2EE8-4B85-AFCD-24B41B33E89C}" sibTransId="{3BAB7048-4F74-4B43-9066-FD2766AC2EC3}"/>
    <dgm:cxn modelId="{6C1D23A3-ED00-4835-8460-0F7A57005880}" srcId="{0AAD5563-F35E-43D3-B0E6-874DB4498950}" destId="{661CB061-028D-4884-93B1-411E6D174015}" srcOrd="1" destOrd="0" parTransId="{5E72C3BE-3D20-4682-940A-CAC210B87355}" sibTransId="{8F963A3A-D1A7-4B4D-8EF8-06DF00CC1471}"/>
    <dgm:cxn modelId="{B5EC93B6-B643-48C9-B30A-BEA3315D788B}" type="presOf" srcId="{96361305-2AD3-4AA8-BF02-419D951A68AA}" destId="{348FF07D-6052-4415-BFB7-99F0BEE28514}" srcOrd="0" destOrd="0" presId="urn:microsoft.com/office/officeart/2005/8/layout/default"/>
    <dgm:cxn modelId="{EEB29BBE-AD92-4999-8784-E8EC7698127D}" srcId="{0AAD5563-F35E-43D3-B0E6-874DB4498950}" destId="{1E689E6A-D69D-4621-B198-95E7526ECED1}" srcOrd="3" destOrd="0" parTransId="{C9346B68-1497-4EB7-A69C-CC7EA1B949BB}" sibTransId="{B279E76B-3A24-46BD-AE8B-B71C8ADD9B73}"/>
    <dgm:cxn modelId="{461BD8DC-99DC-4172-A8A1-76E693A4FC1E}" type="presOf" srcId="{0AAD5563-F35E-43D3-B0E6-874DB4498950}" destId="{65AF4FDA-D7A4-46DA-9835-6BD36FB180BC}" srcOrd="0" destOrd="0" presId="urn:microsoft.com/office/officeart/2005/8/layout/default"/>
    <dgm:cxn modelId="{5B87F6F0-888C-4A64-8B7D-9D2777C1DE59}" srcId="{0AAD5563-F35E-43D3-B0E6-874DB4498950}" destId="{96361305-2AD3-4AA8-BF02-419D951A68AA}" srcOrd="4" destOrd="0" parTransId="{085BCF2C-80EE-49E8-A8B9-36C942044A48}" sibTransId="{0EFFEE86-2D6A-4559-882D-4DF229F4D6A3}"/>
    <dgm:cxn modelId="{1F44B5F4-17DE-44A5-98DD-2DFE0A17CA5A}" type="presOf" srcId="{852028DE-6803-4C5F-93B7-802FD89A34A0}" destId="{B1835BE9-6580-483A-B7C0-C5FC2907851B}" srcOrd="0" destOrd="0" presId="urn:microsoft.com/office/officeart/2005/8/layout/default"/>
    <dgm:cxn modelId="{6257A092-8C60-4723-B851-586F8B31E664}" type="presParOf" srcId="{65AF4FDA-D7A4-46DA-9835-6BD36FB180BC}" destId="{B1835BE9-6580-483A-B7C0-C5FC2907851B}" srcOrd="0" destOrd="0" presId="urn:microsoft.com/office/officeart/2005/8/layout/default"/>
    <dgm:cxn modelId="{4F95789B-5600-4E76-B095-1F918A0E985D}" type="presParOf" srcId="{65AF4FDA-D7A4-46DA-9835-6BD36FB180BC}" destId="{8D053AB8-8DBC-472B-978E-6EBF4016D3EB}" srcOrd="1" destOrd="0" presId="urn:microsoft.com/office/officeart/2005/8/layout/default"/>
    <dgm:cxn modelId="{F77E5EDC-C7B7-41A8-97B9-701A48394CFD}" type="presParOf" srcId="{65AF4FDA-D7A4-46DA-9835-6BD36FB180BC}" destId="{89765D73-F81A-4C3B-8173-793F5CB3E953}" srcOrd="2" destOrd="0" presId="urn:microsoft.com/office/officeart/2005/8/layout/default"/>
    <dgm:cxn modelId="{811BAB38-9DEB-43D8-8785-3B4BB335D9E8}" type="presParOf" srcId="{65AF4FDA-D7A4-46DA-9835-6BD36FB180BC}" destId="{77DFB79C-DF5C-4506-920A-695D780E817D}" srcOrd="3" destOrd="0" presId="urn:microsoft.com/office/officeart/2005/8/layout/default"/>
    <dgm:cxn modelId="{CE5B136C-8F34-4AB1-A982-CB7BBF2D3918}" type="presParOf" srcId="{65AF4FDA-D7A4-46DA-9835-6BD36FB180BC}" destId="{79ACCEAC-2BAC-456B-A5D8-46BE60423ACF}" srcOrd="4" destOrd="0" presId="urn:microsoft.com/office/officeart/2005/8/layout/default"/>
    <dgm:cxn modelId="{C6D83E8D-D4CA-47C2-A7DA-CEF4AA7146CD}" type="presParOf" srcId="{65AF4FDA-D7A4-46DA-9835-6BD36FB180BC}" destId="{56254E0F-616F-453A-8A08-CD46A1026C2B}" srcOrd="5" destOrd="0" presId="urn:microsoft.com/office/officeart/2005/8/layout/default"/>
    <dgm:cxn modelId="{EF15D738-8FDF-4E61-834E-6F848673F32B}" type="presParOf" srcId="{65AF4FDA-D7A4-46DA-9835-6BD36FB180BC}" destId="{269DDC36-7501-4657-9EB0-544DD516494D}" srcOrd="6" destOrd="0" presId="urn:microsoft.com/office/officeart/2005/8/layout/default"/>
    <dgm:cxn modelId="{6D8BF351-D575-41B5-B246-E50A6D215F6C}" type="presParOf" srcId="{65AF4FDA-D7A4-46DA-9835-6BD36FB180BC}" destId="{CAFEEBFA-0CB2-473D-84EB-5946BF0385CC}" srcOrd="7" destOrd="0" presId="urn:microsoft.com/office/officeart/2005/8/layout/default"/>
    <dgm:cxn modelId="{0F365048-898B-4390-BFF2-4D4A060255A6}" type="presParOf" srcId="{65AF4FDA-D7A4-46DA-9835-6BD36FB180BC}" destId="{348FF07D-6052-4415-BFB7-99F0BEE28514}" srcOrd="8" destOrd="0" presId="urn:microsoft.com/office/officeart/2005/8/layout/default"/>
    <dgm:cxn modelId="{E161069F-BF33-4BCC-B671-C277BC7B84D7}" type="presParOf" srcId="{65AF4FDA-D7A4-46DA-9835-6BD36FB180BC}" destId="{040DC7F6-63AE-4CC9-B0F8-460895651B60}" srcOrd="9" destOrd="0" presId="urn:microsoft.com/office/officeart/2005/8/layout/default"/>
    <dgm:cxn modelId="{92EBB396-7CA5-4595-A908-094C584CBCB3}" type="presParOf" srcId="{65AF4FDA-D7A4-46DA-9835-6BD36FB180BC}" destId="{DF59C552-F492-4307-91A2-CD43BF75EB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AD5563-F35E-43D3-B0E6-874DB4498950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52028DE-6803-4C5F-93B7-802FD89A34A0}">
      <dgm:prSet/>
      <dgm:spPr/>
      <dgm:t>
        <a:bodyPr/>
        <a:lstStyle/>
        <a:p>
          <a:r>
            <a:rPr lang="en-US" baseline="0">
              <a:latin typeface="The Hand Extrablack"/>
            </a:rPr>
            <a:t>Valgrind</a:t>
          </a:r>
          <a:endParaRPr lang="en-US"/>
        </a:p>
      </dgm:t>
    </dgm:pt>
    <dgm:pt modelId="{C65FFBC0-5870-4E49-81DD-B69CA7023693}" type="parTrans" cxnId="{928C492A-7094-40EE-AEAD-E12418EAED45}">
      <dgm:prSet/>
      <dgm:spPr/>
      <dgm:t>
        <a:bodyPr/>
        <a:lstStyle/>
        <a:p>
          <a:endParaRPr lang="en-US"/>
        </a:p>
      </dgm:t>
    </dgm:pt>
    <dgm:pt modelId="{40801FDE-7017-405C-AA77-A5CEA37C0B52}" type="sibTrans" cxnId="{928C492A-7094-40EE-AEAD-E12418EAED45}">
      <dgm:prSet/>
      <dgm:spPr/>
      <dgm:t>
        <a:bodyPr/>
        <a:lstStyle/>
        <a:p>
          <a:endParaRPr lang="en-US"/>
        </a:p>
      </dgm:t>
    </dgm:pt>
    <dgm:pt modelId="{661CB061-028D-4884-93B1-411E6D174015}">
      <dgm:prSet/>
      <dgm:spPr/>
      <dgm:t>
        <a:bodyPr/>
        <a:lstStyle/>
        <a:p>
          <a:r>
            <a:rPr lang="en-US" baseline="0">
              <a:latin typeface="The Hand Extrablack"/>
            </a:rPr>
            <a:t>LLDB</a:t>
          </a:r>
          <a:endParaRPr lang="en-US"/>
        </a:p>
      </dgm:t>
    </dgm:pt>
    <dgm:pt modelId="{5E72C3BE-3D20-4682-940A-CAC210B87355}" type="parTrans" cxnId="{6C1D23A3-ED00-4835-8460-0F7A57005880}">
      <dgm:prSet/>
      <dgm:spPr/>
      <dgm:t>
        <a:bodyPr/>
        <a:lstStyle/>
        <a:p>
          <a:endParaRPr lang="en-US"/>
        </a:p>
      </dgm:t>
    </dgm:pt>
    <dgm:pt modelId="{8F963A3A-D1A7-4B4D-8EF8-06DF00CC1471}" type="sibTrans" cxnId="{6C1D23A3-ED00-4835-8460-0F7A57005880}">
      <dgm:prSet/>
      <dgm:spPr/>
      <dgm:t>
        <a:bodyPr/>
        <a:lstStyle/>
        <a:p>
          <a:endParaRPr lang="en-US"/>
        </a:p>
      </dgm:t>
    </dgm:pt>
    <dgm:pt modelId="{A1C1B077-BCE6-4C9D-A1D4-33FC86AD995A}">
      <dgm:prSet/>
      <dgm:spPr/>
      <dgm:t>
        <a:bodyPr/>
        <a:lstStyle/>
        <a:p>
          <a:r>
            <a:rPr lang="en-US" baseline="0">
              <a:latin typeface="The Hand Extrablack"/>
            </a:rPr>
            <a:t>GDB</a:t>
          </a:r>
          <a:endParaRPr lang="en-US"/>
        </a:p>
      </dgm:t>
    </dgm:pt>
    <dgm:pt modelId="{46E3D6D9-2EE8-4B85-AFCD-24B41B33E89C}" type="parTrans" cxnId="{0B8EB78A-C0C8-43F8-94B8-3F3DFC9037D4}">
      <dgm:prSet/>
      <dgm:spPr/>
      <dgm:t>
        <a:bodyPr/>
        <a:lstStyle/>
        <a:p>
          <a:endParaRPr lang="en-US"/>
        </a:p>
      </dgm:t>
    </dgm:pt>
    <dgm:pt modelId="{3BAB7048-4F74-4B43-9066-FD2766AC2EC3}" type="sibTrans" cxnId="{0B8EB78A-C0C8-43F8-94B8-3F3DFC9037D4}">
      <dgm:prSet/>
      <dgm:spPr/>
      <dgm:t>
        <a:bodyPr/>
        <a:lstStyle/>
        <a:p>
          <a:endParaRPr lang="en-US"/>
        </a:p>
      </dgm:t>
    </dgm:pt>
    <dgm:pt modelId="{1E689E6A-D69D-4621-B198-95E7526ECED1}">
      <dgm:prSet/>
      <dgm:spPr/>
      <dgm:t>
        <a:bodyPr/>
        <a:lstStyle/>
        <a:p>
          <a:pPr rtl="0"/>
          <a:r>
            <a:rPr lang="en-US" baseline="0">
              <a:latin typeface="The Hand Extrablack"/>
            </a:rPr>
            <a:t>.</a:t>
          </a:r>
          <a:r>
            <a:rPr lang="en-US">
              <a:latin typeface="The Hand Extrablack"/>
            </a:rPr>
            <a:t>Net CLI tools</a:t>
          </a:r>
          <a:endParaRPr lang="en-US"/>
        </a:p>
      </dgm:t>
    </dgm:pt>
    <dgm:pt modelId="{C9346B68-1497-4EB7-A69C-CC7EA1B949BB}" type="parTrans" cxnId="{EEB29BBE-AD92-4999-8784-E8EC7698127D}">
      <dgm:prSet/>
      <dgm:spPr/>
      <dgm:t>
        <a:bodyPr/>
        <a:lstStyle/>
        <a:p>
          <a:endParaRPr lang="en-US"/>
        </a:p>
      </dgm:t>
    </dgm:pt>
    <dgm:pt modelId="{B279E76B-3A24-46BD-AE8B-B71C8ADD9B73}" type="sibTrans" cxnId="{EEB29BBE-AD92-4999-8784-E8EC7698127D}">
      <dgm:prSet/>
      <dgm:spPr/>
      <dgm:t>
        <a:bodyPr/>
        <a:lstStyle/>
        <a:p>
          <a:endParaRPr lang="en-US"/>
        </a:p>
      </dgm:t>
    </dgm:pt>
    <dgm:pt modelId="{96361305-2AD3-4AA8-BF02-419D951A68AA}">
      <dgm:prSet phldr="0"/>
      <dgm:spPr/>
      <dgm:t>
        <a:bodyPr/>
        <a:lstStyle/>
        <a:p>
          <a:pPr rtl="0"/>
          <a:r>
            <a:rPr lang="en-US">
              <a:latin typeface="The Hand Extrablack"/>
            </a:rPr>
            <a:t>vmstat, htop</a:t>
          </a:r>
          <a:r>
            <a:rPr lang="en-US" b="0">
              <a:latin typeface="The Hand Extrablack"/>
            </a:rPr>
            <a:t>, other bash tools</a:t>
          </a:r>
          <a:endParaRPr lang="en-US" b="0"/>
        </a:p>
      </dgm:t>
    </dgm:pt>
    <dgm:pt modelId="{085BCF2C-80EE-49E8-A8B9-36C942044A48}" type="parTrans" cxnId="{5B87F6F0-888C-4A64-8B7D-9D2777C1DE59}">
      <dgm:prSet/>
      <dgm:spPr/>
      <dgm:t>
        <a:bodyPr/>
        <a:lstStyle/>
        <a:p>
          <a:endParaRPr lang="en-US"/>
        </a:p>
      </dgm:t>
    </dgm:pt>
    <dgm:pt modelId="{0EFFEE86-2D6A-4559-882D-4DF229F4D6A3}" type="sibTrans" cxnId="{5B87F6F0-888C-4A64-8B7D-9D2777C1DE59}">
      <dgm:prSet/>
      <dgm:spPr/>
      <dgm:t>
        <a:bodyPr/>
        <a:lstStyle/>
        <a:p>
          <a:endParaRPr lang="en-US"/>
        </a:p>
      </dgm:t>
    </dgm:pt>
    <dgm:pt modelId="{65AF4FDA-D7A4-46DA-9835-6BD36FB180BC}" type="pres">
      <dgm:prSet presAssocID="{0AAD5563-F35E-43D3-B0E6-874DB4498950}" presName="diagram" presStyleCnt="0">
        <dgm:presLayoutVars>
          <dgm:dir/>
          <dgm:resizeHandles val="exact"/>
        </dgm:presLayoutVars>
      </dgm:prSet>
      <dgm:spPr/>
    </dgm:pt>
    <dgm:pt modelId="{B1835BE9-6580-483A-B7C0-C5FC2907851B}" type="pres">
      <dgm:prSet presAssocID="{852028DE-6803-4C5F-93B7-802FD89A34A0}" presName="node" presStyleLbl="node1" presStyleIdx="0" presStyleCnt="5">
        <dgm:presLayoutVars>
          <dgm:bulletEnabled val="1"/>
        </dgm:presLayoutVars>
      </dgm:prSet>
      <dgm:spPr/>
    </dgm:pt>
    <dgm:pt modelId="{8D053AB8-8DBC-472B-978E-6EBF4016D3EB}" type="pres">
      <dgm:prSet presAssocID="{40801FDE-7017-405C-AA77-A5CEA37C0B52}" presName="sibTrans" presStyleCnt="0"/>
      <dgm:spPr/>
    </dgm:pt>
    <dgm:pt modelId="{89765D73-F81A-4C3B-8173-793F5CB3E953}" type="pres">
      <dgm:prSet presAssocID="{661CB061-028D-4884-93B1-411E6D174015}" presName="node" presStyleLbl="node1" presStyleIdx="1" presStyleCnt="5">
        <dgm:presLayoutVars>
          <dgm:bulletEnabled val="1"/>
        </dgm:presLayoutVars>
      </dgm:prSet>
      <dgm:spPr/>
    </dgm:pt>
    <dgm:pt modelId="{77DFB79C-DF5C-4506-920A-695D780E817D}" type="pres">
      <dgm:prSet presAssocID="{8F963A3A-D1A7-4B4D-8EF8-06DF00CC1471}" presName="sibTrans" presStyleCnt="0"/>
      <dgm:spPr/>
    </dgm:pt>
    <dgm:pt modelId="{79ACCEAC-2BAC-456B-A5D8-46BE60423ACF}" type="pres">
      <dgm:prSet presAssocID="{A1C1B077-BCE6-4C9D-A1D4-33FC86AD995A}" presName="node" presStyleLbl="node1" presStyleIdx="2" presStyleCnt="5">
        <dgm:presLayoutVars>
          <dgm:bulletEnabled val="1"/>
        </dgm:presLayoutVars>
      </dgm:prSet>
      <dgm:spPr/>
    </dgm:pt>
    <dgm:pt modelId="{56254E0F-616F-453A-8A08-CD46A1026C2B}" type="pres">
      <dgm:prSet presAssocID="{3BAB7048-4F74-4B43-9066-FD2766AC2EC3}" presName="sibTrans" presStyleCnt="0"/>
      <dgm:spPr/>
    </dgm:pt>
    <dgm:pt modelId="{269DDC36-7501-4657-9EB0-544DD516494D}" type="pres">
      <dgm:prSet presAssocID="{1E689E6A-D69D-4621-B198-95E7526ECED1}" presName="node" presStyleLbl="node1" presStyleIdx="3" presStyleCnt="5">
        <dgm:presLayoutVars>
          <dgm:bulletEnabled val="1"/>
        </dgm:presLayoutVars>
      </dgm:prSet>
      <dgm:spPr/>
    </dgm:pt>
    <dgm:pt modelId="{CAFEEBFA-0CB2-473D-84EB-5946BF0385CC}" type="pres">
      <dgm:prSet presAssocID="{B279E76B-3A24-46BD-AE8B-B71C8ADD9B73}" presName="sibTrans" presStyleCnt="0"/>
      <dgm:spPr/>
    </dgm:pt>
    <dgm:pt modelId="{348FF07D-6052-4415-BFB7-99F0BEE28514}" type="pres">
      <dgm:prSet presAssocID="{96361305-2AD3-4AA8-BF02-419D951A68AA}" presName="node" presStyleLbl="node1" presStyleIdx="4" presStyleCnt="5">
        <dgm:presLayoutVars>
          <dgm:bulletEnabled val="1"/>
        </dgm:presLayoutVars>
      </dgm:prSet>
      <dgm:spPr/>
    </dgm:pt>
  </dgm:ptLst>
  <dgm:cxnLst>
    <dgm:cxn modelId="{DAB71A19-6155-49B7-A825-2B3411AB6CC9}" type="presOf" srcId="{661CB061-028D-4884-93B1-411E6D174015}" destId="{89765D73-F81A-4C3B-8173-793F5CB3E953}" srcOrd="0" destOrd="0" presId="urn:microsoft.com/office/officeart/2005/8/layout/default"/>
    <dgm:cxn modelId="{928C492A-7094-40EE-AEAD-E12418EAED45}" srcId="{0AAD5563-F35E-43D3-B0E6-874DB4498950}" destId="{852028DE-6803-4C5F-93B7-802FD89A34A0}" srcOrd="0" destOrd="0" parTransId="{C65FFBC0-5870-4E49-81DD-B69CA7023693}" sibTransId="{40801FDE-7017-405C-AA77-A5CEA37C0B52}"/>
    <dgm:cxn modelId="{D98DDF33-C87B-4992-86F5-6B9A8A6698EA}" type="presOf" srcId="{852028DE-6803-4C5F-93B7-802FD89A34A0}" destId="{B1835BE9-6580-483A-B7C0-C5FC2907851B}" srcOrd="0" destOrd="0" presId="urn:microsoft.com/office/officeart/2005/8/layout/default"/>
    <dgm:cxn modelId="{35372379-DFC7-44C1-8A68-58A6DC7C4D94}" type="presOf" srcId="{1E689E6A-D69D-4621-B198-95E7526ECED1}" destId="{269DDC36-7501-4657-9EB0-544DD516494D}" srcOrd="0" destOrd="0" presId="urn:microsoft.com/office/officeart/2005/8/layout/default"/>
    <dgm:cxn modelId="{0B8EB78A-C0C8-43F8-94B8-3F3DFC9037D4}" srcId="{0AAD5563-F35E-43D3-B0E6-874DB4498950}" destId="{A1C1B077-BCE6-4C9D-A1D4-33FC86AD995A}" srcOrd="2" destOrd="0" parTransId="{46E3D6D9-2EE8-4B85-AFCD-24B41B33E89C}" sibTransId="{3BAB7048-4F74-4B43-9066-FD2766AC2EC3}"/>
    <dgm:cxn modelId="{6C1D23A3-ED00-4835-8460-0F7A57005880}" srcId="{0AAD5563-F35E-43D3-B0E6-874DB4498950}" destId="{661CB061-028D-4884-93B1-411E6D174015}" srcOrd="1" destOrd="0" parTransId="{5E72C3BE-3D20-4682-940A-CAC210B87355}" sibTransId="{8F963A3A-D1A7-4B4D-8EF8-06DF00CC1471}"/>
    <dgm:cxn modelId="{450E14BA-5AE3-4654-BE35-E02C461BE3BC}" type="presOf" srcId="{96361305-2AD3-4AA8-BF02-419D951A68AA}" destId="{348FF07D-6052-4415-BFB7-99F0BEE28514}" srcOrd="0" destOrd="0" presId="urn:microsoft.com/office/officeart/2005/8/layout/default"/>
    <dgm:cxn modelId="{EEB29BBE-AD92-4999-8784-E8EC7698127D}" srcId="{0AAD5563-F35E-43D3-B0E6-874DB4498950}" destId="{1E689E6A-D69D-4621-B198-95E7526ECED1}" srcOrd="3" destOrd="0" parTransId="{C9346B68-1497-4EB7-A69C-CC7EA1B949BB}" sibTransId="{B279E76B-3A24-46BD-AE8B-B71C8ADD9B73}"/>
    <dgm:cxn modelId="{461BD8DC-99DC-4172-A8A1-76E693A4FC1E}" type="presOf" srcId="{0AAD5563-F35E-43D3-B0E6-874DB4498950}" destId="{65AF4FDA-D7A4-46DA-9835-6BD36FB180BC}" srcOrd="0" destOrd="0" presId="urn:microsoft.com/office/officeart/2005/8/layout/default"/>
    <dgm:cxn modelId="{B9B912DF-0C66-486B-A4A5-538085B8012D}" type="presOf" srcId="{A1C1B077-BCE6-4C9D-A1D4-33FC86AD995A}" destId="{79ACCEAC-2BAC-456B-A5D8-46BE60423ACF}" srcOrd="0" destOrd="0" presId="urn:microsoft.com/office/officeart/2005/8/layout/default"/>
    <dgm:cxn modelId="{5B87F6F0-888C-4A64-8B7D-9D2777C1DE59}" srcId="{0AAD5563-F35E-43D3-B0E6-874DB4498950}" destId="{96361305-2AD3-4AA8-BF02-419D951A68AA}" srcOrd="4" destOrd="0" parTransId="{085BCF2C-80EE-49E8-A8B9-36C942044A48}" sibTransId="{0EFFEE86-2D6A-4559-882D-4DF229F4D6A3}"/>
    <dgm:cxn modelId="{3B3EB513-31F1-4D7F-A8B1-F18B7F1F84B4}" type="presParOf" srcId="{65AF4FDA-D7A4-46DA-9835-6BD36FB180BC}" destId="{B1835BE9-6580-483A-B7C0-C5FC2907851B}" srcOrd="0" destOrd="0" presId="urn:microsoft.com/office/officeart/2005/8/layout/default"/>
    <dgm:cxn modelId="{7F07A904-2187-440C-AB17-41457D9086D2}" type="presParOf" srcId="{65AF4FDA-D7A4-46DA-9835-6BD36FB180BC}" destId="{8D053AB8-8DBC-472B-978E-6EBF4016D3EB}" srcOrd="1" destOrd="0" presId="urn:microsoft.com/office/officeart/2005/8/layout/default"/>
    <dgm:cxn modelId="{C9F5A468-AE4A-4FC8-A5DD-B1E22E5C31C9}" type="presParOf" srcId="{65AF4FDA-D7A4-46DA-9835-6BD36FB180BC}" destId="{89765D73-F81A-4C3B-8173-793F5CB3E953}" srcOrd="2" destOrd="0" presId="urn:microsoft.com/office/officeart/2005/8/layout/default"/>
    <dgm:cxn modelId="{5B7543AA-51AA-431E-9F43-0E1734A0437A}" type="presParOf" srcId="{65AF4FDA-D7A4-46DA-9835-6BD36FB180BC}" destId="{77DFB79C-DF5C-4506-920A-695D780E817D}" srcOrd="3" destOrd="0" presId="urn:microsoft.com/office/officeart/2005/8/layout/default"/>
    <dgm:cxn modelId="{C0B17B29-ECC6-4B73-ABA4-90012DF519D0}" type="presParOf" srcId="{65AF4FDA-D7A4-46DA-9835-6BD36FB180BC}" destId="{79ACCEAC-2BAC-456B-A5D8-46BE60423ACF}" srcOrd="4" destOrd="0" presId="urn:microsoft.com/office/officeart/2005/8/layout/default"/>
    <dgm:cxn modelId="{0D49CB81-78AC-435D-872E-A7C1D640D67F}" type="presParOf" srcId="{65AF4FDA-D7A4-46DA-9835-6BD36FB180BC}" destId="{56254E0F-616F-453A-8A08-CD46A1026C2B}" srcOrd="5" destOrd="0" presId="urn:microsoft.com/office/officeart/2005/8/layout/default"/>
    <dgm:cxn modelId="{8F9F5CAA-1B30-4E80-8DA0-ECE8F6C5E98C}" type="presParOf" srcId="{65AF4FDA-D7A4-46DA-9835-6BD36FB180BC}" destId="{269DDC36-7501-4657-9EB0-544DD516494D}" srcOrd="6" destOrd="0" presId="urn:microsoft.com/office/officeart/2005/8/layout/default"/>
    <dgm:cxn modelId="{16CF3107-D463-4F22-9F52-C2F8C4F58A4F}" type="presParOf" srcId="{65AF4FDA-D7A4-46DA-9835-6BD36FB180BC}" destId="{CAFEEBFA-0CB2-473D-84EB-5946BF0385CC}" srcOrd="7" destOrd="0" presId="urn:microsoft.com/office/officeart/2005/8/layout/default"/>
    <dgm:cxn modelId="{2300E306-FC39-47F0-9DDD-C1179764EE58}" type="presParOf" srcId="{65AF4FDA-D7A4-46DA-9835-6BD36FB180BC}" destId="{348FF07D-6052-4415-BFB7-99F0BEE2851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3C4FA8-F6DB-443A-B7AD-758D5BD81FA7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0EC314-FAC0-4AF1-BAFF-5440B0E4B7DE}">
      <dgm:prSet/>
      <dgm:spPr/>
      <dgm:t>
        <a:bodyPr/>
        <a:lstStyle/>
        <a:p>
          <a:r>
            <a:rPr lang="en-US"/>
            <a:t>SOS plugin exists for LLDB debugger</a:t>
          </a:r>
        </a:p>
      </dgm:t>
    </dgm:pt>
    <dgm:pt modelId="{39327548-167D-4766-A6B2-85CBA9FBE8F4}" type="parTrans" cxnId="{2E60A8EA-1A4D-490D-BEA9-00E14F4FAD56}">
      <dgm:prSet/>
      <dgm:spPr/>
      <dgm:t>
        <a:bodyPr/>
        <a:lstStyle/>
        <a:p>
          <a:endParaRPr lang="en-US"/>
        </a:p>
      </dgm:t>
    </dgm:pt>
    <dgm:pt modelId="{B4FBA640-7D6E-46E1-9A30-92EE4E255BBA}" type="sibTrans" cxnId="{2E60A8EA-1A4D-490D-BEA9-00E14F4FAD56}">
      <dgm:prSet/>
      <dgm:spPr/>
      <dgm:t>
        <a:bodyPr/>
        <a:lstStyle/>
        <a:p>
          <a:endParaRPr lang="en-US"/>
        </a:p>
      </dgm:t>
    </dgm:pt>
    <dgm:pt modelId="{7CAB3EAF-4F66-4231-88B0-905E5AA996FA}">
      <dgm:prSet/>
      <dgm:spPr/>
      <dgm:t>
        <a:bodyPr/>
        <a:lstStyle/>
        <a:p>
          <a:r>
            <a:rPr lang="en-US"/>
            <a:t>Working in LLDB is similar to WinDbg</a:t>
          </a:r>
        </a:p>
      </dgm:t>
    </dgm:pt>
    <dgm:pt modelId="{A6EF69B7-0204-40BD-B6BE-FA0E051C954E}" type="parTrans" cxnId="{D9102399-0BD1-4342-82A3-CDCDB36FD919}">
      <dgm:prSet/>
      <dgm:spPr/>
      <dgm:t>
        <a:bodyPr/>
        <a:lstStyle/>
        <a:p>
          <a:endParaRPr lang="en-US"/>
        </a:p>
      </dgm:t>
    </dgm:pt>
    <dgm:pt modelId="{20835BB1-0C44-42CE-B1BC-0CFFBEC5335B}" type="sibTrans" cxnId="{D9102399-0BD1-4342-82A3-CDCDB36FD919}">
      <dgm:prSet/>
      <dgm:spPr/>
      <dgm:t>
        <a:bodyPr/>
        <a:lstStyle/>
        <a:p>
          <a:endParaRPr lang="en-US"/>
        </a:p>
      </dgm:t>
    </dgm:pt>
    <dgm:pt modelId="{938A5F0B-A177-41B0-9423-8725AD9C58CE}">
      <dgm:prSet/>
      <dgm:spPr/>
      <dgm:t>
        <a:bodyPr/>
        <a:lstStyle/>
        <a:p>
          <a:r>
            <a:rPr lang="en-US"/>
            <a:t>Install SOS plugin in Linux using </a:t>
          </a:r>
          <a:r>
            <a:rPr lang="en-US" b="1"/>
            <a:t>dotnet-sos </a:t>
          </a:r>
          <a:r>
            <a:rPr lang="en-US"/>
            <a:t>CLI tool</a:t>
          </a:r>
        </a:p>
      </dgm:t>
    </dgm:pt>
    <dgm:pt modelId="{7105936C-9359-4815-848E-E85FC0F1B875}" type="parTrans" cxnId="{117CBA05-54F5-4A7C-9924-AC0AEA9D85A0}">
      <dgm:prSet/>
      <dgm:spPr/>
      <dgm:t>
        <a:bodyPr/>
        <a:lstStyle/>
        <a:p>
          <a:endParaRPr lang="en-US"/>
        </a:p>
      </dgm:t>
    </dgm:pt>
    <dgm:pt modelId="{6B18DA8A-AF76-426A-B1CC-637B5A75CBD5}" type="sibTrans" cxnId="{117CBA05-54F5-4A7C-9924-AC0AEA9D85A0}">
      <dgm:prSet/>
      <dgm:spPr/>
      <dgm:t>
        <a:bodyPr/>
        <a:lstStyle/>
        <a:p>
          <a:endParaRPr lang="en-US"/>
        </a:p>
      </dgm:t>
    </dgm:pt>
    <dgm:pt modelId="{5F452ADD-CD25-45B7-AC3D-ACAF609E51C4}">
      <dgm:prSet/>
      <dgm:spPr/>
      <dgm:t>
        <a:bodyPr/>
        <a:lstStyle/>
        <a:p>
          <a:endParaRPr lang="en-US"/>
        </a:p>
      </dgm:t>
    </dgm:pt>
    <dgm:pt modelId="{EFA197FC-B7C5-4F4A-B887-238264ED1062}" type="parTrans" cxnId="{3741ED4A-A170-40A6-8446-32787C74E6FD}">
      <dgm:prSet/>
      <dgm:spPr/>
      <dgm:t>
        <a:bodyPr/>
        <a:lstStyle/>
        <a:p>
          <a:endParaRPr lang="en-US"/>
        </a:p>
      </dgm:t>
    </dgm:pt>
    <dgm:pt modelId="{1C323A67-E8FE-4980-8E61-3F2F7CF2ECE0}" type="sibTrans" cxnId="{3741ED4A-A170-40A6-8446-32787C74E6FD}">
      <dgm:prSet/>
      <dgm:spPr/>
      <dgm:t>
        <a:bodyPr/>
        <a:lstStyle/>
        <a:p>
          <a:endParaRPr lang="en-US"/>
        </a:p>
      </dgm:t>
    </dgm:pt>
    <dgm:pt modelId="{85173F75-9569-43A0-9990-99AA0568FC80}" type="pres">
      <dgm:prSet presAssocID="{DE3C4FA8-F6DB-443A-B7AD-758D5BD81FA7}" presName="vert0" presStyleCnt="0">
        <dgm:presLayoutVars>
          <dgm:dir/>
          <dgm:animOne val="branch"/>
          <dgm:animLvl val="lvl"/>
        </dgm:presLayoutVars>
      </dgm:prSet>
      <dgm:spPr/>
    </dgm:pt>
    <dgm:pt modelId="{71A6BD9D-3161-4572-BD4E-0215CE672B0A}" type="pres">
      <dgm:prSet presAssocID="{650EC314-FAC0-4AF1-BAFF-5440B0E4B7DE}" presName="thickLine" presStyleLbl="alignNode1" presStyleIdx="0" presStyleCnt="4"/>
      <dgm:spPr/>
    </dgm:pt>
    <dgm:pt modelId="{1604FB73-D6C5-4040-B246-9121006E1D09}" type="pres">
      <dgm:prSet presAssocID="{650EC314-FAC0-4AF1-BAFF-5440B0E4B7DE}" presName="horz1" presStyleCnt="0"/>
      <dgm:spPr/>
    </dgm:pt>
    <dgm:pt modelId="{198B6684-5174-48F8-A1B7-77DDC59C3F2F}" type="pres">
      <dgm:prSet presAssocID="{650EC314-FAC0-4AF1-BAFF-5440B0E4B7DE}" presName="tx1" presStyleLbl="revTx" presStyleIdx="0" presStyleCnt="4"/>
      <dgm:spPr/>
    </dgm:pt>
    <dgm:pt modelId="{7AC5D3AB-7916-43DF-9970-C18108A88BC6}" type="pres">
      <dgm:prSet presAssocID="{650EC314-FAC0-4AF1-BAFF-5440B0E4B7DE}" presName="vert1" presStyleCnt="0"/>
      <dgm:spPr/>
    </dgm:pt>
    <dgm:pt modelId="{12CBFB2F-8786-402D-B214-43E387430CB3}" type="pres">
      <dgm:prSet presAssocID="{7CAB3EAF-4F66-4231-88B0-905E5AA996FA}" presName="thickLine" presStyleLbl="alignNode1" presStyleIdx="1" presStyleCnt="4"/>
      <dgm:spPr/>
    </dgm:pt>
    <dgm:pt modelId="{9CC942F6-B9EC-457F-9C99-95EE02C6A327}" type="pres">
      <dgm:prSet presAssocID="{7CAB3EAF-4F66-4231-88B0-905E5AA996FA}" presName="horz1" presStyleCnt="0"/>
      <dgm:spPr/>
    </dgm:pt>
    <dgm:pt modelId="{0A04D070-4FD0-46AE-8ED9-CFF17B1F0A43}" type="pres">
      <dgm:prSet presAssocID="{7CAB3EAF-4F66-4231-88B0-905E5AA996FA}" presName="tx1" presStyleLbl="revTx" presStyleIdx="1" presStyleCnt="4"/>
      <dgm:spPr/>
    </dgm:pt>
    <dgm:pt modelId="{ECDDA640-888A-4474-9535-BAF7DFADB2E6}" type="pres">
      <dgm:prSet presAssocID="{7CAB3EAF-4F66-4231-88B0-905E5AA996FA}" presName="vert1" presStyleCnt="0"/>
      <dgm:spPr/>
    </dgm:pt>
    <dgm:pt modelId="{DD7CB22D-ED30-42EB-B1D8-57B9CD855BE8}" type="pres">
      <dgm:prSet presAssocID="{938A5F0B-A177-41B0-9423-8725AD9C58CE}" presName="thickLine" presStyleLbl="alignNode1" presStyleIdx="2" presStyleCnt="4"/>
      <dgm:spPr/>
    </dgm:pt>
    <dgm:pt modelId="{EF837E51-50AC-4781-AC93-8862B6325C41}" type="pres">
      <dgm:prSet presAssocID="{938A5F0B-A177-41B0-9423-8725AD9C58CE}" presName="horz1" presStyleCnt="0"/>
      <dgm:spPr/>
    </dgm:pt>
    <dgm:pt modelId="{3359BDDE-92D8-472C-AA8F-3894ECB6D274}" type="pres">
      <dgm:prSet presAssocID="{938A5F0B-A177-41B0-9423-8725AD9C58CE}" presName="tx1" presStyleLbl="revTx" presStyleIdx="2" presStyleCnt="4"/>
      <dgm:spPr/>
    </dgm:pt>
    <dgm:pt modelId="{AE063B1F-3156-44C1-8E34-6D32FFC79B2D}" type="pres">
      <dgm:prSet presAssocID="{938A5F0B-A177-41B0-9423-8725AD9C58CE}" presName="vert1" presStyleCnt="0"/>
      <dgm:spPr/>
    </dgm:pt>
    <dgm:pt modelId="{F5D93808-E2D5-4204-B16E-C189BBB89BD7}" type="pres">
      <dgm:prSet presAssocID="{5F452ADD-CD25-45B7-AC3D-ACAF609E51C4}" presName="thickLine" presStyleLbl="alignNode1" presStyleIdx="3" presStyleCnt="4"/>
      <dgm:spPr/>
    </dgm:pt>
    <dgm:pt modelId="{819B8A44-1A18-4366-AA8C-78B19F19429A}" type="pres">
      <dgm:prSet presAssocID="{5F452ADD-CD25-45B7-AC3D-ACAF609E51C4}" presName="horz1" presStyleCnt="0"/>
      <dgm:spPr/>
    </dgm:pt>
    <dgm:pt modelId="{A1B9CBB9-405B-4E7A-A6FE-18461A049447}" type="pres">
      <dgm:prSet presAssocID="{5F452ADD-CD25-45B7-AC3D-ACAF609E51C4}" presName="tx1" presStyleLbl="revTx" presStyleIdx="3" presStyleCnt="4"/>
      <dgm:spPr/>
    </dgm:pt>
    <dgm:pt modelId="{5D4EB375-2CEF-4187-9EAB-512D15DBB502}" type="pres">
      <dgm:prSet presAssocID="{5F452ADD-CD25-45B7-AC3D-ACAF609E51C4}" presName="vert1" presStyleCnt="0"/>
      <dgm:spPr/>
    </dgm:pt>
  </dgm:ptLst>
  <dgm:cxnLst>
    <dgm:cxn modelId="{117CBA05-54F5-4A7C-9924-AC0AEA9D85A0}" srcId="{DE3C4FA8-F6DB-443A-B7AD-758D5BD81FA7}" destId="{938A5F0B-A177-41B0-9423-8725AD9C58CE}" srcOrd="2" destOrd="0" parTransId="{7105936C-9359-4815-848E-E85FC0F1B875}" sibTransId="{6B18DA8A-AF76-426A-B1CC-637B5A75CBD5}"/>
    <dgm:cxn modelId="{34D9D735-0144-4FD6-A20B-295D31CA674C}" type="presOf" srcId="{650EC314-FAC0-4AF1-BAFF-5440B0E4B7DE}" destId="{198B6684-5174-48F8-A1B7-77DDC59C3F2F}" srcOrd="0" destOrd="0" presId="urn:microsoft.com/office/officeart/2008/layout/LinedList"/>
    <dgm:cxn modelId="{A940FB36-2971-4BDC-BD03-153C201D6775}" type="presOf" srcId="{DE3C4FA8-F6DB-443A-B7AD-758D5BD81FA7}" destId="{85173F75-9569-43A0-9990-99AA0568FC80}" srcOrd="0" destOrd="0" presId="urn:microsoft.com/office/officeart/2008/layout/LinedList"/>
    <dgm:cxn modelId="{71BFA83F-0128-4180-BD34-ADB4D2F7339A}" type="presOf" srcId="{938A5F0B-A177-41B0-9423-8725AD9C58CE}" destId="{3359BDDE-92D8-472C-AA8F-3894ECB6D274}" srcOrd="0" destOrd="0" presId="urn:microsoft.com/office/officeart/2008/layout/LinedList"/>
    <dgm:cxn modelId="{D3238F60-7B5F-414D-8D0D-61BEBC7E80E4}" type="presOf" srcId="{7CAB3EAF-4F66-4231-88B0-905E5AA996FA}" destId="{0A04D070-4FD0-46AE-8ED9-CFF17B1F0A43}" srcOrd="0" destOrd="0" presId="urn:microsoft.com/office/officeart/2008/layout/LinedList"/>
    <dgm:cxn modelId="{3741ED4A-A170-40A6-8446-32787C74E6FD}" srcId="{DE3C4FA8-F6DB-443A-B7AD-758D5BD81FA7}" destId="{5F452ADD-CD25-45B7-AC3D-ACAF609E51C4}" srcOrd="3" destOrd="0" parTransId="{EFA197FC-B7C5-4F4A-B887-238264ED1062}" sibTransId="{1C323A67-E8FE-4980-8E61-3F2F7CF2ECE0}"/>
    <dgm:cxn modelId="{D9102399-0BD1-4342-82A3-CDCDB36FD919}" srcId="{DE3C4FA8-F6DB-443A-B7AD-758D5BD81FA7}" destId="{7CAB3EAF-4F66-4231-88B0-905E5AA996FA}" srcOrd="1" destOrd="0" parTransId="{A6EF69B7-0204-40BD-B6BE-FA0E051C954E}" sibTransId="{20835BB1-0C44-42CE-B1BC-0CFFBEC5335B}"/>
    <dgm:cxn modelId="{2E60A8EA-1A4D-490D-BEA9-00E14F4FAD56}" srcId="{DE3C4FA8-F6DB-443A-B7AD-758D5BD81FA7}" destId="{650EC314-FAC0-4AF1-BAFF-5440B0E4B7DE}" srcOrd="0" destOrd="0" parTransId="{39327548-167D-4766-A6B2-85CBA9FBE8F4}" sibTransId="{B4FBA640-7D6E-46E1-9A30-92EE4E255BBA}"/>
    <dgm:cxn modelId="{2F5BC7EB-0BE1-4ADA-B7D5-E546C6ECAB9D}" type="presOf" srcId="{5F452ADD-CD25-45B7-AC3D-ACAF609E51C4}" destId="{A1B9CBB9-405B-4E7A-A6FE-18461A049447}" srcOrd="0" destOrd="0" presId="urn:microsoft.com/office/officeart/2008/layout/LinedList"/>
    <dgm:cxn modelId="{699A9155-8D3F-4825-973E-5712DC32F672}" type="presParOf" srcId="{85173F75-9569-43A0-9990-99AA0568FC80}" destId="{71A6BD9D-3161-4572-BD4E-0215CE672B0A}" srcOrd="0" destOrd="0" presId="urn:microsoft.com/office/officeart/2008/layout/LinedList"/>
    <dgm:cxn modelId="{31FB59A0-3C97-4498-99AB-59379F358318}" type="presParOf" srcId="{85173F75-9569-43A0-9990-99AA0568FC80}" destId="{1604FB73-D6C5-4040-B246-9121006E1D09}" srcOrd="1" destOrd="0" presId="urn:microsoft.com/office/officeart/2008/layout/LinedList"/>
    <dgm:cxn modelId="{0EF2A6B8-7E27-42DE-96C5-6DC48F7D3D0F}" type="presParOf" srcId="{1604FB73-D6C5-4040-B246-9121006E1D09}" destId="{198B6684-5174-48F8-A1B7-77DDC59C3F2F}" srcOrd="0" destOrd="0" presId="urn:microsoft.com/office/officeart/2008/layout/LinedList"/>
    <dgm:cxn modelId="{BCFEFB47-4749-45F6-A306-5034621BF50A}" type="presParOf" srcId="{1604FB73-D6C5-4040-B246-9121006E1D09}" destId="{7AC5D3AB-7916-43DF-9970-C18108A88BC6}" srcOrd="1" destOrd="0" presId="urn:microsoft.com/office/officeart/2008/layout/LinedList"/>
    <dgm:cxn modelId="{D975DB75-50E6-4D46-BA8E-18A4A1A46B30}" type="presParOf" srcId="{85173F75-9569-43A0-9990-99AA0568FC80}" destId="{12CBFB2F-8786-402D-B214-43E387430CB3}" srcOrd="2" destOrd="0" presId="urn:microsoft.com/office/officeart/2008/layout/LinedList"/>
    <dgm:cxn modelId="{A00D8BAA-D03F-4423-9048-AE155BBE9DB3}" type="presParOf" srcId="{85173F75-9569-43A0-9990-99AA0568FC80}" destId="{9CC942F6-B9EC-457F-9C99-95EE02C6A327}" srcOrd="3" destOrd="0" presId="urn:microsoft.com/office/officeart/2008/layout/LinedList"/>
    <dgm:cxn modelId="{F3A512B3-DEF5-4E28-A65C-337E0180BB35}" type="presParOf" srcId="{9CC942F6-B9EC-457F-9C99-95EE02C6A327}" destId="{0A04D070-4FD0-46AE-8ED9-CFF17B1F0A43}" srcOrd="0" destOrd="0" presId="urn:microsoft.com/office/officeart/2008/layout/LinedList"/>
    <dgm:cxn modelId="{7F859282-E9F1-4F44-B718-E25B4BA92EA7}" type="presParOf" srcId="{9CC942F6-B9EC-457F-9C99-95EE02C6A327}" destId="{ECDDA640-888A-4474-9535-BAF7DFADB2E6}" srcOrd="1" destOrd="0" presId="urn:microsoft.com/office/officeart/2008/layout/LinedList"/>
    <dgm:cxn modelId="{CB9F3B83-1D89-46D3-BA3A-CB0ED957DDCE}" type="presParOf" srcId="{85173F75-9569-43A0-9990-99AA0568FC80}" destId="{DD7CB22D-ED30-42EB-B1D8-57B9CD855BE8}" srcOrd="4" destOrd="0" presId="urn:microsoft.com/office/officeart/2008/layout/LinedList"/>
    <dgm:cxn modelId="{429FB22A-E7D9-499B-A26B-48CB572BCE78}" type="presParOf" srcId="{85173F75-9569-43A0-9990-99AA0568FC80}" destId="{EF837E51-50AC-4781-AC93-8862B6325C41}" srcOrd="5" destOrd="0" presId="urn:microsoft.com/office/officeart/2008/layout/LinedList"/>
    <dgm:cxn modelId="{0DD8374D-F2D0-4B97-97B0-CDFBFD4D6A7B}" type="presParOf" srcId="{EF837E51-50AC-4781-AC93-8862B6325C41}" destId="{3359BDDE-92D8-472C-AA8F-3894ECB6D274}" srcOrd="0" destOrd="0" presId="urn:microsoft.com/office/officeart/2008/layout/LinedList"/>
    <dgm:cxn modelId="{B16B48D6-EAF6-40A4-8E62-BF2030F89FB9}" type="presParOf" srcId="{EF837E51-50AC-4781-AC93-8862B6325C41}" destId="{AE063B1F-3156-44C1-8E34-6D32FFC79B2D}" srcOrd="1" destOrd="0" presId="urn:microsoft.com/office/officeart/2008/layout/LinedList"/>
    <dgm:cxn modelId="{087D01CF-4FCA-42BC-9D00-CB1FBDBE8CA1}" type="presParOf" srcId="{85173F75-9569-43A0-9990-99AA0568FC80}" destId="{F5D93808-E2D5-4204-B16E-C189BBB89BD7}" srcOrd="6" destOrd="0" presId="urn:microsoft.com/office/officeart/2008/layout/LinedList"/>
    <dgm:cxn modelId="{28FBAD60-C0D4-476B-B11F-E3FDC50C91F8}" type="presParOf" srcId="{85173F75-9569-43A0-9990-99AA0568FC80}" destId="{819B8A44-1A18-4366-AA8C-78B19F19429A}" srcOrd="7" destOrd="0" presId="urn:microsoft.com/office/officeart/2008/layout/LinedList"/>
    <dgm:cxn modelId="{01C0B6D3-ABD0-4788-AF3A-9DD4CAB56093}" type="presParOf" srcId="{819B8A44-1A18-4366-AA8C-78B19F19429A}" destId="{A1B9CBB9-405B-4E7A-A6FE-18461A049447}" srcOrd="0" destOrd="0" presId="urn:microsoft.com/office/officeart/2008/layout/LinedList"/>
    <dgm:cxn modelId="{2F220585-5080-4A04-94B0-EC00D4737CF1}" type="presParOf" srcId="{819B8A44-1A18-4366-AA8C-78B19F19429A}" destId="{5D4EB375-2CEF-4187-9EAB-512D15DBB5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D504B3-F02C-47C1-B604-B6834AA1F558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BCBF0-AB74-4F23-BC8F-82E0DC7D0CF1}">
      <dgm:prSet/>
      <dgm:spPr/>
      <dgm:t>
        <a:bodyPr/>
        <a:lstStyle/>
        <a:p>
          <a:r>
            <a:rPr lang="en-US" baseline="0"/>
            <a:t>Performance monitoring</a:t>
          </a:r>
          <a:endParaRPr lang="en-US"/>
        </a:p>
      </dgm:t>
    </dgm:pt>
    <dgm:pt modelId="{B5577A74-5C45-425E-92FC-32AC46B24F45}" type="parTrans" cxnId="{44B8E06C-3D62-441C-B87B-43AA8E6C05A0}">
      <dgm:prSet/>
      <dgm:spPr/>
      <dgm:t>
        <a:bodyPr/>
        <a:lstStyle/>
        <a:p>
          <a:endParaRPr lang="en-US"/>
        </a:p>
      </dgm:t>
    </dgm:pt>
    <dgm:pt modelId="{8E10ED46-D543-4B20-A9F7-A2A52E53D90B}" type="sibTrans" cxnId="{44B8E06C-3D62-441C-B87B-43AA8E6C05A0}">
      <dgm:prSet/>
      <dgm:spPr/>
      <dgm:t>
        <a:bodyPr/>
        <a:lstStyle/>
        <a:p>
          <a:endParaRPr lang="en-US"/>
        </a:p>
      </dgm:t>
    </dgm:pt>
    <dgm:pt modelId="{B5A13AD8-F01C-4E10-ACC9-99FE70692169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1"/>
            </a:rPr>
            <a:t>https://docs.microsoft.com/en-us/dotnet/core/diagnostics/dotnet-counters</a:t>
          </a:r>
          <a:endParaRPr lang="en-US"/>
        </a:p>
      </dgm:t>
    </dgm:pt>
    <dgm:pt modelId="{8DF5F196-0312-4C10-846E-653167539536}" type="parTrans" cxnId="{C25DC2DC-3CF4-4438-8329-7B724FAF4FF8}">
      <dgm:prSet/>
      <dgm:spPr/>
      <dgm:t>
        <a:bodyPr/>
        <a:lstStyle/>
        <a:p>
          <a:endParaRPr lang="en-US"/>
        </a:p>
      </dgm:t>
    </dgm:pt>
    <dgm:pt modelId="{27F38522-5BA4-418A-8D82-413916CF35BA}" type="sibTrans" cxnId="{C25DC2DC-3CF4-4438-8329-7B724FAF4FF8}">
      <dgm:prSet/>
      <dgm:spPr/>
      <dgm:t>
        <a:bodyPr/>
        <a:lstStyle/>
        <a:p>
          <a:endParaRPr lang="en-US"/>
        </a:p>
      </dgm:t>
    </dgm:pt>
    <dgm:pt modelId="{37A1BEDD-AB32-4BB3-A209-B8F7699FCAC9}">
      <dgm:prSet/>
      <dgm:spPr/>
      <dgm:t>
        <a:bodyPr/>
        <a:lstStyle/>
        <a:p>
          <a:r>
            <a:rPr lang="en-US" baseline="0"/>
            <a:t>Collect and analyze Windows and Linux dumps.</a:t>
          </a:r>
          <a:endParaRPr lang="en-US"/>
        </a:p>
      </dgm:t>
    </dgm:pt>
    <dgm:pt modelId="{0C3DF768-5813-4042-9BDF-F7E40DBE6118}" type="parTrans" cxnId="{F55BEEB5-0516-4D72-B952-A4C8E03A32C9}">
      <dgm:prSet/>
      <dgm:spPr/>
      <dgm:t>
        <a:bodyPr/>
        <a:lstStyle/>
        <a:p>
          <a:endParaRPr lang="en-US"/>
        </a:p>
      </dgm:t>
    </dgm:pt>
    <dgm:pt modelId="{B50876A9-38E8-4A22-8AAF-CF932B9BFED1}" type="sibTrans" cxnId="{F55BEEB5-0516-4D72-B952-A4C8E03A32C9}">
      <dgm:prSet/>
      <dgm:spPr/>
      <dgm:t>
        <a:bodyPr/>
        <a:lstStyle/>
        <a:p>
          <a:endParaRPr lang="en-US"/>
        </a:p>
      </dgm:t>
    </dgm:pt>
    <dgm:pt modelId="{F07084BA-3D2C-48FB-BBE4-C0F863D486C8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2"/>
            </a:rPr>
            <a:t>https://docs.microsoft.com/en-us/dotnet/core/diagnostics/dotnet-dump</a:t>
          </a:r>
          <a:endParaRPr lang="en-US"/>
        </a:p>
      </dgm:t>
    </dgm:pt>
    <dgm:pt modelId="{5C008CCA-5075-43BA-AE57-E11B4C7E437C}" type="parTrans" cxnId="{DE448196-A870-4F59-9453-B0A78FC3D2D1}">
      <dgm:prSet/>
      <dgm:spPr/>
      <dgm:t>
        <a:bodyPr/>
        <a:lstStyle/>
        <a:p>
          <a:endParaRPr lang="en-US"/>
        </a:p>
      </dgm:t>
    </dgm:pt>
    <dgm:pt modelId="{9AEC5566-88FE-4BB3-A3C9-36693C268B29}" type="sibTrans" cxnId="{DE448196-A870-4F59-9453-B0A78FC3D2D1}">
      <dgm:prSet/>
      <dgm:spPr/>
      <dgm:t>
        <a:bodyPr/>
        <a:lstStyle/>
        <a:p>
          <a:endParaRPr lang="en-US"/>
        </a:p>
      </dgm:t>
    </dgm:pt>
    <dgm:pt modelId="{168635C4-1A9B-42E5-92AC-ECA2A56E27AA}">
      <dgm:prSet phldr="0"/>
      <dgm:spPr/>
      <dgm:t>
        <a:bodyPr/>
        <a:lstStyle/>
        <a:p>
          <a:pPr rtl="0"/>
          <a:r>
            <a:rPr lang="en-US" baseline="0"/>
            <a:t>Downloads PDBs and DAC files</a:t>
          </a:r>
        </a:p>
      </dgm:t>
    </dgm:pt>
    <dgm:pt modelId="{39BD7FD2-E382-4610-878C-1A3E7ED0B721}" type="parTrans" cxnId="{82D0BFAD-95A3-4BB6-8D34-882F1A17C6E1}">
      <dgm:prSet/>
      <dgm:spPr/>
      <dgm:t>
        <a:bodyPr/>
        <a:lstStyle/>
        <a:p>
          <a:endParaRPr lang="en-IL"/>
        </a:p>
      </dgm:t>
    </dgm:pt>
    <dgm:pt modelId="{884597D3-4AE6-47B9-A5FC-E4B17E66B300}" type="sibTrans" cxnId="{82D0BFAD-95A3-4BB6-8D34-882F1A17C6E1}">
      <dgm:prSet/>
      <dgm:spPr/>
      <dgm:t>
        <a:bodyPr/>
        <a:lstStyle/>
        <a:p>
          <a:endParaRPr lang="en-IL"/>
        </a:p>
      </dgm:t>
    </dgm:pt>
    <dgm:pt modelId="{ABB3138A-9009-4E82-9BEE-B6D63ED09440}">
      <dgm:prSet phldr="0"/>
      <dgm:spPr/>
      <dgm:t>
        <a:bodyPr/>
        <a:lstStyle/>
        <a:p>
          <a:r>
            <a:rPr lang="en-US" u="sng" baseline="0">
              <a:hlinkClick xmlns:r="http://schemas.openxmlformats.org/officeDocument/2006/relationships" r:id="rId3"/>
            </a:rPr>
            <a:t>https://docs.microsoft.com/en-us/dotnet/core/diagnostics/dotnet-symbol</a:t>
          </a:r>
          <a:endParaRPr lang="en-US" baseline="0"/>
        </a:p>
      </dgm:t>
    </dgm:pt>
    <dgm:pt modelId="{1D440A52-74CB-4526-A8A8-DB2C45049D41}" type="parTrans" cxnId="{CC10EE24-616C-42F7-8125-043B7A76411D}">
      <dgm:prSet/>
      <dgm:spPr/>
      <dgm:t>
        <a:bodyPr/>
        <a:lstStyle/>
        <a:p>
          <a:endParaRPr lang="en-IL"/>
        </a:p>
      </dgm:t>
    </dgm:pt>
    <dgm:pt modelId="{C26D214E-4030-4C4C-A0FB-3DE8832208A2}" type="sibTrans" cxnId="{CC10EE24-616C-42F7-8125-043B7A76411D}">
      <dgm:prSet/>
      <dgm:spPr/>
      <dgm:t>
        <a:bodyPr/>
        <a:lstStyle/>
        <a:p>
          <a:endParaRPr lang="en-IL"/>
        </a:p>
      </dgm:t>
    </dgm:pt>
    <dgm:pt modelId="{A19D8DE0-E7B6-4C75-8AD8-3812E36D7418}" type="pres">
      <dgm:prSet presAssocID="{15D504B3-F02C-47C1-B604-B6834AA1F558}" presName="Name0" presStyleCnt="0">
        <dgm:presLayoutVars>
          <dgm:dir/>
          <dgm:animLvl val="lvl"/>
          <dgm:resizeHandles val="exact"/>
        </dgm:presLayoutVars>
      </dgm:prSet>
      <dgm:spPr/>
    </dgm:pt>
    <dgm:pt modelId="{82357F03-663F-4FE3-AC5B-338D5B322479}" type="pres">
      <dgm:prSet presAssocID="{37A1BEDD-AB32-4BB3-A209-B8F7699FCAC9}" presName="boxAndChildren" presStyleCnt="0"/>
      <dgm:spPr/>
    </dgm:pt>
    <dgm:pt modelId="{6B99F501-EABB-4E67-97CD-5376AEFC4E7B}" type="pres">
      <dgm:prSet presAssocID="{37A1BEDD-AB32-4BB3-A209-B8F7699FCAC9}" presName="parentTextBox" presStyleLbl="alignNode1" presStyleIdx="0" presStyleCnt="3"/>
      <dgm:spPr/>
    </dgm:pt>
    <dgm:pt modelId="{317D1184-4448-4318-AAEF-94B4780DD781}" type="pres">
      <dgm:prSet presAssocID="{37A1BEDD-AB32-4BB3-A209-B8F7699FCAC9}" presName="descendantBox" presStyleLbl="bgAccFollowNode1" presStyleIdx="0" presStyleCnt="3"/>
      <dgm:spPr/>
    </dgm:pt>
    <dgm:pt modelId="{7CBE407F-D104-4BD3-A86D-87707C45F640}" type="pres">
      <dgm:prSet presAssocID="{884597D3-4AE6-47B9-A5FC-E4B17E66B300}" presName="sp" presStyleCnt="0"/>
      <dgm:spPr/>
    </dgm:pt>
    <dgm:pt modelId="{61665141-ACCE-45F5-96EF-682071A75FEF}" type="pres">
      <dgm:prSet presAssocID="{168635C4-1A9B-42E5-92AC-ECA2A56E27AA}" presName="arrowAndChildren" presStyleCnt="0"/>
      <dgm:spPr/>
    </dgm:pt>
    <dgm:pt modelId="{72484BA5-AEB5-41D6-AF85-0411C9EA83EC}" type="pres">
      <dgm:prSet presAssocID="{168635C4-1A9B-42E5-92AC-ECA2A56E27AA}" presName="parentTextArrow" presStyleLbl="node1" presStyleIdx="0" presStyleCnt="0"/>
      <dgm:spPr/>
    </dgm:pt>
    <dgm:pt modelId="{4C32EAF1-BAC5-440D-BA92-7F792C584ACD}" type="pres">
      <dgm:prSet presAssocID="{168635C4-1A9B-42E5-92AC-ECA2A56E27AA}" presName="arrow" presStyleLbl="alignNode1" presStyleIdx="1" presStyleCnt="3"/>
      <dgm:spPr/>
    </dgm:pt>
    <dgm:pt modelId="{42E55627-CDA8-47A6-93B7-0DAAE39D5A09}" type="pres">
      <dgm:prSet presAssocID="{168635C4-1A9B-42E5-92AC-ECA2A56E27AA}" presName="descendantArrow" presStyleLbl="bgAccFollowNode1" presStyleIdx="1" presStyleCnt="3"/>
      <dgm:spPr/>
    </dgm:pt>
    <dgm:pt modelId="{88A719CD-E898-4FD8-A54C-E5FAA4C0C1D1}" type="pres">
      <dgm:prSet presAssocID="{8E10ED46-D543-4B20-A9F7-A2A52E53D90B}" presName="sp" presStyleCnt="0"/>
      <dgm:spPr/>
    </dgm:pt>
    <dgm:pt modelId="{D6D1408F-D43D-4FC2-99E4-8F1825CD8632}" type="pres">
      <dgm:prSet presAssocID="{5F6BCBF0-AB74-4F23-BC8F-82E0DC7D0CF1}" presName="arrowAndChildren" presStyleCnt="0"/>
      <dgm:spPr/>
    </dgm:pt>
    <dgm:pt modelId="{F822D9E9-AA35-4F76-A860-EBC0682CC263}" type="pres">
      <dgm:prSet presAssocID="{5F6BCBF0-AB74-4F23-BC8F-82E0DC7D0CF1}" presName="parentTextArrow" presStyleLbl="node1" presStyleIdx="0" presStyleCnt="0"/>
      <dgm:spPr/>
    </dgm:pt>
    <dgm:pt modelId="{F6D576B0-43ED-4281-A6EB-262B484CF3B8}" type="pres">
      <dgm:prSet presAssocID="{5F6BCBF0-AB74-4F23-BC8F-82E0DC7D0CF1}" presName="arrow" presStyleLbl="alignNode1" presStyleIdx="2" presStyleCnt="3"/>
      <dgm:spPr/>
    </dgm:pt>
    <dgm:pt modelId="{A03CBD5B-A380-483B-9984-72A374465602}" type="pres">
      <dgm:prSet presAssocID="{5F6BCBF0-AB74-4F23-BC8F-82E0DC7D0CF1}" presName="descendantArrow" presStyleLbl="bgAccFollowNode1" presStyleIdx="2" presStyleCnt="3"/>
      <dgm:spPr/>
    </dgm:pt>
  </dgm:ptLst>
  <dgm:cxnLst>
    <dgm:cxn modelId="{12592F14-5332-48BA-A590-24E3ECD3BF1D}" type="presOf" srcId="{168635C4-1A9B-42E5-92AC-ECA2A56E27AA}" destId="{4C32EAF1-BAC5-440D-BA92-7F792C584ACD}" srcOrd="1" destOrd="0" presId="urn:microsoft.com/office/officeart/2016/7/layout/VerticalDownArrowProcess"/>
    <dgm:cxn modelId="{18EE2F22-767F-42A0-A4EF-40A4F6434783}" type="presOf" srcId="{ABB3138A-9009-4E82-9BEE-B6D63ED09440}" destId="{42E55627-CDA8-47A6-93B7-0DAAE39D5A09}" srcOrd="0" destOrd="0" presId="urn:microsoft.com/office/officeart/2016/7/layout/VerticalDownArrowProcess"/>
    <dgm:cxn modelId="{CC10EE24-616C-42F7-8125-043B7A76411D}" srcId="{168635C4-1A9B-42E5-92AC-ECA2A56E27AA}" destId="{ABB3138A-9009-4E82-9BEE-B6D63ED09440}" srcOrd="0" destOrd="0" parTransId="{1D440A52-74CB-4526-A8A8-DB2C45049D41}" sibTransId="{C26D214E-4030-4C4C-A0FB-3DE8832208A2}"/>
    <dgm:cxn modelId="{5A0A6F43-8CF1-41D5-BBF7-FC4653D692EB}" type="presOf" srcId="{5F6BCBF0-AB74-4F23-BC8F-82E0DC7D0CF1}" destId="{F822D9E9-AA35-4F76-A860-EBC0682CC263}" srcOrd="0" destOrd="0" presId="urn:microsoft.com/office/officeart/2016/7/layout/VerticalDownArrowProcess"/>
    <dgm:cxn modelId="{D57F3868-55D0-41BA-A2FB-2A86BBFE8CB0}" type="presOf" srcId="{168635C4-1A9B-42E5-92AC-ECA2A56E27AA}" destId="{72484BA5-AEB5-41D6-AF85-0411C9EA83EC}" srcOrd="0" destOrd="0" presId="urn:microsoft.com/office/officeart/2016/7/layout/VerticalDownArrowProcess"/>
    <dgm:cxn modelId="{13F1BA4C-F1FA-4832-B149-11C522B4F96C}" type="presOf" srcId="{5F6BCBF0-AB74-4F23-BC8F-82E0DC7D0CF1}" destId="{F6D576B0-43ED-4281-A6EB-262B484CF3B8}" srcOrd="1" destOrd="0" presId="urn:microsoft.com/office/officeart/2016/7/layout/VerticalDownArrowProcess"/>
    <dgm:cxn modelId="{44B8E06C-3D62-441C-B87B-43AA8E6C05A0}" srcId="{15D504B3-F02C-47C1-B604-B6834AA1F558}" destId="{5F6BCBF0-AB74-4F23-BC8F-82E0DC7D0CF1}" srcOrd="0" destOrd="0" parTransId="{B5577A74-5C45-425E-92FC-32AC46B24F45}" sibTransId="{8E10ED46-D543-4B20-A9F7-A2A52E53D90B}"/>
    <dgm:cxn modelId="{DE448196-A870-4F59-9453-B0A78FC3D2D1}" srcId="{37A1BEDD-AB32-4BB3-A209-B8F7699FCAC9}" destId="{F07084BA-3D2C-48FB-BBE4-C0F863D486C8}" srcOrd="0" destOrd="0" parTransId="{5C008CCA-5075-43BA-AE57-E11B4C7E437C}" sibTransId="{9AEC5566-88FE-4BB3-A3C9-36693C268B29}"/>
    <dgm:cxn modelId="{82D0BFAD-95A3-4BB6-8D34-882F1A17C6E1}" srcId="{15D504B3-F02C-47C1-B604-B6834AA1F558}" destId="{168635C4-1A9B-42E5-92AC-ECA2A56E27AA}" srcOrd="1" destOrd="0" parTransId="{39BD7FD2-E382-4610-878C-1A3E7ED0B721}" sibTransId="{884597D3-4AE6-47B9-A5FC-E4B17E66B300}"/>
    <dgm:cxn modelId="{86EC3BAE-95CB-440F-A15C-256E5E96831F}" type="presOf" srcId="{15D504B3-F02C-47C1-B604-B6834AA1F558}" destId="{A19D8DE0-E7B6-4C75-8AD8-3812E36D7418}" srcOrd="0" destOrd="0" presId="urn:microsoft.com/office/officeart/2016/7/layout/VerticalDownArrowProcess"/>
    <dgm:cxn modelId="{F55BEEB5-0516-4D72-B952-A4C8E03A32C9}" srcId="{15D504B3-F02C-47C1-B604-B6834AA1F558}" destId="{37A1BEDD-AB32-4BB3-A209-B8F7699FCAC9}" srcOrd="2" destOrd="0" parTransId="{0C3DF768-5813-4042-9BDF-F7E40DBE6118}" sibTransId="{B50876A9-38E8-4A22-8AAF-CF932B9BFED1}"/>
    <dgm:cxn modelId="{14C0BCDB-DD2F-40DB-9637-56027BD33B1E}" type="presOf" srcId="{F07084BA-3D2C-48FB-BBE4-C0F863D486C8}" destId="{317D1184-4448-4318-AAEF-94B4780DD781}" srcOrd="0" destOrd="0" presId="urn:microsoft.com/office/officeart/2016/7/layout/VerticalDownArrowProcess"/>
    <dgm:cxn modelId="{C25DC2DC-3CF4-4438-8329-7B724FAF4FF8}" srcId="{5F6BCBF0-AB74-4F23-BC8F-82E0DC7D0CF1}" destId="{B5A13AD8-F01C-4E10-ACC9-99FE70692169}" srcOrd="0" destOrd="0" parTransId="{8DF5F196-0312-4C10-846E-653167539536}" sibTransId="{27F38522-5BA4-418A-8D82-413916CF35BA}"/>
    <dgm:cxn modelId="{630F03E0-0464-42A2-9F7D-9A06266BDE4B}" type="presOf" srcId="{37A1BEDD-AB32-4BB3-A209-B8F7699FCAC9}" destId="{6B99F501-EABB-4E67-97CD-5376AEFC4E7B}" srcOrd="0" destOrd="0" presId="urn:microsoft.com/office/officeart/2016/7/layout/VerticalDownArrowProcess"/>
    <dgm:cxn modelId="{4A7142EE-4581-4321-BB62-9E9E1327BB4C}" type="presOf" srcId="{B5A13AD8-F01C-4E10-ACC9-99FE70692169}" destId="{A03CBD5B-A380-483B-9984-72A374465602}" srcOrd="0" destOrd="0" presId="urn:microsoft.com/office/officeart/2016/7/layout/VerticalDownArrowProcess"/>
    <dgm:cxn modelId="{BB6EF4C8-7552-48B8-A81E-43B57BDB1AF4}" type="presParOf" srcId="{A19D8DE0-E7B6-4C75-8AD8-3812E36D7418}" destId="{82357F03-663F-4FE3-AC5B-338D5B322479}" srcOrd="0" destOrd="0" presId="urn:microsoft.com/office/officeart/2016/7/layout/VerticalDownArrowProcess"/>
    <dgm:cxn modelId="{3B4DA6A7-BBD7-470B-A599-B3BE42568105}" type="presParOf" srcId="{82357F03-663F-4FE3-AC5B-338D5B322479}" destId="{6B99F501-EABB-4E67-97CD-5376AEFC4E7B}" srcOrd="0" destOrd="0" presId="urn:microsoft.com/office/officeart/2016/7/layout/VerticalDownArrowProcess"/>
    <dgm:cxn modelId="{632CDF19-93D1-4B11-A4AA-91F9838425B1}" type="presParOf" srcId="{82357F03-663F-4FE3-AC5B-338D5B322479}" destId="{317D1184-4448-4318-AAEF-94B4780DD781}" srcOrd="1" destOrd="0" presId="urn:microsoft.com/office/officeart/2016/7/layout/VerticalDownArrowProcess"/>
    <dgm:cxn modelId="{31599913-7D20-4A17-9B96-515211D71E1E}" type="presParOf" srcId="{A19D8DE0-E7B6-4C75-8AD8-3812E36D7418}" destId="{7CBE407F-D104-4BD3-A86D-87707C45F640}" srcOrd="1" destOrd="0" presId="urn:microsoft.com/office/officeart/2016/7/layout/VerticalDownArrowProcess"/>
    <dgm:cxn modelId="{E484C80C-8466-43DD-A185-E5124CCC3477}" type="presParOf" srcId="{A19D8DE0-E7B6-4C75-8AD8-3812E36D7418}" destId="{61665141-ACCE-45F5-96EF-682071A75FEF}" srcOrd="2" destOrd="0" presId="urn:microsoft.com/office/officeart/2016/7/layout/VerticalDownArrowProcess"/>
    <dgm:cxn modelId="{E6E37469-6197-426A-BF55-4B00A50747E1}" type="presParOf" srcId="{61665141-ACCE-45F5-96EF-682071A75FEF}" destId="{72484BA5-AEB5-41D6-AF85-0411C9EA83EC}" srcOrd="0" destOrd="0" presId="urn:microsoft.com/office/officeart/2016/7/layout/VerticalDownArrowProcess"/>
    <dgm:cxn modelId="{886E282A-A24A-4B81-B655-ACF5DD3FD35E}" type="presParOf" srcId="{61665141-ACCE-45F5-96EF-682071A75FEF}" destId="{4C32EAF1-BAC5-440D-BA92-7F792C584ACD}" srcOrd="1" destOrd="0" presId="urn:microsoft.com/office/officeart/2016/7/layout/VerticalDownArrowProcess"/>
    <dgm:cxn modelId="{92FD23A9-D245-4952-AC10-02C5B22792E9}" type="presParOf" srcId="{61665141-ACCE-45F5-96EF-682071A75FEF}" destId="{42E55627-CDA8-47A6-93B7-0DAAE39D5A09}" srcOrd="2" destOrd="0" presId="urn:microsoft.com/office/officeart/2016/7/layout/VerticalDownArrowProcess"/>
    <dgm:cxn modelId="{11F64283-9273-4564-A6F9-4DDE3F91AC7C}" type="presParOf" srcId="{A19D8DE0-E7B6-4C75-8AD8-3812E36D7418}" destId="{88A719CD-E898-4FD8-A54C-E5FAA4C0C1D1}" srcOrd="3" destOrd="0" presId="urn:microsoft.com/office/officeart/2016/7/layout/VerticalDownArrowProcess"/>
    <dgm:cxn modelId="{D8460281-B58E-4253-8C2E-9DF201075DDC}" type="presParOf" srcId="{A19D8DE0-E7B6-4C75-8AD8-3812E36D7418}" destId="{D6D1408F-D43D-4FC2-99E4-8F1825CD8632}" srcOrd="4" destOrd="0" presId="urn:microsoft.com/office/officeart/2016/7/layout/VerticalDownArrowProcess"/>
    <dgm:cxn modelId="{E9768B2D-9213-4687-A8DE-30028FC2266A}" type="presParOf" srcId="{D6D1408F-D43D-4FC2-99E4-8F1825CD8632}" destId="{F822D9E9-AA35-4F76-A860-EBC0682CC263}" srcOrd="0" destOrd="0" presId="urn:microsoft.com/office/officeart/2016/7/layout/VerticalDownArrowProcess"/>
    <dgm:cxn modelId="{2189D092-ED1E-42FC-B20C-804F3FE8B7D8}" type="presParOf" srcId="{D6D1408F-D43D-4FC2-99E4-8F1825CD8632}" destId="{F6D576B0-43ED-4281-A6EB-262B484CF3B8}" srcOrd="1" destOrd="0" presId="urn:microsoft.com/office/officeart/2016/7/layout/VerticalDownArrowProcess"/>
    <dgm:cxn modelId="{6CA3138D-E220-4C80-B3ED-0B1DFB72CB01}" type="presParOf" srcId="{D6D1408F-D43D-4FC2-99E4-8F1825CD8632}" destId="{A03CBD5B-A380-483B-9984-72A37446560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F6CE0CF-6C4C-49D0-8C05-9DD81F69B51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201EA-1D24-403D-8155-2F87A2E59E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Windows-only debugger</a:t>
          </a:r>
        </a:p>
      </dgm:t>
    </dgm:pt>
    <dgm:pt modelId="{87D170E2-79EF-46B5-B5DA-E7738152EF72}" type="parTrans" cxnId="{44016B79-B3BB-4213-A372-CBAFB2DF80E0}">
      <dgm:prSet/>
      <dgm:spPr/>
      <dgm:t>
        <a:bodyPr/>
        <a:lstStyle/>
        <a:p>
          <a:endParaRPr lang="en-US"/>
        </a:p>
      </dgm:t>
    </dgm:pt>
    <dgm:pt modelId="{0FBCA148-4918-4BAB-AC20-D324F7F660A0}" type="sibTrans" cxnId="{44016B79-B3BB-4213-A372-CBAFB2DF80E0}">
      <dgm:prSet/>
      <dgm:spPr/>
      <dgm:t>
        <a:bodyPr/>
        <a:lstStyle/>
        <a:p>
          <a:endParaRPr lang="en-US"/>
        </a:p>
      </dgm:t>
    </dgm:pt>
    <dgm:pt modelId="{A139A8E2-0C5B-4C20-9738-EC2D406F0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debug kernel and user-mode</a:t>
          </a:r>
        </a:p>
      </dgm:t>
    </dgm:pt>
    <dgm:pt modelId="{F75F1875-6E8B-4252-B1F7-F58602A65E92}" type="parTrans" cxnId="{B109958A-E4E6-47C8-AEF8-3DC35D8D14DF}">
      <dgm:prSet/>
      <dgm:spPr/>
      <dgm:t>
        <a:bodyPr/>
        <a:lstStyle/>
        <a:p>
          <a:endParaRPr lang="en-US"/>
        </a:p>
      </dgm:t>
    </dgm:pt>
    <dgm:pt modelId="{D4F30DAD-5BB1-4F5B-B521-CC4DAC12E78F}" type="sibTrans" cxnId="{B109958A-E4E6-47C8-AEF8-3DC35D8D14DF}">
      <dgm:prSet/>
      <dgm:spPr/>
      <dgm:t>
        <a:bodyPr/>
        <a:lstStyle/>
        <a:p>
          <a:endParaRPr lang="en-US"/>
        </a:p>
      </dgm:t>
    </dgm:pt>
    <dgm:pt modelId="{DE5D96DA-E840-4438-8EE4-78DC69E32F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only post-mortem! Can do live debugging</a:t>
          </a:r>
        </a:p>
      </dgm:t>
    </dgm:pt>
    <dgm:pt modelId="{835FF5D2-4C97-4CD6-96D0-9500D98E8B1D}" type="parTrans" cxnId="{4A6D7B75-957A-404F-B4BA-73B966527F18}">
      <dgm:prSet/>
      <dgm:spPr/>
      <dgm:t>
        <a:bodyPr/>
        <a:lstStyle/>
        <a:p>
          <a:endParaRPr lang="en-US"/>
        </a:p>
      </dgm:t>
    </dgm:pt>
    <dgm:pt modelId="{DB6C3CE1-8647-4BB7-981E-DD1FE7585DF7}" type="sibTrans" cxnId="{4A6D7B75-957A-404F-B4BA-73B966527F18}">
      <dgm:prSet/>
      <dgm:spPr/>
      <dgm:t>
        <a:bodyPr/>
        <a:lstStyle/>
        <a:p>
          <a:endParaRPr lang="en-US"/>
        </a:p>
      </dgm:t>
    </dgm:pt>
    <dgm:pt modelId="{C1E6E70C-7458-45A6-9058-A298B88FCDE8}" type="pres">
      <dgm:prSet presAssocID="{BF6CE0CF-6C4C-49D0-8C05-9DD81F69B514}" presName="root" presStyleCnt="0">
        <dgm:presLayoutVars>
          <dgm:dir/>
          <dgm:resizeHandles val="exact"/>
        </dgm:presLayoutVars>
      </dgm:prSet>
      <dgm:spPr/>
    </dgm:pt>
    <dgm:pt modelId="{5D69328A-A265-4082-B13E-6785A57CBA4E}" type="pres">
      <dgm:prSet presAssocID="{518201EA-1D24-403D-8155-2F87A2E59E4B}" presName="compNode" presStyleCnt="0"/>
      <dgm:spPr/>
    </dgm:pt>
    <dgm:pt modelId="{FA490839-C16A-4FE2-9CA3-0F7D333A65AC}" type="pres">
      <dgm:prSet presAssocID="{518201EA-1D24-403D-8155-2F87A2E59E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AAC1B63-7CC4-4D1D-9492-86893393D8FC}" type="pres">
      <dgm:prSet presAssocID="{518201EA-1D24-403D-8155-2F87A2E59E4B}" presName="spaceRect" presStyleCnt="0"/>
      <dgm:spPr/>
    </dgm:pt>
    <dgm:pt modelId="{11721EEF-988E-4A73-B453-C1C035FF7BE0}" type="pres">
      <dgm:prSet presAssocID="{518201EA-1D24-403D-8155-2F87A2E59E4B}" presName="textRect" presStyleLbl="revTx" presStyleIdx="0" presStyleCnt="3">
        <dgm:presLayoutVars>
          <dgm:chMax val="1"/>
          <dgm:chPref val="1"/>
        </dgm:presLayoutVars>
      </dgm:prSet>
      <dgm:spPr/>
    </dgm:pt>
    <dgm:pt modelId="{28B1D8C2-7920-4B7A-9B47-87DEE1583694}" type="pres">
      <dgm:prSet presAssocID="{0FBCA148-4918-4BAB-AC20-D324F7F660A0}" presName="sibTrans" presStyleCnt="0"/>
      <dgm:spPr/>
    </dgm:pt>
    <dgm:pt modelId="{E2B4E10E-7300-47FC-AD83-078B050E0F42}" type="pres">
      <dgm:prSet presAssocID="{A139A8E2-0C5B-4C20-9738-EC2D406F0AA4}" presName="compNode" presStyleCnt="0"/>
      <dgm:spPr/>
    </dgm:pt>
    <dgm:pt modelId="{4731AD6F-9628-43A4-BF91-1253DF4C57DF}" type="pres">
      <dgm:prSet presAssocID="{A139A8E2-0C5B-4C20-9738-EC2D406F0A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7BDACC-2593-408F-8289-3F4B7974738B}" type="pres">
      <dgm:prSet presAssocID="{A139A8E2-0C5B-4C20-9738-EC2D406F0AA4}" presName="spaceRect" presStyleCnt="0"/>
      <dgm:spPr/>
    </dgm:pt>
    <dgm:pt modelId="{01CD301E-D737-4AD7-847F-391DDC6D2F37}" type="pres">
      <dgm:prSet presAssocID="{A139A8E2-0C5B-4C20-9738-EC2D406F0AA4}" presName="textRect" presStyleLbl="revTx" presStyleIdx="1" presStyleCnt="3">
        <dgm:presLayoutVars>
          <dgm:chMax val="1"/>
          <dgm:chPref val="1"/>
        </dgm:presLayoutVars>
      </dgm:prSet>
      <dgm:spPr/>
    </dgm:pt>
    <dgm:pt modelId="{E91AA8B6-931E-4B20-802F-3960584F5F83}" type="pres">
      <dgm:prSet presAssocID="{D4F30DAD-5BB1-4F5B-B521-CC4DAC12E78F}" presName="sibTrans" presStyleCnt="0"/>
      <dgm:spPr/>
    </dgm:pt>
    <dgm:pt modelId="{E50F113E-CA04-4563-8073-BD3234D5A314}" type="pres">
      <dgm:prSet presAssocID="{DE5D96DA-E840-4438-8EE4-78DC69E32F4D}" presName="compNode" presStyleCnt="0"/>
      <dgm:spPr/>
    </dgm:pt>
    <dgm:pt modelId="{AE5AE7FF-12AF-4F67-A0CD-5662B9F4F6F6}" type="pres">
      <dgm:prSet presAssocID="{DE5D96DA-E840-4438-8EE4-78DC69E32F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FA62EE8-4925-431C-9161-21775D11E803}" type="pres">
      <dgm:prSet presAssocID="{DE5D96DA-E840-4438-8EE4-78DC69E32F4D}" presName="spaceRect" presStyleCnt="0"/>
      <dgm:spPr/>
    </dgm:pt>
    <dgm:pt modelId="{EEE776B7-A33E-4FE0-B5AD-C42278063EC8}" type="pres">
      <dgm:prSet presAssocID="{DE5D96DA-E840-4438-8EE4-78DC69E32F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028007-FDFC-40FC-B271-2B4E5D2D0630}" type="presOf" srcId="{BF6CE0CF-6C4C-49D0-8C05-9DD81F69B514}" destId="{C1E6E70C-7458-45A6-9058-A298B88FCDE8}" srcOrd="0" destOrd="0" presId="urn:microsoft.com/office/officeart/2018/2/layout/IconLabelList"/>
    <dgm:cxn modelId="{0B4E7339-AED6-49DA-933D-AA56FBD71116}" type="presOf" srcId="{A139A8E2-0C5B-4C20-9738-EC2D406F0AA4}" destId="{01CD301E-D737-4AD7-847F-391DDC6D2F37}" srcOrd="0" destOrd="0" presId="urn:microsoft.com/office/officeart/2018/2/layout/IconLabelList"/>
    <dgm:cxn modelId="{4A6D7B75-957A-404F-B4BA-73B966527F18}" srcId="{BF6CE0CF-6C4C-49D0-8C05-9DD81F69B514}" destId="{DE5D96DA-E840-4438-8EE4-78DC69E32F4D}" srcOrd="2" destOrd="0" parTransId="{835FF5D2-4C97-4CD6-96D0-9500D98E8B1D}" sibTransId="{DB6C3CE1-8647-4BB7-981E-DD1FE7585DF7}"/>
    <dgm:cxn modelId="{44016B79-B3BB-4213-A372-CBAFB2DF80E0}" srcId="{BF6CE0CF-6C4C-49D0-8C05-9DD81F69B514}" destId="{518201EA-1D24-403D-8155-2F87A2E59E4B}" srcOrd="0" destOrd="0" parTransId="{87D170E2-79EF-46B5-B5DA-E7738152EF72}" sibTransId="{0FBCA148-4918-4BAB-AC20-D324F7F660A0}"/>
    <dgm:cxn modelId="{B109958A-E4E6-47C8-AEF8-3DC35D8D14DF}" srcId="{BF6CE0CF-6C4C-49D0-8C05-9DD81F69B514}" destId="{A139A8E2-0C5B-4C20-9738-EC2D406F0AA4}" srcOrd="1" destOrd="0" parTransId="{F75F1875-6E8B-4252-B1F7-F58602A65E92}" sibTransId="{D4F30DAD-5BB1-4F5B-B521-CC4DAC12E78F}"/>
    <dgm:cxn modelId="{24203EC0-F343-41B2-9900-EC8D124E955B}" type="presOf" srcId="{518201EA-1D24-403D-8155-2F87A2E59E4B}" destId="{11721EEF-988E-4A73-B453-C1C035FF7BE0}" srcOrd="0" destOrd="0" presId="urn:microsoft.com/office/officeart/2018/2/layout/IconLabelList"/>
    <dgm:cxn modelId="{5C4AA1C5-1937-4B8C-AF4A-82B39D68BABE}" type="presOf" srcId="{DE5D96DA-E840-4438-8EE4-78DC69E32F4D}" destId="{EEE776B7-A33E-4FE0-B5AD-C42278063EC8}" srcOrd="0" destOrd="0" presId="urn:microsoft.com/office/officeart/2018/2/layout/IconLabelList"/>
    <dgm:cxn modelId="{1F512E12-3F2D-4B6E-B4C7-DAFECCEDCF3E}" type="presParOf" srcId="{C1E6E70C-7458-45A6-9058-A298B88FCDE8}" destId="{5D69328A-A265-4082-B13E-6785A57CBA4E}" srcOrd="0" destOrd="0" presId="urn:microsoft.com/office/officeart/2018/2/layout/IconLabelList"/>
    <dgm:cxn modelId="{E12235C6-ED74-40C4-A9E7-BE3E4D64944B}" type="presParOf" srcId="{5D69328A-A265-4082-B13E-6785A57CBA4E}" destId="{FA490839-C16A-4FE2-9CA3-0F7D333A65AC}" srcOrd="0" destOrd="0" presId="urn:microsoft.com/office/officeart/2018/2/layout/IconLabelList"/>
    <dgm:cxn modelId="{DBAEB8BE-9844-4FB5-9CB0-B7D38A87425A}" type="presParOf" srcId="{5D69328A-A265-4082-B13E-6785A57CBA4E}" destId="{9AAC1B63-7CC4-4D1D-9492-86893393D8FC}" srcOrd="1" destOrd="0" presId="urn:microsoft.com/office/officeart/2018/2/layout/IconLabelList"/>
    <dgm:cxn modelId="{2499248F-2060-40A1-9B6B-F02A6CB09742}" type="presParOf" srcId="{5D69328A-A265-4082-B13E-6785A57CBA4E}" destId="{11721EEF-988E-4A73-B453-C1C035FF7BE0}" srcOrd="2" destOrd="0" presId="urn:microsoft.com/office/officeart/2018/2/layout/IconLabelList"/>
    <dgm:cxn modelId="{AE7F6667-C452-48DF-A32D-63B1279DE8E3}" type="presParOf" srcId="{C1E6E70C-7458-45A6-9058-A298B88FCDE8}" destId="{28B1D8C2-7920-4B7A-9B47-87DEE1583694}" srcOrd="1" destOrd="0" presId="urn:microsoft.com/office/officeart/2018/2/layout/IconLabelList"/>
    <dgm:cxn modelId="{3ACAABBD-50FA-43E8-81A9-A6B884D57287}" type="presParOf" srcId="{C1E6E70C-7458-45A6-9058-A298B88FCDE8}" destId="{E2B4E10E-7300-47FC-AD83-078B050E0F42}" srcOrd="2" destOrd="0" presId="urn:microsoft.com/office/officeart/2018/2/layout/IconLabelList"/>
    <dgm:cxn modelId="{2847A6B8-FF9B-4B7D-8012-1FF05FBB3D46}" type="presParOf" srcId="{E2B4E10E-7300-47FC-AD83-078B050E0F42}" destId="{4731AD6F-9628-43A4-BF91-1253DF4C57DF}" srcOrd="0" destOrd="0" presId="urn:microsoft.com/office/officeart/2018/2/layout/IconLabelList"/>
    <dgm:cxn modelId="{EDF0003B-6B6F-4F68-8870-3CC186087BA3}" type="presParOf" srcId="{E2B4E10E-7300-47FC-AD83-078B050E0F42}" destId="{527BDACC-2593-408F-8289-3F4B7974738B}" srcOrd="1" destOrd="0" presId="urn:microsoft.com/office/officeart/2018/2/layout/IconLabelList"/>
    <dgm:cxn modelId="{E97CB078-890E-4A38-92EF-F5813602C881}" type="presParOf" srcId="{E2B4E10E-7300-47FC-AD83-078B050E0F42}" destId="{01CD301E-D737-4AD7-847F-391DDC6D2F37}" srcOrd="2" destOrd="0" presId="urn:microsoft.com/office/officeart/2018/2/layout/IconLabelList"/>
    <dgm:cxn modelId="{03BEE911-94C2-42D7-A5F8-8B81726CB63C}" type="presParOf" srcId="{C1E6E70C-7458-45A6-9058-A298B88FCDE8}" destId="{E91AA8B6-931E-4B20-802F-3960584F5F83}" srcOrd="3" destOrd="0" presId="urn:microsoft.com/office/officeart/2018/2/layout/IconLabelList"/>
    <dgm:cxn modelId="{2B0493F1-70D4-4F69-A535-F1D302EF9550}" type="presParOf" srcId="{C1E6E70C-7458-45A6-9058-A298B88FCDE8}" destId="{E50F113E-CA04-4563-8073-BD3234D5A314}" srcOrd="4" destOrd="0" presId="urn:microsoft.com/office/officeart/2018/2/layout/IconLabelList"/>
    <dgm:cxn modelId="{9CD33CA6-DFAF-4F10-9B14-D42CDBAB62FB}" type="presParOf" srcId="{E50F113E-CA04-4563-8073-BD3234D5A314}" destId="{AE5AE7FF-12AF-4F67-A0CD-5662B9F4F6F6}" srcOrd="0" destOrd="0" presId="urn:microsoft.com/office/officeart/2018/2/layout/IconLabelList"/>
    <dgm:cxn modelId="{4BC98A72-B04E-4714-879B-23922F9A016E}" type="presParOf" srcId="{E50F113E-CA04-4563-8073-BD3234D5A314}" destId="{5FA62EE8-4925-431C-9161-21775D11E803}" srcOrd="1" destOrd="0" presId="urn:microsoft.com/office/officeart/2018/2/layout/IconLabelList"/>
    <dgm:cxn modelId="{3F898F4A-360B-46BD-9F97-0861B16B2984}" type="presParOf" srcId="{E50F113E-CA04-4563-8073-BD3234D5A314}" destId="{EEE776B7-A33E-4FE0-B5AD-C42278063E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1B531-1F99-41DF-87C0-CD35360E3B89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L"/>
        </a:p>
      </dgm:t>
    </dgm:pt>
    <dgm:pt modelId="{3C3C4F39-C5C3-4DE3-B781-18FAAA293618}">
      <dgm:prSet phldrT="[Text]"/>
      <dgm:spPr/>
      <dgm:t>
        <a:bodyPr/>
        <a:lstStyle/>
        <a:p>
          <a:r>
            <a:rPr lang="en-US"/>
            <a:t>GC Root #2</a:t>
          </a:r>
          <a:endParaRPr lang="en-IL"/>
        </a:p>
      </dgm:t>
    </dgm:pt>
    <dgm:pt modelId="{491C7C0D-18E1-413E-9A14-AC5C65C6F576}" type="parTrans" cxnId="{565BC0A6-518C-4CBD-8879-67DDB074709F}">
      <dgm:prSet/>
      <dgm:spPr/>
      <dgm:t>
        <a:bodyPr/>
        <a:lstStyle/>
        <a:p>
          <a:endParaRPr lang="en-IL"/>
        </a:p>
      </dgm:t>
    </dgm:pt>
    <dgm:pt modelId="{4BE4CBCA-ACB6-4E8A-BFB4-6CBA0605670D}" type="sibTrans" cxnId="{565BC0A6-518C-4CBD-8879-67DDB074709F}">
      <dgm:prSet/>
      <dgm:spPr/>
      <dgm:t>
        <a:bodyPr/>
        <a:lstStyle/>
        <a:p>
          <a:endParaRPr lang="en-IL"/>
        </a:p>
      </dgm:t>
    </dgm:pt>
    <dgm:pt modelId="{20995D6A-DBA6-4407-A985-EDD13160881C}">
      <dgm:prSet phldrT="[Text]"/>
      <dgm:spPr/>
      <dgm:t>
        <a:bodyPr/>
        <a:lstStyle/>
        <a:p>
          <a:r>
            <a:rPr lang="en-US"/>
            <a:t>X</a:t>
          </a:r>
          <a:endParaRPr lang="en-IL"/>
        </a:p>
      </dgm:t>
    </dgm:pt>
    <dgm:pt modelId="{974517CB-3582-4B3C-AE43-2CF9AE6D419A}" type="parTrans" cxnId="{24F0E882-C62F-43A7-A5CA-AC7B5B702DDF}">
      <dgm:prSet/>
      <dgm:spPr/>
      <dgm:t>
        <a:bodyPr/>
        <a:lstStyle/>
        <a:p>
          <a:endParaRPr lang="en-IL"/>
        </a:p>
      </dgm:t>
    </dgm:pt>
    <dgm:pt modelId="{DD281893-97B0-42C8-9382-583BB0C9DE1E}" type="sibTrans" cxnId="{24F0E882-C62F-43A7-A5CA-AC7B5B702DDF}">
      <dgm:prSet/>
      <dgm:spPr/>
      <dgm:t>
        <a:bodyPr/>
        <a:lstStyle/>
        <a:p>
          <a:endParaRPr lang="en-IL"/>
        </a:p>
      </dgm:t>
    </dgm:pt>
    <dgm:pt modelId="{7F994EE6-869D-4760-91E0-C13DEDDC88D1}">
      <dgm:prSet phldrT="[Text]"/>
      <dgm:spPr/>
      <dgm:t>
        <a:bodyPr/>
        <a:lstStyle/>
        <a:p>
          <a:r>
            <a:rPr lang="en-US"/>
            <a:t>Y</a:t>
          </a:r>
          <a:endParaRPr lang="en-IL"/>
        </a:p>
      </dgm:t>
    </dgm:pt>
    <dgm:pt modelId="{186A0225-4E63-4F7D-ABF6-7AF4BF12BBF4}" type="parTrans" cxnId="{888A55F0-5AAC-43E3-8E03-2007126AE432}">
      <dgm:prSet/>
      <dgm:spPr/>
      <dgm:t>
        <a:bodyPr/>
        <a:lstStyle/>
        <a:p>
          <a:endParaRPr lang="en-IL"/>
        </a:p>
      </dgm:t>
    </dgm:pt>
    <dgm:pt modelId="{ECA33A4B-E40F-4DFF-BCFF-0C96182DC22C}" type="sibTrans" cxnId="{888A55F0-5AAC-43E3-8E03-2007126AE432}">
      <dgm:prSet/>
      <dgm:spPr/>
      <dgm:t>
        <a:bodyPr/>
        <a:lstStyle/>
        <a:p>
          <a:endParaRPr lang="en-IL"/>
        </a:p>
      </dgm:t>
    </dgm:pt>
    <dgm:pt modelId="{BF76B75E-FC46-495D-82A8-4B00C11099AC}" type="pres">
      <dgm:prSet presAssocID="{6651B531-1F99-41DF-87C0-CD35360E3B89}" presName="Name0" presStyleCnt="0">
        <dgm:presLayoutVars>
          <dgm:dir/>
          <dgm:resizeHandles val="exact"/>
        </dgm:presLayoutVars>
      </dgm:prSet>
      <dgm:spPr/>
    </dgm:pt>
    <dgm:pt modelId="{0DDF8574-56DF-4913-90E7-9CB9ED03DB5B}" type="pres">
      <dgm:prSet presAssocID="{3C3C4F39-C5C3-4DE3-B781-18FAAA293618}" presName="node" presStyleLbl="node1" presStyleIdx="0" presStyleCnt="3" custScaleX="72811" custScaleY="57727" custLinFactY="-53381" custLinFactNeighborX="3288" custLinFactNeighborY="-100000">
        <dgm:presLayoutVars>
          <dgm:bulletEnabled val="1"/>
        </dgm:presLayoutVars>
      </dgm:prSet>
      <dgm:spPr/>
    </dgm:pt>
    <dgm:pt modelId="{48A2A543-60AB-4F69-BE9F-617CCD238D95}" type="pres">
      <dgm:prSet presAssocID="{4BE4CBCA-ACB6-4E8A-BFB4-6CBA0605670D}" presName="sibTrans" presStyleLbl="sibTrans2D1" presStyleIdx="0" presStyleCnt="2"/>
      <dgm:spPr/>
    </dgm:pt>
    <dgm:pt modelId="{430BC999-3063-4ECE-B422-CD1D683A8A03}" type="pres">
      <dgm:prSet presAssocID="{4BE4CBCA-ACB6-4E8A-BFB4-6CBA0605670D}" presName="connectorText" presStyleLbl="sibTrans2D1" presStyleIdx="0" presStyleCnt="2"/>
      <dgm:spPr/>
    </dgm:pt>
    <dgm:pt modelId="{80874A06-F2B7-4C90-845D-A3FD4E88F5CA}" type="pres">
      <dgm:prSet presAssocID="{20995D6A-DBA6-4407-A985-EDD13160881C}" presName="node" presStyleLbl="node1" presStyleIdx="1" presStyleCnt="3" custScaleX="72811" custScaleY="57727" custLinFactX="-71325" custLinFactNeighborX="-100000" custLinFactNeighborY="-47169">
        <dgm:presLayoutVars>
          <dgm:bulletEnabled val="1"/>
        </dgm:presLayoutVars>
      </dgm:prSet>
      <dgm:spPr/>
    </dgm:pt>
    <dgm:pt modelId="{F613A73F-DF05-4673-92A4-F4123D2F315A}" type="pres">
      <dgm:prSet presAssocID="{DD281893-97B0-42C8-9382-583BB0C9DE1E}" presName="sibTrans" presStyleLbl="sibTrans2D1" presStyleIdx="1" presStyleCnt="2"/>
      <dgm:spPr/>
    </dgm:pt>
    <dgm:pt modelId="{BC0B9932-78DF-479A-9153-FC841D3DF23A}" type="pres">
      <dgm:prSet presAssocID="{DD281893-97B0-42C8-9382-583BB0C9DE1E}" presName="connectorText" presStyleLbl="sibTrans2D1" presStyleIdx="1" presStyleCnt="2"/>
      <dgm:spPr/>
    </dgm:pt>
    <dgm:pt modelId="{FA41DE22-56E2-463E-9832-5F9756D14D88}" type="pres">
      <dgm:prSet presAssocID="{7F994EE6-869D-4760-91E0-C13DEDDC88D1}" presName="node" presStyleLbl="node1" presStyleIdx="2" presStyleCnt="3" custScaleX="72811" custScaleY="57727" custLinFactX="-144879" custLinFactNeighborX="-200000" custLinFactNeighborY="53116">
        <dgm:presLayoutVars>
          <dgm:bulletEnabled val="1"/>
        </dgm:presLayoutVars>
      </dgm:prSet>
      <dgm:spPr/>
    </dgm:pt>
  </dgm:ptLst>
  <dgm:cxnLst>
    <dgm:cxn modelId="{B34AB215-9497-43C5-BC63-6ECEAA713F4F}" type="presOf" srcId="{7F994EE6-869D-4760-91E0-C13DEDDC88D1}" destId="{FA41DE22-56E2-463E-9832-5F9756D14D88}" srcOrd="0" destOrd="0" presId="urn:microsoft.com/office/officeart/2005/8/layout/process1"/>
    <dgm:cxn modelId="{1C413B4E-B1C3-46EF-924F-3E987753E7C2}" type="presOf" srcId="{DD281893-97B0-42C8-9382-583BB0C9DE1E}" destId="{F613A73F-DF05-4673-92A4-F4123D2F315A}" srcOrd="0" destOrd="0" presId="urn:microsoft.com/office/officeart/2005/8/layout/process1"/>
    <dgm:cxn modelId="{398B2E55-8497-415C-99D0-70C28642D715}" type="presOf" srcId="{DD281893-97B0-42C8-9382-583BB0C9DE1E}" destId="{BC0B9932-78DF-479A-9153-FC841D3DF23A}" srcOrd="1" destOrd="0" presId="urn:microsoft.com/office/officeart/2005/8/layout/process1"/>
    <dgm:cxn modelId="{24F0E882-C62F-43A7-A5CA-AC7B5B702DDF}" srcId="{6651B531-1F99-41DF-87C0-CD35360E3B89}" destId="{20995D6A-DBA6-4407-A985-EDD13160881C}" srcOrd="1" destOrd="0" parTransId="{974517CB-3582-4B3C-AE43-2CF9AE6D419A}" sibTransId="{DD281893-97B0-42C8-9382-583BB0C9DE1E}"/>
    <dgm:cxn modelId="{F2DDF48E-FFBE-4D78-AEEB-5BCE5B7482BB}" type="presOf" srcId="{20995D6A-DBA6-4407-A985-EDD13160881C}" destId="{80874A06-F2B7-4C90-845D-A3FD4E88F5CA}" srcOrd="0" destOrd="0" presId="urn:microsoft.com/office/officeart/2005/8/layout/process1"/>
    <dgm:cxn modelId="{565BC0A6-518C-4CBD-8879-67DDB074709F}" srcId="{6651B531-1F99-41DF-87C0-CD35360E3B89}" destId="{3C3C4F39-C5C3-4DE3-B781-18FAAA293618}" srcOrd="0" destOrd="0" parTransId="{491C7C0D-18E1-413E-9A14-AC5C65C6F576}" sibTransId="{4BE4CBCA-ACB6-4E8A-BFB4-6CBA0605670D}"/>
    <dgm:cxn modelId="{C92C15D0-1833-4FA4-9B8A-386E061FF336}" type="presOf" srcId="{4BE4CBCA-ACB6-4E8A-BFB4-6CBA0605670D}" destId="{48A2A543-60AB-4F69-BE9F-617CCD238D95}" srcOrd="0" destOrd="0" presId="urn:microsoft.com/office/officeart/2005/8/layout/process1"/>
    <dgm:cxn modelId="{A3C4A8DC-7335-4E51-82DA-9A08E03F86D1}" type="presOf" srcId="{3C3C4F39-C5C3-4DE3-B781-18FAAA293618}" destId="{0DDF8574-56DF-4913-90E7-9CB9ED03DB5B}" srcOrd="0" destOrd="0" presId="urn:microsoft.com/office/officeart/2005/8/layout/process1"/>
    <dgm:cxn modelId="{9F89E2EF-8B3D-4D51-871F-1E7CA2DE31E7}" type="presOf" srcId="{4BE4CBCA-ACB6-4E8A-BFB4-6CBA0605670D}" destId="{430BC999-3063-4ECE-B422-CD1D683A8A03}" srcOrd="1" destOrd="0" presId="urn:microsoft.com/office/officeart/2005/8/layout/process1"/>
    <dgm:cxn modelId="{888A55F0-5AAC-43E3-8E03-2007126AE432}" srcId="{6651B531-1F99-41DF-87C0-CD35360E3B89}" destId="{7F994EE6-869D-4760-91E0-C13DEDDC88D1}" srcOrd="2" destOrd="0" parTransId="{186A0225-4E63-4F7D-ABF6-7AF4BF12BBF4}" sibTransId="{ECA33A4B-E40F-4DFF-BCFF-0C96182DC22C}"/>
    <dgm:cxn modelId="{0C001BF7-0A03-4603-B868-CF714E2A739B}" type="presOf" srcId="{6651B531-1F99-41DF-87C0-CD35360E3B89}" destId="{BF76B75E-FC46-495D-82A8-4B00C11099AC}" srcOrd="0" destOrd="0" presId="urn:microsoft.com/office/officeart/2005/8/layout/process1"/>
    <dgm:cxn modelId="{7685D25F-FAD8-4CAB-B01E-7E4C8B9EA9F9}" type="presParOf" srcId="{BF76B75E-FC46-495D-82A8-4B00C11099AC}" destId="{0DDF8574-56DF-4913-90E7-9CB9ED03DB5B}" srcOrd="0" destOrd="0" presId="urn:microsoft.com/office/officeart/2005/8/layout/process1"/>
    <dgm:cxn modelId="{0C0E47F7-D19A-4A9B-B66B-1A2619C45549}" type="presParOf" srcId="{BF76B75E-FC46-495D-82A8-4B00C11099AC}" destId="{48A2A543-60AB-4F69-BE9F-617CCD238D95}" srcOrd="1" destOrd="0" presId="urn:microsoft.com/office/officeart/2005/8/layout/process1"/>
    <dgm:cxn modelId="{796B4B53-CC32-49A3-BAC5-14022A87D82C}" type="presParOf" srcId="{48A2A543-60AB-4F69-BE9F-617CCD238D95}" destId="{430BC999-3063-4ECE-B422-CD1D683A8A03}" srcOrd="0" destOrd="0" presId="urn:microsoft.com/office/officeart/2005/8/layout/process1"/>
    <dgm:cxn modelId="{5EC491BA-8079-4D22-BF4A-AC2C7D6BC061}" type="presParOf" srcId="{BF76B75E-FC46-495D-82A8-4B00C11099AC}" destId="{80874A06-F2B7-4C90-845D-A3FD4E88F5CA}" srcOrd="2" destOrd="0" presId="urn:microsoft.com/office/officeart/2005/8/layout/process1"/>
    <dgm:cxn modelId="{C21BE58B-8880-40F8-B99B-5077F1EAA544}" type="presParOf" srcId="{BF76B75E-FC46-495D-82A8-4B00C11099AC}" destId="{F613A73F-DF05-4673-92A4-F4123D2F315A}" srcOrd="3" destOrd="0" presId="urn:microsoft.com/office/officeart/2005/8/layout/process1"/>
    <dgm:cxn modelId="{9B6CD940-DE25-4BB3-9F5C-5B722F41E9EE}" type="presParOf" srcId="{F613A73F-DF05-4673-92A4-F4123D2F315A}" destId="{BC0B9932-78DF-479A-9153-FC841D3DF23A}" srcOrd="0" destOrd="0" presId="urn:microsoft.com/office/officeart/2005/8/layout/process1"/>
    <dgm:cxn modelId="{DF8DB152-1B2E-449C-A5CA-9E88C5FF55CC}" type="presParOf" srcId="{BF76B75E-FC46-495D-82A8-4B00C11099AC}" destId="{FA41DE22-56E2-463E-9832-5F9756D14D8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51B531-1F99-41DF-87C0-CD35360E3B89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L"/>
        </a:p>
      </dgm:t>
    </dgm:pt>
    <dgm:pt modelId="{3C3C4F39-C5C3-4DE3-B781-18FAAA293618}">
      <dgm:prSet phldrT="[Text]"/>
      <dgm:spPr/>
      <dgm:t>
        <a:bodyPr/>
        <a:lstStyle/>
        <a:p>
          <a:r>
            <a:rPr lang="en-US"/>
            <a:t>F</a:t>
          </a:r>
          <a:endParaRPr lang="en-IL"/>
        </a:p>
      </dgm:t>
    </dgm:pt>
    <dgm:pt modelId="{491C7C0D-18E1-413E-9A14-AC5C65C6F576}" type="parTrans" cxnId="{565BC0A6-518C-4CBD-8879-67DDB074709F}">
      <dgm:prSet/>
      <dgm:spPr/>
      <dgm:t>
        <a:bodyPr/>
        <a:lstStyle/>
        <a:p>
          <a:endParaRPr lang="en-IL"/>
        </a:p>
      </dgm:t>
    </dgm:pt>
    <dgm:pt modelId="{4BE4CBCA-ACB6-4E8A-BFB4-6CBA0605670D}" type="sibTrans" cxnId="{565BC0A6-518C-4CBD-8879-67DDB074709F}">
      <dgm:prSet/>
      <dgm:spPr/>
      <dgm:t>
        <a:bodyPr/>
        <a:lstStyle/>
        <a:p>
          <a:endParaRPr lang="en-IL"/>
        </a:p>
      </dgm:t>
    </dgm:pt>
    <dgm:pt modelId="{20995D6A-DBA6-4407-A985-EDD13160881C}">
      <dgm:prSet phldrT="[Text]"/>
      <dgm:spPr/>
      <dgm:t>
        <a:bodyPr/>
        <a:lstStyle/>
        <a:p>
          <a:r>
            <a:rPr lang="en-US"/>
            <a:t>G</a:t>
          </a:r>
          <a:endParaRPr lang="en-IL"/>
        </a:p>
      </dgm:t>
    </dgm:pt>
    <dgm:pt modelId="{974517CB-3582-4B3C-AE43-2CF9AE6D419A}" type="parTrans" cxnId="{24F0E882-C62F-43A7-A5CA-AC7B5B702DDF}">
      <dgm:prSet/>
      <dgm:spPr/>
      <dgm:t>
        <a:bodyPr/>
        <a:lstStyle/>
        <a:p>
          <a:endParaRPr lang="en-IL"/>
        </a:p>
      </dgm:t>
    </dgm:pt>
    <dgm:pt modelId="{DD281893-97B0-42C8-9382-583BB0C9DE1E}" type="sibTrans" cxnId="{24F0E882-C62F-43A7-A5CA-AC7B5B702DDF}">
      <dgm:prSet/>
      <dgm:spPr/>
      <dgm:t>
        <a:bodyPr/>
        <a:lstStyle/>
        <a:p>
          <a:endParaRPr lang="en-IL"/>
        </a:p>
      </dgm:t>
    </dgm:pt>
    <dgm:pt modelId="{7F994EE6-869D-4760-91E0-C13DEDDC88D1}">
      <dgm:prSet phldrT="[Text]"/>
      <dgm:spPr/>
      <dgm:t>
        <a:bodyPr/>
        <a:lstStyle/>
        <a:p>
          <a:r>
            <a:rPr lang="en-US"/>
            <a:t>H</a:t>
          </a:r>
          <a:endParaRPr lang="en-IL"/>
        </a:p>
      </dgm:t>
    </dgm:pt>
    <dgm:pt modelId="{186A0225-4E63-4F7D-ABF6-7AF4BF12BBF4}" type="parTrans" cxnId="{888A55F0-5AAC-43E3-8E03-2007126AE432}">
      <dgm:prSet/>
      <dgm:spPr/>
      <dgm:t>
        <a:bodyPr/>
        <a:lstStyle/>
        <a:p>
          <a:endParaRPr lang="en-IL"/>
        </a:p>
      </dgm:t>
    </dgm:pt>
    <dgm:pt modelId="{ECA33A4B-E40F-4DFF-BCFF-0C96182DC22C}" type="sibTrans" cxnId="{888A55F0-5AAC-43E3-8E03-2007126AE432}">
      <dgm:prSet/>
      <dgm:spPr/>
      <dgm:t>
        <a:bodyPr/>
        <a:lstStyle/>
        <a:p>
          <a:endParaRPr lang="en-IL"/>
        </a:p>
      </dgm:t>
    </dgm:pt>
    <dgm:pt modelId="{BF76B75E-FC46-495D-82A8-4B00C11099AC}" type="pres">
      <dgm:prSet presAssocID="{6651B531-1F99-41DF-87C0-CD35360E3B89}" presName="Name0" presStyleCnt="0">
        <dgm:presLayoutVars>
          <dgm:dir/>
          <dgm:resizeHandles val="exact"/>
        </dgm:presLayoutVars>
      </dgm:prSet>
      <dgm:spPr/>
    </dgm:pt>
    <dgm:pt modelId="{0DDF8574-56DF-4913-90E7-9CB9ED03DB5B}" type="pres">
      <dgm:prSet presAssocID="{3C3C4F39-C5C3-4DE3-B781-18FAAA293618}" presName="node" presStyleLbl="node1" presStyleIdx="0" presStyleCnt="3" custScaleX="72811" custScaleY="57727" custLinFactY="-53381" custLinFactNeighborX="3288" custLinFactNeighborY="-100000">
        <dgm:presLayoutVars>
          <dgm:bulletEnabled val="1"/>
        </dgm:presLayoutVars>
      </dgm:prSet>
      <dgm:spPr/>
    </dgm:pt>
    <dgm:pt modelId="{48A2A543-60AB-4F69-BE9F-617CCD238D95}" type="pres">
      <dgm:prSet presAssocID="{4BE4CBCA-ACB6-4E8A-BFB4-6CBA0605670D}" presName="sibTrans" presStyleLbl="sibTrans2D1" presStyleIdx="0" presStyleCnt="2"/>
      <dgm:spPr/>
    </dgm:pt>
    <dgm:pt modelId="{430BC999-3063-4ECE-B422-CD1D683A8A03}" type="pres">
      <dgm:prSet presAssocID="{4BE4CBCA-ACB6-4E8A-BFB4-6CBA0605670D}" presName="connectorText" presStyleLbl="sibTrans2D1" presStyleIdx="0" presStyleCnt="2"/>
      <dgm:spPr/>
    </dgm:pt>
    <dgm:pt modelId="{80874A06-F2B7-4C90-845D-A3FD4E88F5CA}" type="pres">
      <dgm:prSet presAssocID="{20995D6A-DBA6-4407-A985-EDD13160881C}" presName="node" presStyleLbl="node1" presStyleIdx="1" presStyleCnt="3" custScaleX="72811" custScaleY="57727" custLinFactX="-71325" custLinFactNeighborX="-100000" custLinFactNeighborY="-47169">
        <dgm:presLayoutVars>
          <dgm:bulletEnabled val="1"/>
        </dgm:presLayoutVars>
      </dgm:prSet>
      <dgm:spPr/>
    </dgm:pt>
    <dgm:pt modelId="{F613A73F-DF05-4673-92A4-F4123D2F315A}" type="pres">
      <dgm:prSet presAssocID="{DD281893-97B0-42C8-9382-583BB0C9DE1E}" presName="sibTrans" presStyleLbl="sibTrans2D1" presStyleIdx="1" presStyleCnt="2"/>
      <dgm:spPr/>
    </dgm:pt>
    <dgm:pt modelId="{BC0B9932-78DF-479A-9153-FC841D3DF23A}" type="pres">
      <dgm:prSet presAssocID="{DD281893-97B0-42C8-9382-583BB0C9DE1E}" presName="connectorText" presStyleLbl="sibTrans2D1" presStyleIdx="1" presStyleCnt="2"/>
      <dgm:spPr/>
    </dgm:pt>
    <dgm:pt modelId="{FA41DE22-56E2-463E-9832-5F9756D14D88}" type="pres">
      <dgm:prSet presAssocID="{7F994EE6-869D-4760-91E0-C13DEDDC88D1}" presName="node" presStyleLbl="node1" presStyleIdx="2" presStyleCnt="3" custScaleX="72811" custScaleY="57727" custLinFactX="-144879" custLinFactNeighborX="-200000" custLinFactNeighborY="53116">
        <dgm:presLayoutVars>
          <dgm:bulletEnabled val="1"/>
        </dgm:presLayoutVars>
      </dgm:prSet>
      <dgm:spPr/>
    </dgm:pt>
  </dgm:ptLst>
  <dgm:cxnLst>
    <dgm:cxn modelId="{B34AB215-9497-43C5-BC63-6ECEAA713F4F}" type="presOf" srcId="{7F994EE6-869D-4760-91E0-C13DEDDC88D1}" destId="{FA41DE22-56E2-463E-9832-5F9756D14D88}" srcOrd="0" destOrd="0" presId="urn:microsoft.com/office/officeart/2005/8/layout/process1"/>
    <dgm:cxn modelId="{1C413B4E-B1C3-46EF-924F-3E987753E7C2}" type="presOf" srcId="{DD281893-97B0-42C8-9382-583BB0C9DE1E}" destId="{F613A73F-DF05-4673-92A4-F4123D2F315A}" srcOrd="0" destOrd="0" presId="urn:microsoft.com/office/officeart/2005/8/layout/process1"/>
    <dgm:cxn modelId="{398B2E55-8497-415C-99D0-70C28642D715}" type="presOf" srcId="{DD281893-97B0-42C8-9382-583BB0C9DE1E}" destId="{BC0B9932-78DF-479A-9153-FC841D3DF23A}" srcOrd="1" destOrd="0" presId="urn:microsoft.com/office/officeart/2005/8/layout/process1"/>
    <dgm:cxn modelId="{24F0E882-C62F-43A7-A5CA-AC7B5B702DDF}" srcId="{6651B531-1F99-41DF-87C0-CD35360E3B89}" destId="{20995D6A-DBA6-4407-A985-EDD13160881C}" srcOrd="1" destOrd="0" parTransId="{974517CB-3582-4B3C-AE43-2CF9AE6D419A}" sibTransId="{DD281893-97B0-42C8-9382-583BB0C9DE1E}"/>
    <dgm:cxn modelId="{F2DDF48E-FFBE-4D78-AEEB-5BCE5B7482BB}" type="presOf" srcId="{20995D6A-DBA6-4407-A985-EDD13160881C}" destId="{80874A06-F2B7-4C90-845D-A3FD4E88F5CA}" srcOrd="0" destOrd="0" presId="urn:microsoft.com/office/officeart/2005/8/layout/process1"/>
    <dgm:cxn modelId="{565BC0A6-518C-4CBD-8879-67DDB074709F}" srcId="{6651B531-1F99-41DF-87C0-CD35360E3B89}" destId="{3C3C4F39-C5C3-4DE3-B781-18FAAA293618}" srcOrd="0" destOrd="0" parTransId="{491C7C0D-18E1-413E-9A14-AC5C65C6F576}" sibTransId="{4BE4CBCA-ACB6-4E8A-BFB4-6CBA0605670D}"/>
    <dgm:cxn modelId="{C92C15D0-1833-4FA4-9B8A-386E061FF336}" type="presOf" srcId="{4BE4CBCA-ACB6-4E8A-BFB4-6CBA0605670D}" destId="{48A2A543-60AB-4F69-BE9F-617CCD238D95}" srcOrd="0" destOrd="0" presId="urn:microsoft.com/office/officeart/2005/8/layout/process1"/>
    <dgm:cxn modelId="{A3C4A8DC-7335-4E51-82DA-9A08E03F86D1}" type="presOf" srcId="{3C3C4F39-C5C3-4DE3-B781-18FAAA293618}" destId="{0DDF8574-56DF-4913-90E7-9CB9ED03DB5B}" srcOrd="0" destOrd="0" presId="urn:microsoft.com/office/officeart/2005/8/layout/process1"/>
    <dgm:cxn modelId="{9F89E2EF-8B3D-4D51-871F-1E7CA2DE31E7}" type="presOf" srcId="{4BE4CBCA-ACB6-4E8A-BFB4-6CBA0605670D}" destId="{430BC999-3063-4ECE-B422-CD1D683A8A03}" srcOrd="1" destOrd="0" presId="urn:microsoft.com/office/officeart/2005/8/layout/process1"/>
    <dgm:cxn modelId="{888A55F0-5AAC-43E3-8E03-2007126AE432}" srcId="{6651B531-1F99-41DF-87C0-CD35360E3B89}" destId="{7F994EE6-869D-4760-91E0-C13DEDDC88D1}" srcOrd="2" destOrd="0" parTransId="{186A0225-4E63-4F7D-ABF6-7AF4BF12BBF4}" sibTransId="{ECA33A4B-E40F-4DFF-BCFF-0C96182DC22C}"/>
    <dgm:cxn modelId="{0C001BF7-0A03-4603-B868-CF714E2A739B}" type="presOf" srcId="{6651B531-1F99-41DF-87C0-CD35360E3B89}" destId="{BF76B75E-FC46-495D-82A8-4B00C11099AC}" srcOrd="0" destOrd="0" presId="urn:microsoft.com/office/officeart/2005/8/layout/process1"/>
    <dgm:cxn modelId="{7685D25F-FAD8-4CAB-B01E-7E4C8B9EA9F9}" type="presParOf" srcId="{BF76B75E-FC46-495D-82A8-4B00C11099AC}" destId="{0DDF8574-56DF-4913-90E7-9CB9ED03DB5B}" srcOrd="0" destOrd="0" presId="urn:microsoft.com/office/officeart/2005/8/layout/process1"/>
    <dgm:cxn modelId="{0C0E47F7-D19A-4A9B-B66B-1A2619C45549}" type="presParOf" srcId="{BF76B75E-FC46-495D-82A8-4B00C11099AC}" destId="{48A2A543-60AB-4F69-BE9F-617CCD238D95}" srcOrd="1" destOrd="0" presId="urn:microsoft.com/office/officeart/2005/8/layout/process1"/>
    <dgm:cxn modelId="{796B4B53-CC32-49A3-BAC5-14022A87D82C}" type="presParOf" srcId="{48A2A543-60AB-4F69-BE9F-617CCD238D95}" destId="{430BC999-3063-4ECE-B422-CD1D683A8A03}" srcOrd="0" destOrd="0" presId="urn:microsoft.com/office/officeart/2005/8/layout/process1"/>
    <dgm:cxn modelId="{5EC491BA-8079-4D22-BF4A-AC2C7D6BC061}" type="presParOf" srcId="{BF76B75E-FC46-495D-82A8-4B00C11099AC}" destId="{80874A06-F2B7-4C90-845D-A3FD4E88F5CA}" srcOrd="2" destOrd="0" presId="urn:microsoft.com/office/officeart/2005/8/layout/process1"/>
    <dgm:cxn modelId="{C21BE58B-8880-40F8-B99B-5077F1EAA544}" type="presParOf" srcId="{BF76B75E-FC46-495D-82A8-4B00C11099AC}" destId="{F613A73F-DF05-4673-92A4-F4123D2F315A}" srcOrd="3" destOrd="0" presId="urn:microsoft.com/office/officeart/2005/8/layout/process1"/>
    <dgm:cxn modelId="{9B6CD940-DE25-4BB3-9F5C-5B722F41E9EE}" type="presParOf" srcId="{F613A73F-DF05-4673-92A4-F4123D2F315A}" destId="{BC0B9932-78DF-479A-9153-FC841D3DF23A}" srcOrd="0" destOrd="0" presId="urn:microsoft.com/office/officeart/2005/8/layout/process1"/>
    <dgm:cxn modelId="{DF8DB152-1B2E-449C-A5CA-9E88C5FF55CC}" type="presParOf" srcId="{BF76B75E-FC46-495D-82A8-4B00C11099AC}" destId="{FA41DE22-56E2-463E-9832-5F9756D14D8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807C08-A7E6-4038-BB31-7F6F03C1EB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EDA4F114-A236-433D-A7A8-BE0902CB325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2ED2D499-2CBC-43C0-A9E3-82432091E276}" type="parTrans" cxnId="{A39FBBA8-B210-4774-A36E-163ECC98630A}">
      <dgm:prSet/>
      <dgm:spPr/>
      <dgm:t>
        <a:bodyPr/>
        <a:lstStyle/>
        <a:p>
          <a:endParaRPr lang="en-IL"/>
        </a:p>
      </dgm:t>
    </dgm:pt>
    <dgm:pt modelId="{5691AECE-1838-4B9B-BF12-DC2040908C33}" type="sibTrans" cxnId="{A39FBBA8-B210-4774-A36E-163ECC98630A}">
      <dgm:prSet/>
      <dgm:spPr/>
      <dgm:t>
        <a:bodyPr/>
        <a:lstStyle/>
        <a:p>
          <a:endParaRPr lang="en-IL"/>
        </a:p>
      </dgm:t>
    </dgm:pt>
    <dgm:pt modelId="{F1319D21-757D-4270-89A6-10892493D19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Free</a:t>
          </a:r>
          <a:endParaRPr lang="en-IL"/>
        </a:p>
      </dgm:t>
    </dgm:pt>
    <dgm:pt modelId="{9CB61B6D-1E47-4180-8D37-16EC25E0A019}" type="parTrans" cxnId="{2EA504B2-2C59-471C-9D88-4DB3C4F3BABD}">
      <dgm:prSet/>
      <dgm:spPr/>
      <dgm:t>
        <a:bodyPr/>
        <a:lstStyle/>
        <a:p>
          <a:endParaRPr lang="en-IL"/>
        </a:p>
      </dgm:t>
    </dgm:pt>
    <dgm:pt modelId="{2937E18C-5A20-4CA8-909C-81B16629B702}" type="sibTrans" cxnId="{2EA504B2-2C59-471C-9D88-4DB3C4F3BABD}">
      <dgm:prSet/>
      <dgm:spPr/>
      <dgm:t>
        <a:bodyPr/>
        <a:lstStyle/>
        <a:p>
          <a:endParaRPr lang="en-IL"/>
        </a:p>
      </dgm:t>
    </dgm:pt>
    <dgm:pt modelId="{E498320A-58D0-427D-87BC-F8B95339773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942B81BA-8503-4ABB-8CF7-2AE3C4C402FF}" type="parTrans" cxnId="{70367D45-9E3E-4AF3-AC50-FA0A1969E153}">
      <dgm:prSet/>
      <dgm:spPr/>
      <dgm:t>
        <a:bodyPr/>
        <a:lstStyle/>
        <a:p>
          <a:endParaRPr lang="en-IL"/>
        </a:p>
      </dgm:t>
    </dgm:pt>
    <dgm:pt modelId="{50B7DC28-AA56-4547-9EC9-2E246DE5B5E1}" type="sibTrans" cxnId="{70367D45-9E3E-4AF3-AC50-FA0A1969E153}">
      <dgm:prSet/>
      <dgm:spPr/>
      <dgm:t>
        <a:bodyPr/>
        <a:lstStyle/>
        <a:p>
          <a:endParaRPr lang="en-IL"/>
        </a:p>
      </dgm:t>
    </dgm:pt>
    <dgm:pt modelId="{F3F1F1F4-A68E-43A8-812D-B506F07FBE1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/>
            <a:t>Allocated</a:t>
          </a:r>
          <a:endParaRPr lang="en-IL"/>
        </a:p>
      </dgm:t>
    </dgm:pt>
    <dgm:pt modelId="{C7408EFC-A0F3-420D-ADE8-BB1113978306}" type="parTrans" cxnId="{71206023-EAF4-4CF3-9573-36DF0A824D98}">
      <dgm:prSet/>
      <dgm:spPr/>
      <dgm:t>
        <a:bodyPr/>
        <a:lstStyle/>
        <a:p>
          <a:endParaRPr lang="en-IL"/>
        </a:p>
      </dgm:t>
    </dgm:pt>
    <dgm:pt modelId="{09B2EA97-1F8F-4116-8828-FE2EADD5ADAC}" type="sibTrans" cxnId="{71206023-EAF4-4CF3-9573-36DF0A824D98}">
      <dgm:prSet/>
      <dgm:spPr/>
      <dgm:t>
        <a:bodyPr/>
        <a:lstStyle/>
        <a:p>
          <a:endParaRPr lang="en-IL"/>
        </a:p>
      </dgm:t>
    </dgm:pt>
    <dgm:pt modelId="{08E2EFC6-89E4-4E88-BDAF-095315C1A0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9E91E594-D218-4B85-9BB6-6E732F9D9D39}" type="parTrans" cxnId="{864CC5C2-AB5D-4857-A4A0-1158AE0E3990}">
      <dgm:prSet/>
      <dgm:spPr/>
      <dgm:t>
        <a:bodyPr/>
        <a:lstStyle/>
        <a:p>
          <a:endParaRPr lang="en-IL"/>
        </a:p>
      </dgm:t>
    </dgm:pt>
    <dgm:pt modelId="{C8091F4D-98D7-4A6B-A20C-80D605311DD5}" type="sibTrans" cxnId="{864CC5C2-AB5D-4857-A4A0-1158AE0E3990}">
      <dgm:prSet/>
      <dgm:spPr/>
      <dgm:t>
        <a:bodyPr/>
        <a:lstStyle/>
        <a:p>
          <a:endParaRPr lang="en-IL"/>
        </a:p>
      </dgm:t>
    </dgm:pt>
    <dgm:pt modelId="{016C246D-19B8-4E98-962C-CB9A1BF9E9E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79290922-F788-41E2-ADB8-7F233F5D70FE}" type="parTrans" cxnId="{84E8DB32-700A-423C-99FF-0DD1DF0A31E7}">
      <dgm:prSet/>
      <dgm:spPr/>
      <dgm:t>
        <a:bodyPr/>
        <a:lstStyle/>
        <a:p>
          <a:endParaRPr lang="en-IL"/>
        </a:p>
      </dgm:t>
    </dgm:pt>
    <dgm:pt modelId="{1C20B4A4-A075-48A7-A9A5-4AE0F879B462}" type="sibTrans" cxnId="{84E8DB32-700A-423C-99FF-0DD1DF0A31E7}">
      <dgm:prSet/>
      <dgm:spPr/>
      <dgm:t>
        <a:bodyPr/>
        <a:lstStyle/>
        <a:p>
          <a:endParaRPr lang="en-IL"/>
        </a:p>
      </dgm:t>
    </dgm:pt>
    <dgm:pt modelId="{E5873108-3165-442F-8CDF-026A3D27805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Free</a:t>
          </a:r>
          <a:endParaRPr lang="en-IL"/>
        </a:p>
      </dgm:t>
    </dgm:pt>
    <dgm:pt modelId="{655C9090-6A33-4613-B702-A3046E59F86F}" type="parTrans" cxnId="{C31F6910-3482-4E52-A4D6-AF592AEB7911}">
      <dgm:prSet/>
      <dgm:spPr/>
      <dgm:t>
        <a:bodyPr/>
        <a:lstStyle/>
        <a:p>
          <a:endParaRPr lang="en-IL"/>
        </a:p>
      </dgm:t>
    </dgm:pt>
    <dgm:pt modelId="{1D72720E-1ACC-4AA3-90C7-22DDDEA51D86}" type="sibTrans" cxnId="{C31F6910-3482-4E52-A4D6-AF592AEB7911}">
      <dgm:prSet/>
      <dgm:spPr/>
      <dgm:t>
        <a:bodyPr/>
        <a:lstStyle/>
        <a:p>
          <a:endParaRPr lang="en-IL"/>
        </a:p>
      </dgm:t>
    </dgm:pt>
    <dgm:pt modelId="{40B467EB-E851-44D0-8B36-A2AC5999343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28C8DAF7-B54A-432D-A0BC-E52CAEEEA6B3}" type="parTrans" cxnId="{57CB318A-1C72-4D0D-AAFB-4079797E0AC5}">
      <dgm:prSet/>
      <dgm:spPr/>
      <dgm:t>
        <a:bodyPr/>
        <a:lstStyle/>
        <a:p>
          <a:endParaRPr lang="en-IL"/>
        </a:p>
      </dgm:t>
    </dgm:pt>
    <dgm:pt modelId="{720D39C4-8065-42E0-B235-265F031CA8F0}" type="sibTrans" cxnId="{57CB318A-1C72-4D0D-AAFB-4079797E0AC5}">
      <dgm:prSet/>
      <dgm:spPr/>
      <dgm:t>
        <a:bodyPr/>
        <a:lstStyle/>
        <a:p>
          <a:endParaRPr lang="en-IL"/>
        </a:p>
      </dgm:t>
    </dgm:pt>
    <dgm:pt modelId="{86BC7ADF-4578-4F73-8EF0-6B36CB280D0A}" type="pres">
      <dgm:prSet presAssocID="{7D807C08-A7E6-4038-BB31-7F6F03C1EB0C}" presName="diagram" presStyleCnt="0">
        <dgm:presLayoutVars>
          <dgm:dir/>
          <dgm:resizeHandles val="exact"/>
        </dgm:presLayoutVars>
      </dgm:prSet>
      <dgm:spPr/>
    </dgm:pt>
    <dgm:pt modelId="{7F4B9A5B-76E0-4FA8-B1D5-4EABBB5DBBA8}" type="pres">
      <dgm:prSet presAssocID="{EDA4F114-A236-433D-A7A8-BE0902CB325C}" presName="node" presStyleLbl="node1" presStyleIdx="0" presStyleCnt="8">
        <dgm:presLayoutVars>
          <dgm:bulletEnabled val="1"/>
        </dgm:presLayoutVars>
      </dgm:prSet>
      <dgm:spPr/>
    </dgm:pt>
    <dgm:pt modelId="{71C62F06-F3EE-4D3E-93E3-3B13315766FF}" type="pres">
      <dgm:prSet presAssocID="{5691AECE-1838-4B9B-BF12-DC2040908C33}" presName="sibTrans" presStyleCnt="0"/>
      <dgm:spPr/>
    </dgm:pt>
    <dgm:pt modelId="{6F3CD6A9-45DB-4538-84DC-62B3E6049E9E}" type="pres">
      <dgm:prSet presAssocID="{F1319D21-757D-4270-89A6-10892493D199}" presName="node" presStyleLbl="node1" presStyleIdx="1" presStyleCnt="8">
        <dgm:presLayoutVars>
          <dgm:bulletEnabled val="1"/>
        </dgm:presLayoutVars>
      </dgm:prSet>
      <dgm:spPr/>
    </dgm:pt>
    <dgm:pt modelId="{B968FDA1-B77C-4134-BE25-A5BDED394A22}" type="pres">
      <dgm:prSet presAssocID="{2937E18C-5A20-4CA8-909C-81B16629B702}" presName="sibTrans" presStyleCnt="0"/>
      <dgm:spPr/>
    </dgm:pt>
    <dgm:pt modelId="{6FD4A251-B65C-4096-A789-34BD377849DF}" type="pres">
      <dgm:prSet presAssocID="{E498320A-58D0-427D-87BC-F8B95339773D}" presName="node" presStyleLbl="node1" presStyleIdx="2" presStyleCnt="8">
        <dgm:presLayoutVars>
          <dgm:bulletEnabled val="1"/>
        </dgm:presLayoutVars>
      </dgm:prSet>
      <dgm:spPr/>
    </dgm:pt>
    <dgm:pt modelId="{3CA90626-E904-44AE-9A3D-3BDE79D3C002}" type="pres">
      <dgm:prSet presAssocID="{50B7DC28-AA56-4547-9EC9-2E246DE5B5E1}" presName="sibTrans" presStyleCnt="0"/>
      <dgm:spPr/>
    </dgm:pt>
    <dgm:pt modelId="{B4D82ECD-356E-404B-B0D6-8C35FDD50198}" type="pres">
      <dgm:prSet presAssocID="{F3F1F1F4-A68E-43A8-812D-B506F07FBE14}" presName="node" presStyleLbl="node1" presStyleIdx="3" presStyleCnt="8">
        <dgm:presLayoutVars>
          <dgm:bulletEnabled val="1"/>
        </dgm:presLayoutVars>
      </dgm:prSet>
      <dgm:spPr/>
    </dgm:pt>
    <dgm:pt modelId="{AF690F8D-CC44-4029-82B1-53B9992F9E24}" type="pres">
      <dgm:prSet presAssocID="{09B2EA97-1F8F-4116-8828-FE2EADD5ADAC}" presName="sibTrans" presStyleCnt="0"/>
      <dgm:spPr/>
    </dgm:pt>
    <dgm:pt modelId="{2CF3E21E-434E-4D54-BD08-40F4F6DE7939}" type="pres">
      <dgm:prSet presAssocID="{08E2EFC6-89E4-4E88-BDAF-095315C1A06D}" presName="node" presStyleLbl="node1" presStyleIdx="4" presStyleCnt="8">
        <dgm:presLayoutVars>
          <dgm:bulletEnabled val="1"/>
        </dgm:presLayoutVars>
      </dgm:prSet>
      <dgm:spPr/>
    </dgm:pt>
    <dgm:pt modelId="{E07735F2-D641-45EF-B383-7EAFAB4A3AED}" type="pres">
      <dgm:prSet presAssocID="{C8091F4D-98D7-4A6B-A20C-80D605311DD5}" presName="sibTrans" presStyleCnt="0"/>
      <dgm:spPr/>
    </dgm:pt>
    <dgm:pt modelId="{AB299ECF-8571-481A-A9F9-AD448169CBD9}" type="pres">
      <dgm:prSet presAssocID="{016C246D-19B8-4E98-962C-CB9A1BF9E9ED}" presName="node" presStyleLbl="node1" presStyleIdx="5" presStyleCnt="8">
        <dgm:presLayoutVars>
          <dgm:bulletEnabled val="1"/>
        </dgm:presLayoutVars>
      </dgm:prSet>
      <dgm:spPr/>
    </dgm:pt>
    <dgm:pt modelId="{A6E86307-96FA-4EEF-B8F6-6F99582D3430}" type="pres">
      <dgm:prSet presAssocID="{1C20B4A4-A075-48A7-A9A5-4AE0F879B462}" presName="sibTrans" presStyleCnt="0"/>
      <dgm:spPr/>
    </dgm:pt>
    <dgm:pt modelId="{37402387-9820-4114-B9D3-0979ADC9E36E}" type="pres">
      <dgm:prSet presAssocID="{E5873108-3165-442F-8CDF-026A3D278052}" presName="node" presStyleLbl="node1" presStyleIdx="6" presStyleCnt="8">
        <dgm:presLayoutVars>
          <dgm:bulletEnabled val="1"/>
        </dgm:presLayoutVars>
      </dgm:prSet>
      <dgm:spPr/>
    </dgm:pt>
    <dgm:pt modelId="{521929D8-719F-4FAD-A928-4ACEB798C952}" type="pres">
      <dgm:prSet presAssocID="{1D72720E-1ACC-4AA3-90C7-22DDDEA51D86}" presName="sibTrans" presStyleCnt="0"/>
      <dgm:spPr/>
    </dgm:pt>
    <dgm:pt modelId="{018E3B36-7363-4DBC-AAA3-A290D08E3778}" type="pres">
      <dgm:prSet presAssocID="{40B467EB-E851-44D0-8B36-A2AC59993432}" presName="node" presStyleLbl="node1" presStyleIdx="7" presStyleCnt="8">
        <dgm:presLayoutVars>
          <dgm:bulletEnabled val="1"/>
        </dgm:presLayoutVars>
      </dgm:prSet>
      <dgm:spPr/>
    </dgm:pt>
  </dgm:ptLst>
  <dgm:cxnLst>
    <dgm:cxn modelId="{C31F6910-3482-4E52-A4D6-AF592AEB7911}" srcId="{7D807C08-A7E6-4038-BB31-7F6F03C1EB0C}" destId="{E5873108-3165-442F-8CDF-026A3D278052}" srcOrd="6" destOrd="0" parTransId="{655C9090-6A33-4613-B702-A3046E59F86F}" sibTransId="{1D72720E-1ACC-4AA3-90C7-22DDDEA51D86}"/>
    <dgm:cxn modelId="{3E5CA015-DB1E-4CA0-AFC8-9FA40AC7A2A4}" type="presOf" srcId="{F3F1F1F4-A68E-43A8-812D-B506F07FBE14}" destId="{B4D82ECD-356E-404B-B0D6-8C35FDD50198}" srcOrd="0" destOrd="0" presId="urn:microsoft.com/office/officeart/2005/8/layout/default"/>
    <dgm:cxn modelId="{71206023-EAF4-4CF3-9573-36DF0A824D98}" srcId="{7D807C08-A7E6-4038-BB31-7F6F03C1EB0C}" destId="{F3F1F1F4-A68E-43A8-812D-B506F07FBE14}" srcOrd="3" destOrd="0" parTransId="{C7408EFC-A0F3-420D-ADE8-BB1113978306}" sibTransId="{09B2EA97-1F8F-4116-8828-FE2EADD5ADAC}"/>
    <dgm:cxn modelId="{84E8DB32-700A-423C-99FF-0DD1DF0A31E7}" srcId="{7D807C08-A7E6-4038-BB31-7F6F03C1EB0C}" destId="{016C246D-19B8-4E98-962C-CB9A1BF9E9ED}" srcOrd="5" destOrd="0" parTransId="{79290922-F788-41E2-ADB8-7F233F5D70FE}" sibTransId="{1C20B4A4-A075-48A7-A9A5-4AE0F879B462}"/>
    <dgm:cxn modelId="{4103BA42-4286-4A2F-B759-BB39E04E49E0}" type="presOf" srcId="{40B467EB-E851-44D0-8B36-A2AC59993432}" destId="{018E3B36-7363-4DBC-AAA3-A290D08E3778}" srcOrd="0" destOrd="0" presId="urn:microsoft.com/office/officeart/2005/8/layout/default"/>
    <dgm:cxn modelId="{70367D45-9E3E-4AF3-AC50-FA0A1969E153}" srcId="{7D807C08-A7E6-4038-BB31-7F6F03C1EB0C}" destId="{E498320A-58D0-427D-87BC-F8B95339773D}" srcOrd="2" destOrd="0" parTransId="{942B81BA-8503-4ABB-8CF7-2AE3C4C402FF}" sibTransId="{50B7DC28-AA56-4547-9EC9-2E246DE5B5E1}"/>
    <dgm:cxn modelId="{D6272478-0FDA-4133-9865-E22ED88A3542}" type="presOf" srcId="{7D807C08-A7E6-4038-BB31-7F6F03C1EB0C}" destId="{86BC7ADF-4578-4F73-8EF0-6B36CB280D0A}" srcOrd="0" destOrd="0" presId="urn:microsoft.com/office/officeart/2005/8/layout/default"/>
    <dgm:cxn modelId="{C63F8D89-7E08-49C6-A187-C2A49EB6A764}" type="presOf" srcId="{E5873108-3165-442F-8CDF-026A3D278052}" destId="{37402387-9820-4114-B9D3-0979ADC9E36E}" srcOrd="0" destOrd="0" presId="urn:microsoft.com/office/officeart/2005/8/layout/default"/>
    <dgm:cxn modelId="{57CB318A-1C72-4D0D-AAFB-4079797E0AC5}" srcId="{7D807C08-A7E6-4038-BB31-7F6F03C1EB0C}" destId="{40B467EB-E851-44D0-8B36-A2AC59993432}" srcOrd="7" destOrd="0" parTransId="{28C8DAF7-B54A-432D-A0BC-E52CAEEEA6B3}" sibTransId="{720D39C4-8065-42E0-B235-265F031CA8F0}"/>
    <dgm:cxn modelId="{8969C99C-5C36-4A76-A8F2-FABAC8FA2060}" type="presOf" srcId="{016C246D-19B8-4E98-962C-CB9A1BF9E9ED}" destId="{AB299ECF-8571-481A-A9F9-AD448169CBD9}" srcOrd="0" destOrd="0" presId="urn:microsoft.com/office/officeart/2005/8/layout/default"/>
    <dgm:cxn modelId="{A39FBBA8-B210-4774-A36E-163ECC98630A}" srcId="{7D807C08-A7E6-4038-BB31-7F6F03C1EB0C}" destId="{EDA4F114-A236-433D-A7A8-BE0902CB325C}" srcOrd="0" destOrd="0" parTransId="{2ED2D499-2CBC-43C0-A9E3-82432091E276}" sibTransId="{5691AECE-1838-4B9B-BF12-DC2040908C33}"/>
    <dgm:cxn modelId="{2EA504B2-2C59-471C-9D88-4DB3C4F3BABD}" srcId="{7D807C08-A7E6-4038-BB31-7F6F03C1EB0C}" destId="{F1319D21-757D-4270-89A6-10892493D199}" srcOrd="1" destOrd="0" parTransId="{9CB61B6D-1E47-4180-8D37-16EC25E0A019}" sibTransId="{2937E18C-5A20-4CA8-909C-81B16629B702}"/>
    <dgm:cxn modelId="{864CC5C2-AB5D-4857-A4A0-1158AE0E3990}" srcId="{7D807C08-A7E6-4038-BB31-7F6F03C1EB0C}" destId="{08E2EFC6-89E4-4E88-BDAF-095315C1A06D}" srcOrd="4" destOrd="0" parTransId="{9E91E594-D218-4B85-9BB6-6E732F9D9D39}" sibTransId="{C8091F4D-98D7-4A6B-A20C-80D605311DD5}"/>
    <dgm:cxn modelId="{0AB8CCCE-862E-4F56-B5BF-4677A84877F8}" type="presOf" srcId="{E498320A-58D0-427D-87BC-F8B95339773D}" destId="{6FD4A251-B65C-4096-A789-34BD377849DF}" srcOrd="0" destOrd="0" presId="urn:microsoft.com/office/officeart/2005/8/layout/default"/>
    <dgm:cxn modelId="{1F337FD4-9205-4FFA-9D37-ACB31B7695E5}" type="presOf" srcId="{F1319D21-757D-4270-89A6-10892493D199}" destId="{6F3CD6A9-45DB-4538-84DC-62B3E6049E9E}" srcOrd="0" destOrd="0" presId="urn:microsoft.com/office/officeart/2005/8/layout/default"/>
    <dgm:cxn modelId="{FF4BB0E7-6AC9-408F-A148-8C9C17032265}" type="presOf" srcId="{08E2EFC6-89E4-4E88-BDAF-095315C1A06D}" destId="{2CF3E21E-434E-4D54-BD08-40F4F6DE7939}" srcOrd="0" destOrd="0" presId="urn:microsoft.com/office/officeart/2005/8/layout/default"/>
    <dgm:cxn modelId="{3F165FFD-7033-4D40-8F53-5E6A012ABD79}" type="presOf" srcId="{EDA4F114-A236-433D-A7A8-BE0902CB325C}" destId="{7F4B9A5B-76E0-4FA8-B1D5-4EABBB5DBBA8}" srcOrd="0" destOrd="0" presId="urn:microsoft.com/office/officeart/2005/8/layout/default"/>
    <dgm:cxn modelId="{6F4D9160-655C-4F64-9DFD-B989D35B19DE}" type="presParOf" srcId="{86BC7ADF-4578-4F73-8EF0-6B36CB280D0A}" destId="{7F4B9A5B-76E0-4FA8-B1D5-4EABBB5DBBA8}" srcOrd="0" destOrd="0" presId="urn:microsoft.com/office/officeart/2005/8/layout/default"/>
    <dgm:cxn modelId="{4AFEC24B-1DAA-478D-8EDB-503A311BCE5C}" type="presParOf" srcId="{86BC7ADF-4578-4F73-8EF0-6B36CB280D0A}" destId="{71C62F06-F3EE-4D3E-93E3-3B13315766FF}" srcOrd="1" destOrd="0" presId="urn:microsoft.com/office/officeart/2005/8/layout/default"/>
    <dgm:cxn modelId="{8485C510-7D8C-444B-AFD1-2DBC048F12F5}" type="presParOf" srcId="{86BC7ADF-4578-4F73-8EF0-6B36CB280D0A}" destId="{6F3CD6A9-45DB-4538-84DC-62B3E6049E9E}" srcOrd="2" destOrd="0" presId="urn:microsoft.com/office/officeart/2005/8/layout/default"/>
    <dgm:cxn modelId="{574EBBBE-C7B7-47BE-925C-1E60118EEF96}" type="presParOf" srcId="{86BC7ADF-4578-4F73-8EF0-6B36CB280D0A}" destId="{B968FDA1-B77C-4134-BE25-A5BDED394A22}" srcOrd="3" destOrd="0" presId="urn:microsoft.com/office/officeart/2005/8/layout/default"/>
    <dgm:cxn modelId="{FAEDF8C0-8D4F-4F5D-946B-7ADF3EA8C980}" type="presParOf" srcId="{86BC7ADF-4578-4F73-8EF0-6B36CB280D0A}" destId="{6FD4A251-B65C-4096-A789-34BD377849DF}" srcOrd="4" destOrd="0" presId="urn:microsoft.com/office/officeart/2005/8/layout/default"/>
    <dgm:cxn modelId="{08894DBD-8E5F-4285-9EC8-64AE30E1B471}" type="presParOf" srcId="{86BC7ADF-4578-4F73-8EF0-6B36CB280D0A}" destId="{3CA90626-E904-44AE-9A3D-3BDE79D3C002}" srcOrd="5" destOrd="0" presId="urn:microsoft.com/office/officeart/2005/8/layout/default"/>
    <dgm:cxn modelId="{C9C954E7-6EC6-4ED4-B6E3-6DFEB398A1E8}" type="presParOf" srcId="{86BC7ADF-4578-4F73-8EF0-6B36CB280D0A}" destId="{B4D82ECD-356E-404B-B0D6-8C35FDD50198}" srcOrd="6" destOrd="0" presId="urn:microsoft.com/office/officeart/2005/8/layout/default"/>
    <dgm:cxn modelId="{B0C4DEBA-699A-4928-A2A5-A671A73ADA2F}" type="presParOf" srcId="{86BC7ADF-4578-4F73-8EF0-6B36CB280D0A}" destId="{AF690F8D-CC44-4029-82B1-53B9992F9E24}" srcOrd="7" destOrd="0" presId="urn:microsoft.com/office/officeart/2005/8/layout/default"/>
    <dgm:cxn modelId="{B831392D-039D-4037-9CC1-C03A33691519}" type="presParOf" srcId="{86BC7ADF-4578-4F73-8EF0-6B36CB280D0A}" destId="{2CF3E21E-434E-4D54-BD08-40F4F6DE7939}" srcOrd="8" destOrd="0" presId="urn:microsoft.com/office/officeart/2005/8/layout/default"/>
    <dgm:cxn modelId="{5FCB832D-D245-459A-BC6A-9A66B8161FC2}" type="presParOf" srcId="{86BC7ADF-4578-4F73-8EF0-6B36CB280D0A}" destId="{E07735F2-D641-45EF-B383-7EAFAB4A3AED}" srcOrd="9" destOrd="0" presId="urn:microsoft.com/office/officeart/2005/8/layout/default"/>
    <dgm:cxn modelId="{E9260609-88F0-441D-8F08-A2002ADA190F}" type="presParOf" srcId="{86BC7ADF-4578-4F73-8EF0-6B36CB280D0A}" destId="{AB299ECF-8571-481A-A9F9-AD448169CBD9}" srcOrd="10" destOrd="0" presId="urn:microsoft.com/office/officeart/2005/8/layout/default"/>
    <dgm:cxn modelId="{36370A2F-B75C-442D-8F87-A1D84FBB069E}" type="presParOf" srcId="{86BC7ADF-4578-4F73-8EF0-6B36CB280D0A}" destId="{A6E86307-96FA-4EEF-B8F6-6F99582D3430}" srcOrd="11" destOrd="0" presId="urn:microsoft.com/office/officeart/2005/8/layout/default"/>
    <dgm:cxn modelId="{10280348-4B83-40EF-8B30-BBB4BCE4F03C}" type="presParOf" srcId="{86BC7ADF-4578-4F73-8EF0-6B36CB280D0A}" destId="{37402387-9820-4114-B9D3-0979ADC9E36E}" srcOrd="12" destOrd="0" presId="urn:microsoft.com/office/officeart/2005/8/layout/default"/>
    <dgm:cxn modelId="{0BF1B911-4C8D-476D-9AF1-F459EB5004A0}" type="presParOf" srcId="{86BC7ADF-4578-4F73-8EF0-6B36CB280D0A}" destId="{521929D8-719F-4FAD-A928-4ACEB798C952}" srcOrd="13" destOrd="0" presId="urn:microsoft.com/office/officeart/2005/8/layout/default"/>
    <dgm:cxn modelId="{301B1C26-0F76-4D09-B0BF-8F5E57B8D932}" type="presParOf" srcId="{86BC7ADF-4578-4F73-8EF0-6B36CB280D0A}" destId="{018E3B36-7363-4DBC-AAA3-A290D08E377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807C08-A7E6-4038-BB31-7F6F03C1EB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EDA4F114-A236-433D-A7A8-BE0902CB325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2ED2D499-2CBC-43C0-A9E3-82432091E276}" type="parTrans" cxnId="{A39FBBA8-B210-4774-A36E-163ECC98630A}">
      <dgm:prSet/>
      <dgm:spPr/>
      <dgm:t>
        <a:bodyPr/>
        <a:lstStyle/>
        <a:p>
          <a:endParaRPr lang="en-IL"/>
        </a:p>
      </dgm:t>
    </dgm:pt>
    <dgm:pt modelId="{5691AECE-1838-4B9B-BF12-DC2040908C33}" type="sibTrans" cxnId="{A39FBBA8-B210-4774-A36E-163ECC98630A}">
      <dgm:prSet/>
      <dgm:spPr/>
      <dgm:t>
        <a:bodyPr/>
        <a:lstStyle/>
        <a:p>
          <a:endParaRPr lang="en-IL"/>
        </a:p>
      </dgm:t>
    </dgm:pt>
    <dgm:pt modelId="{F1319D21-757D-4270-89A6-10892493D19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9CB61B6D-1E47-4180-8D37-16EC25E0A019}" type="parTrans" cxnId="{2EA504B2-2C59-471C-9D88-4DB3C4F3BABD}">
      <dgm:prSet/>
      <dgm:spPr/>
      <dgm:t>
        <a:bodyPr/>
        <a:lstStyle/>
        <a:p>
          <a:endParaRPr lang="en-IL"/>
        </a:p>
      </dgm:t>
    </dgm:pt>
    <dgm:pt modelId="{2937E18C-5A20-4CA8-909C-81B16629B702}" type="sibTrans" cxnId="{2EA504B2-2C59-471C-9D88-4DB3C4F3BABD}">
      <dgm:prSet/>
      <dgm:spPr/>
      <dgm:t>
        <a:bodyPr/>
        <a:lstStyle/>
        <a:p>
          <a:endParaRPr lang="en-IL"/>
        </a:p>
      </dgm:t>
    </dgm:pt>
    <dgm:pt modelId="{E498320A-58D0-427D-87BC-F8B95339773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942B81BA-8503-4ABB-8CF7-2AE3C4C402FF}" type="parTrans" cxnId="{70367D45-9E3E-4AF3-AC50-FA0A1969E153}">
      <dgm:prSet/>
      <dgm:spPr/>
      <dgm:t>
        <a:bodyPr/>
        <a:lstStyle/>
        <a:p>
          <a:endParaRPr lang="en-IL"/>
        </a:p>
      </dgm:t>
    </dgm:pt>
    <dgm:pt modelId="{50B7DC28-AA56-4547-9EC9-2E246DE5B5E1}" type="sibTrans" cxnId="{70367D45-9E3E-4AF3-AC50-FA0A1969E153}">
      <dgm:prSet/>
      <dgm:spPr/>
      <dgm:t>
        <a:bodyPr/>
        <a:lstStyle/>
        <a:p>
          <a:endParaRPr lang="en-IL"/>
        </a:p>
      </dgm:t>
    </dgm:pt>
    <dgm:pt modelId="{F3F1F1F4-A68E-43A8-812D-B506F07FBE1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/>
            <a:t>Free</a:t>
          </a:r>
          <a:endParaRPr lang="en-IL"/>
        </a:p>
      </dgm:t>
    </dgm:pt>
    <dgm:pt modelId="{C7408EFC-A0F3-420D-ADE8-BB1113978306}" type="parTrans" cxnId="{71206023-EAF4-4CF3-9573-36DF0A824D98}">
      <dgm:prSet/>
      <dgm:spPr/>
      <dgm:t>
        <a:bodyPr/>
        <a:lstStyle/>
        <a:p>
          <a:endParaRPr lang="en-IL"/>
        </a:p>
      </dgm:t>
    </dgm:pt>
    <dgm:pt modelId="{09B2EA97-1F8F-4116-8828-FE2EADD5ADAC}" type="sibTrans" cxnId="{71206023-EAF4-4CF3-9573-36DF0A824D98}">
      <dgm:prSet/>
      <dgm:spPr/>
      <dgm:t>
        <a:bodyPr/>
        <a:lstStyle/>
        <a:p>
          <a:endParaRPr lang="en-IL"/>
        </a:p>
      </dgm:t>
    </dgm:pt>
    <dgm:pt modelId="{08E2EFC6-89E4-4E88-BDAF-095315C1A0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9E91E594-D218-4B85-9BB6-6E732F9D9D39}" type="parTrans" cxnId="{864CC5C2-AB5D-4857-A4A0-1158AE0E3990}">
      <dgm:prSet/>
      <dgm:spPr/>
      <dgm:t>
        <a:bodyPr/>
        <a:lstStyle/>
        <a:p>
          <a:endParaRPr lang="en-IL"/>
        </a:p>
      </dgm:t>
    </dgm:pt>
    <dgm:pt modelId="{C8091F4D-98D7-4A6B-A20C-80D605311DD5}" type="sibTrans" cxnId="{864CC5C2-AB5D-4857-A4A0-1158AE0E3990}">
      <dgm:prSet/>
      <dgm:spPr/>
      <dgm:t>
        <a:bodyPr/>
        <a:lstStyle/>
        <a:p>
          <a:endParaRPr lang="en-IL"/>
        </a:p>
      </dgm:t>
    </dgm:pt>
    <dgm:pt modelId="{016C246D-19B8-4E98-962C-CB9A1BF9E9E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79290922-F788-41E2-ADB8-7F233F5D70FE}" type="parTrans" cxnId="{84E8DB32-700A-423C-99FF-0DD1DF0A31E7}">
      <dgm:prSet/>
      <dgm:spPr/>
      <dgm:t>
        <a:bodyPr/>
        <a:lstStyle/>
        <a:p>
          <a:endParaRPr lang="en-IL"/>
        </a:p>
      </dgm:t>
    </dgm:pt>
    <dgm:pt modelId="{1C20B4A4-A075-48A7-A9A5-4AE0F879B462}" type="sibTrans" cxnId="{84E8DB32-700A-423C-99FF-0DD1DF0A31E7}">
      <dgm:prSet/>
      <dgm:spPr/>
      <dgm:t>
        <a:bodyPr/>
        <a:lstStyle/>
        <a:p>
          <a:endParaRPr lang="en-IL"/>
        </a:p>
      </dgm:t>
    </dgm:pt>
    <dgm:pt modelId="{E5873108-3165-442F-8CDF-026A3D27805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Allocated</a:t>
          </a:r>
          <a:endParaRPr lang="en-IL"/>
        </a:p>
      </dgm:t>
    </dgm:pt>
    <dgm:pt modelId="{655C9090-6A33-4613-B702-A3046E59F86F}" type="parTrans" cxnId="{C31F6910-3482-4E52-A4D6-AF592AEB7911}">
      <dgm:prSet/>
      <dgm:spPr/>
      <dgm:t>
        <a:bodyPr/>
        <a:lstStyle/>
        <a:p>
          <a:endParaRPr lang="en-IL"/>
        </a:p>
      </dgm:t>
    </dgm:pt>
    <dgm:pt modelId="{1D72720E-1ACC-4AA3-90C7-22DDDEA51D86}" type="sibTrans" cxnId="{C31F6910-3482-4E52-A4D6-AF592AEB7911}">
      <dgm:prSet/>
      <dgm:spPr/>
      <dgm:t>
        <a:bodyPr/>
        <a:lstStyle/>
        <a:p>
          <a:endParaRPr lang="en-IL"/>
        </a:p>
      </dgm:t>
    </dgm:pt>
    <dgm:pt modelId="{40B467EB-E851-44D0-8B36-A2AC5999343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Free</a:t>
          </a:r>
          <a:endParaRPr lang="en-IL"/>
        </a:p>
      </dgm:t>
    </dgm:pt>
    <dgm:pt modelId="{28C8DAF7-B54A-432D-A0BC-E52CAEEEA6B3}" type="parTrans" cxnId="{57CB318A-1C72-4D0D-AAFB-4079797E0AC5}">
      <dgm:prSet/>
      <dgm:spPr/>
      <dgm:t>
        <a:bodyPr/>
        <a:lstStyle/>
        <a:p>
          <a:endParaRPr lang="en-IL"/>
        </a:p>
      </dgm:t>
    </dgm:pt>
    <dgm:pt modelId="{720D39C4-8065-42E0-B235-265F031CA8F0}" type="sibTrans" cxnId="{57CB318A-1C72-4D0D-AAFB-4079797E0AC5}">
      <dgm:prSet/>
      <dgm:spPr/>
      <dgm:t>
        <a:bodyPr/>
        <a:lstStyle/>
        <a:p>
          <a:endParaRPr lang="en-IL"/>
        </a:p>
      </dgm:t>
    </dgm:pt>
    <dgm:pt modelId="{86BC7ADF-4578-4F73-8EF0-6B36CB280D0A}" type="pres">
      <dgm:prSet presAssocID="{7D807C08-A7E6-4038-BB31-7F6F03C1EB0C}" presName="diagram" presStyleCnt="0">
        <dgm:presLayoutVars>
          <dgm:dir/>
          <dgm:resizeHandles val="exact"/>
        </dgm:presLayoutVars>
      </dgm:prSet>
      <dgm:spPr/>
    </dgm:pt>
    <dgm:pt modelId="{7F4B9A5B-76E0-4FA8-B1D5-4EABBB5DBBA8}" type="pres">
      <dgm:prSet presAssocID="{EDA4F114-A236-433D-A7A8-BE0902CB325C}" presName="node" presStyleLbl="node1" presStyleIdx="0" presStyleCnt="8">
        <dgm:presLayoutVars>
          <dgm:bulletEnabled val="1"/>
        </dgm:presLayoutVars>
      </dgm:prSet>
      <dgm:spPr/>
    </dgm:pt>
    <dgm:pt modelId="{71C62F06-F3EE-4D3E-93E3-3B13315766FF}" type="pres">
      <dgm:prSet presAssocID="{5691AECE-1838-4B9B-BF12-DC2040908C33}" presName="sibTrans" presStyleCnt="0"/>
      <dgm:spPr/>
    </dgm:pt>
    <dgm:pt modelId="{6F3CD6A9-45DB-4538-84DC-62B3E6049E9E}" type="pres">
      <dgm:prSet presAssocID="{F1319D21-757D-4270-89A6-10892493D199}" presName="node" presStyleLbl="node1" presStyleIdx="1" presStyleCnt="8">
        <dgm:presLayoutVars>
          <dgm:bulletEnabled val="1"/>
        </dgm:presLayoutVars>
      </dgm:prSet>
      <dgm:spPr/>
    </dgm:pt>
    <dgm:pt modelId="{B968FDA1-B77C-4134-BE25-A5BDED394A22}" type="pres">
      <dgm:prSet presAssocID="{2937E18C-5A20-4CA8-909C-81B16629B702}" presName="sibTrans" presStyleCnt="0"/>
      <dgm:spPr/>
    </dgm:pt>
    <dgm:pt modelId="{6FD4A251-B65C-4096-A789-34BD377849DF}" type="pres">
      <dgm:prSet presAssocID="{E498320A-58D0-427D-87BC-F8B95339773D}" presName="node" presStyleLbl="node1" presStyleIdx="2" presStyleCnt="8">
        <dgm:presLayoutVars>
          <dgm:bulletEnabled val="1"/>
        </dgm:presLayoutVars>
      </dgm:prSet>
      <dgm:spPr/>
    </dgm:pt>
    <dgm:pt modelId="{3CA90626-E904-44AE-9A3D-3BDE79D3C002}" type="pres">
      <dgm:prSet presAssocID="{50B7DC28-AA56-4547-9EC9-2E246DE5B5E1}" presName="sibTrans" presStyleCnt="0"/>
      <dgm:spPr/>
    </dgm:pt>
    <dgm:pt modelId="{B4D82ECD-356E-404B-B0D6-8C35FDD50198}" type="pres">
      <dgm:prSet presAssocID="{F3F1F1F4-A68E-43A8-812D-B506F07FBE14}" presName="node" presStyleLbl="node1" presStyleIdx="3" presStyleCnt="8">
        <dgm:presLayoutVars>
          <dgm:bulletEnabled val="1"/>
        </dgm:presLayoutVars>
      </dgm:prSet>
      <dgm:spPr/>
    </dgm:pt>
    <dgm:pt modelId="{AF690F8D-CC44-4029-82B1-53B9992F9E24}" type="pres">
      <dgm:prSet presAssocID="{09B2EA97-1F8F-4116-8828-FE2EADD5ADAC}" presName="sibTrans" presStyleCnt="0"/>
      <dgm:spPr/>
    </dgm:pt>
    <dgm:pt modelId="{2CF3E21E-434E-4D54-BD08-40F4F6DE7939}" type="pres">
      <dgm:prSet presAssocID="{08E2EFC6-89E4-4E88-BDAF-095315C1A06D}" presName="node" presStyleLbl="node1" presStyleIdx="4" presStyleCnt="8">
        <dgm:presLayoutVars>
          <dgm:bulletEnabled val="1"/>
        </dgm:presLayoutVars>
      </dgm:prSet>
      <dgm:spPr/>
    </dgm:pt>
    <dgm:pt modelId="{E07735F2-D641-45EF-B383-7EAFAB4A3AED}" type="pres">
      <dgm:prSet presAssocID="{C8091F4D-98D7-4A6B-A20C-80D605311DD5}" presName="sibTrans" presStyleCnt="0"/>
      <dgm:spPr/>
    </dgm:pt>
    <dgm:pt modelId="{AB299ECF-8571-481A-A9F9-AD448169CBD9}" type="pres">
      <dgm:prSet presAssocID="{016C246D-19B8-4E98-962C-CB9A1BF9E9ED}" presName="node" presStyleLbl="node1" presStyleIdx="5" presStyleCnt="8">
        <dgm:presLayoutVars>
          <dgm:bulletEnabled val="1"/>
        </dgm:presLayoutVars>
      </dgm:prSet>
      <dgm:spPr/>
    </dgm:pt>
    <dgm:pt modelId="{A6E86307-96FA-4EEF-B8F6-6F99582D3430}" type="pres">
      <dgm:prSet presAssocID="{1C20B4A4-A075-48A7-A9A5-4AE0F879B462}" presName="sibTrans" presStyleCnt="0"/>
      <dgm:spPr/>
    </dgm:pt>
    <dgm:pt modelId="{37402387-9820-4114-B9D3-0979ADC9E36E}" type="pres">
      <dgm:prSet presAssocID="{E5873108-3165-442F-8CDF-026A3D278052}" presName="node" presStyleLbl="node1" presStyleIdx="6" presStyleCnt="8">
        <dgm:presLayoutVars>
          <dgm:bulletEnabled val="1"/>
        </dgm:presLayoutVars>
      </dgm:prSet>
      <dgm:spPr/>
    </dgm:pt>
    <dgm:pt modelId="{521929D8-719F-4FAD-A928-4ACEB798C952}" type="pres">
      <dgm:prSet presAssocID="{1D72720E-1ACC-4AA3-90C7-22DDDEA51D86}" presName="sibTrans" presStyleCnt="0"/>
      <dgm:spPr/>
    </dgm:pt>
    <dgm:pt modelId="{018E3B36-7363-4DBC-AAA3-A290D08E3778}" type="pres">
      <dgm:prSet presAssocID="{40B467EB-E851-44D0-8B36-A2AC59993432}" presName="node" presStyleLbl="node1" presStyleIdx="7" presStyleCnt="8">
        <dgm:presLayoutVars>
          <dgm:bulletEnabled val="1"/>
        </dgm:presLayoutVars>
      </dgm:prSet>
      <dgm:spPr/>
    </dgm:pt>
  </dgm:ptLst>
  <dgm:cxnLst>
    <dgm:cxn modelId="{C31F6910-3482-4E52-A4D6-AF592AEB7911}" srcId="{7D807C08-A7E6-4038-BB31-7F6F03C1EB0C}" destId="{E5873108-3165-442F-8CDF-026A3D278052}" srcOrd="6" destOrd="0" parTransId="{655C9090-6A33-4613-B702-A3046E59F86F}" sibTransId="{1D72720E-1ACC-4AA3-90C7-22DDDEA51D86}"/>
    <dgm:cxn modelId="{3E5CA015-DB1E-4CA0-AFC8-9FA40AC7A2A4}" type="presOf" srcId="{F3F1F1F4-A68E-43A8-812D-B506F07FBE14}" destId="{B4D82ECD-356E-404B-B0D6-8C35FDD50198}" srcOrd="0" destOrd="0" presId="urn:microsoft.com/office/officeart/2005/8/layout/default"/>
    <dgm:cxn modelId="{71206023-EAF4-4CF3-9573-36DF0A824D98}" srcId="{7D807C08-A7E6-4038-BB31-7F6F03C1EB0C}" destId="{F3F1F1F4-A68E-43A8-812D-B506F07FBE14}" srcOrd="3" destOrd="0" parTransId="{C7408EFC-A0F3-420D-ADE8-BB1113978306}" sibTransId="{09B2EA97-1F8F-4116-8828-FE2EADD5ADAC}"/>
    <dgm:cxn modelId="{84E8DB32-700A-423C-99FF-0DD1DF0A31E7}" srcId="{7D807C08-A7E6-4038-BB31-7F6F03C1EB0C}" destId="{016C246D-19B8-4E98-962C-CB9A1BF9E9ED}" srcOrd="5" destOrd="0" parTransId="{79290922-F788-41E2-ADB8-7F233F5D70FE}" sibTransId="{1C20B4A4-A075-48A7-A9A5-4AE0F879B462}"/>
    <dgm:cxn modelId="{4103BA42-4286-4A2F-B759-BB39E04E49E0}" type="presOf" srcId="{40B467EB-E851-44D0-8B36-A2AC59993432}" destId="{018E3B36-7363-4DBC-AAA3-A290D08E3778}" srcOrd="0" destOrd="0" presId="urn:microsoft.com/office/officeart/2005/8/layout/default"/>
    <dgm:cxn modelId="{70367D45-9E3E-4AF3-AC50-FA0A1969E153}" srcId="{7D807C08-A7E6-4038-BB31-7F6F03C1EB0C}" destId="{E498320A-58D0-427D-87BC-F8B95339773D}" srcOrd="2" destOrd="0" parTransId="{942B81BA-8503-4ABB-8CF7-2AE3C4C402FF}" sibTransId="{50B7DC28-AA56-4547-9EC9-2E246DE5B5E1}"/>
    <dgm:cxn modelId="{D6272478-0FDA-4133-9865-E22ED88A3542}" type="presOf" srcId="{7D807C08-A7E6-4038-BB31-7F6F03C1EB0C}" destId="{86BC7ADF-4578-4F73-8EF0-6B36CB280D0A}" srcOrd="0" destOrd="0" presId="urn:microsoft.com/office/officeart/2005/8/layout/default"/>
    <dgm:cxn modelId="{C63F8D89-7E08-49C6-A187-C2A49EB6A764}" type="presOf" srcId="{E5873108-3165-442F-8CDF-026A3D278052}" destId="{37402387-9820-4114-B9D3-0979ADC9E36E}" srcOrd="0" destOrd="0" presId="urn:microsoft.com/office/officeart/2005/8/layout/default"/>
    <dgm:cxn modelId="{57CB318A-1C72-4D0D-AAFB-4079797E0AC5}" srcId="{7D807C08-A7E6-4038-BB31-7F6F03C1EB0C}" destId="{40B467EB-E851-44D0-8B36-A2AC59993432}" srcOrd="7" destOrd="0" parTransId="{28C8DAF7-B54A-432D-A0BC-E52CAEEEA6B3}" sibTransId="{720D39C4-8065-42E0-B235-265F031CA8F0}"/>
    <dgm:cxn modelId="{8969C99C-5C36-4A76-A8F2-FABAC8FA2060}" type="presOf" srcId="{016C246D-19B8-4E98-962C-CB9A1BF9E9ED}" destId="{AB299ECF-8571-481A-A9F9-AD448169CBD9}" srcOrd="0" destOrd="0" presId="urn:microsoft.com/office/officeart/2005/8/layout/default"/>
    <dgm:cxn modelId="{A39FBBA8-B210-4774-A36E-163ECC98630A}" srcId="{7D807C08-A7E6-4038-BB31-7F6F03C1EB0C}" destId="{EDA4F114-A236-433D-A7A8-BE0902CB325C}" srcOrd="0" destOrd="0" parTransId="{2ED2D499-2CBC-43C0-A9E3-82432091E276}" sibTransId="{5691AECE-1838-4B9B-BF12-DC2040908C33}"/>
    <dgm:cxn modelId="{2EA504B2-2C59-471C-9D88-4DB3C4F3BABD}" srcId="{7D807C08-A7E6-4038-BB31-7F6F03C1EB0C}" destId="{F1319D21-757D-4270-89A6-10892493D199}" srcOrd="1" destOrd="0" parTransId="{9CB61B6D-1E47-4180-8D37-16EC25E0A019}" sibTransId="{2937E18C-5A20-4CA8-909C-81B16629B702}"/>
    <dgm:cxn modelId="{864CC5C2-AB5D-4857-A4A0-1158AE0E3990}" srcId="{7D807C08-A7E6-4038-BB31-7F6F03C1EB0C}" destId="{08E2EFC6-89E4-4E88-BDAF-095315C1A06D}" srcOrd="4" destOrd="0" parTransId="{9E91E594-D218-4B85-9BB6-6E732F9D9D39}" sibTransId="{C8091F4D-98D7-4A6B-A20C-80D605311DD5}"/>
    <dgm:cxn modelId="{0AB8CCCE-862E-4F56-B5BF-4677A84877F8}" type="presOf" srcId="{E498320A-58D0-427D-87BC-F8B95339773D}" destId="{6FD4A251-B65C-4096-A789-34BD377849DF}" srcOrd="0" destOrd="0" presId="urn:microsoft.com/office/officeart/2005/8/layout/default"/>
    <dgm:cxn modelId="{1F337FD4-9205-4FFA-9D37-ACB31B7695E5}" type="presOf" srcId="{F1319D21-757D-4270-89A6-10892493D199}" destId="{6F3CD6A9-45DB-4538-84DC-62B3E6049E9E}" srcOrd="0" destOrd="0" presId="urn:microsoft.com/office/officeart/2005/8/layout/default"/>
    <dgm:cxn modelId="{FF4BB0E7-6AC9-408F-A148-8C9C17032265}" type="presOf" srcId="{08E2EFC6-89E4-4E88-BDAF-095315C1A06D}" destId="{2CF3E21E-434E-4D54-BD08-40F4F6DE7939}" srcOrd="0" destOrd="0" presId="urn:microsoft.com/office/officeart/2005/8/layout/default"/>
    <dgm:cxn modelId="{3F165FFD-7033-4D40-8F53-5E6A012ABD79}" type="presOf" srcId="{EDA4F114-A236-433D-A7A8-BE0902CB325C}" destId="{7F4B9A5B-76E0-4FA8-B1D5-4EABBB5DBBA8}" srcOrd="0" destOrd="0" presId="urn:microsoft.com/office/officeart/2005/8/layout/default"/>
    <dgm:cxn modelId="{6F4D9160-655C-4F64-9DFD-B989D35B19DE}" type="presParOf" srcId="{86BC7ADF-4578-4F73-8EF0-6B36CB280D0A}" destId="{7F4B9A5B-76E0-4FA8-B1D5-4EABBB5DBBA8}" srcOrd="0" destOrd="0" presId="urn:microsoft.com/office/officeart/2005/8/layout/default"/>
    <dgm:cxn modelId="{4AFEC24B-1DAA-478D-8EDB-503A311BCE5C}" type="presParOf" srcId="{86BC7ADF-4578-4F73-8EF0-6B36CB280D0A}" destId="{71C62F06-F3EE-4D3E-93E3-3B13315766FF}" srcOrd="1" destOrd="0" presId="urn:microsoft.com/office/officeart/2005/8/layout/default"/>
    <dgm:cxn modelId="{8485C510-7D8C-444B-AFD1-2DBC048F12F5}" type="presParOf" srcId="{86BC7ADF-4578-4F73-8EF0-6B36CB280D0A}" destId="{6F3CD6A9-45DB-4538-84DC-62B3E6049E9E}" srcOrd="2" destOrd="0" presId="urn:microsoft.com/office/officeart/2005/8/layout/default"/>
    <dgm:cxn modelId="{574EBBBE-C7B7-47BE-925C-1E60118EEF96}" type="presParOf" srcId="{86BC7ADF-4578-4F73-8EF0-6B36CB280D0A}" destId="{B968FDA1-B77C-4134-BE25-A5BDED394A22}" srcOrd="3" destOrd="0" presId="urn:microsoft.com/office/officeart/2005/8/layout/default"/>
    <dgm:cxn modelId="{FAEDF8C0-8D4F-4F5D-946B-7ADF3EA8C980}" type="presParOf" srcId="{86BC7ADF-4578-4F73-8EF0-6B36CB280D0A}" destId="{6FD4A251-B65C-4096-A789-34BD377849DF}" srcOrd="4" destOrd="0" presId="urn:microsoft.com/office/officeart/2005/8/layout/default"/>
    <dgm:cxn modelId="{08894DBD-8E5F-4285-9EC8-64AE30E1B471}" type="presParOf" srcId="{86BC7ADF-4578-4F73-8EF0-6B36CB280D0A}" destId="{3CA90626-E904-44AE-9A3D-3BDE79D3C002}" srcOrd="5" destOrd="0" presId="urn:microsoft.com/office/officeart/2005/8/layout/default"/>
    <dgm:cxn modelId="{C9C954E7-6EC6-4ED4-B6E3-6DFEB398A1E8}" type="presParOf" srcId="{86BC7ADF-4578-4F73-8EF0-6B36CB280D0A}" destId="{B4D82ECD-356E-404B-B0D6-8C35FDD50198}" srcOrd="6" destOrd="0" presId="urn:microsoft.com/office/officeart/2005/8/layout/default"/>
    <dgm:cxn modelId="{B0C4DEBA-699A-4928-A2A5-A671A73ADA2F}" type="presParOf" srcId="{86BC7ADF-4578-4F73-8EF0-6B36CB280D0A}" destId="{AF690F8D-CC44-4029-82B1-53B9992F9E24}" srcOrd="7" destOrd="0" presId="urn:microsoft.com/office/officeart/2005/8/layout/default"/>
    <dgm:cxn modelId="{B831392D-039D-4037-9CC1-C03A33691519}" type="presParOf" srcId="{86BC7ADF-4578-4F73-8EF0-6B36CB280D0A}" destId="{2CF3E21E-434E-4D54-BD08-40F4F6DE7939}" srcOrd="8" destOrd="0" presId="urn:microsoft.com/office/officeart/2005/8/layout/default"/>
    <dgm:cxn modelId="{5FCB832D-D245-459A-BC6A-9A66B8161FC2}" type="presParOf" srcId="{86BC7ADF-4578-4F73-8EF0-6B36CB280D0A}" destId="{E07735F2-D641-45EF-B383-7EAFAB4A3AED}" srcOrd="9" destOrd="0" presId="urn:microsoft.com/office/officeart/2005/8/layout/default"/>
    <dgm:cxn modelId="{E9260609-88F0-441D-8F08-A2002ADA190F}" type="presParOf" srcId="{86BC7ADF-4578-4F73-8EF0-6B36CB280D0A}" destId="{AB299ECF-8571-481A-A9F9-AD448169CBD9}" srcOrd="10" destOrd="0" presId="urn:microsoft.com/office/officeart/2005/8/layout/default"/>
    <dgm:cxn modelId="{36370A2F-B75C-442D-8F87-A1D84FBB069E}" type="presParOf" srcId="{86BC7ADF-4578-4F73-8EF0-6B36CB280D0A}" destId="{A6E86307-96FA-4EEF-B8F6-6F99582D3430}" srcOrd="11" destOrd="0" presId="urn:microsoft.com/office/officeart/2005/8/layout/default"/>
    <dgm:cxn modelId="{10280348-4B83-40EF-8B30-BBB4BCE4F03C}" type="presParOf" srcId="{86BC7ADF-4578-4F73-8EF0-6B36CB280D0A}" destId="{37402387-9820-4114-B9D3-0979ADC9E36E}" srcOrd="12" destOrd="0" presId="urn:microsoft.com/office/officeart/2005/8/layout/default"/>
    <dgm:cxn modelId="{0BF1B911-4C8D-476D-9AF1-F459EB5004A0}" type="presParOf" srcId="{86BC7ADF-4578-4F73-8EF0-6B36CB280D0A}" destId="{521929D8-719F-4FAD-A928-4ACEB798C952}" srcOrd="13" destOrd="0" presId="urn:microsoft.com/office/officeart/2005/8/layout/default"/>
    <dgm:cxn modelId="{301B1C26-0F76-4D09-B0BF-8F5E57B8D932}" type="presParOf" srcId="{86BC7ADF-4578-4F73-8EF0-6B36CB280D0A}" destId="{018E3B36-7363-4DBC-AAA3-A290D08E377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6CE58-2962-4EA0-92B3-469A8B542FC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478B36-078D-45EE-9739-928DC46529FB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GC Root</a:t>
          </a:r>
          <a:endParaRPr lang="en-US"/>
        </a:p>
      </dgm:t>
    </dgm:pt>
    <dgm:pt modelId="{18B2FE46-8D99-4B14-9A92-49B9477EDD38}" type="parTrans" cxnId="{26AA6403-3670-44ED-8D83-62804A8BD37F}">
      <dgm:prSet/>
      <dgm:spPr/>
      <dgm:t>
        <a:bodyPr/>
        <a:lstStyle/>
        <a:p>
          <a:endParaRPr lang="en-IL"/>
        </a:p>
      </dgm:t>
    </dgm:pt>
    <dgm:pt modelId="{3623460C-6FD3-42BC-B638-BED28BBEB429}" type="sibTrans" cxnId="{26AA6403-3670-44ED-8D83-62804A8BD37F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5919602-9170-4206-9663-8EEC71F0B681}">
      <dgm:prSet phldrT="[Text]" phldr="0"/>
      <dgm:spPr/>
      <dgm:t>
        <a:bodyPr/>
        <a:lstStyle/>
        <a:p>
          <a:r>
            <a:rPr lang="en-US">
              <a:latin typeface="The Hand Extrablack"/>
            </a:rPr>
            <a:t>B</a:t>
          </a:r>
          <a:endParaRPr lang="en-US"/>
        </a:p>
      </dgm:t>
    </dgm:pt>
    <dgm:pt modelId="{5BE17FE9-658F-407E-BD18-954E2C1C66CC}" type="parTrans" cxnId="{1DE38B6E-B6F1-4DC4-9AB6-14CF7BBB339F}">
      <dgm:prSet/>
      <dgm:spPr/>
      <dgm:t>
        <a:bodyPr/>
        <a:lstStyle/>
        <a:p>
          <a:endParaRPr lang="en-IL"/>
        </a:p>
      </dgm:t>
    </dgm:pt>
    <dgm:pt modelId="{CC811684-0513-4EF3-B638-8216C90C3168}" type="sibTrans" cxnId="{1DE38B6E-B6F1-4DC4-9AB6-14CF7BBB339F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35A1D1E-C42A-45D4-82D5-E4E3C036501D}">
      <dgm:prSet phldrT="[Text]" phldr="0"/>
      <dgm:spPr/>
      <dgm:t>
        <a:bodyPr/>
        <a:lstStyle/>
        <a:p>
          <a:r>
            <a:rPr lang="en-US">
              <a:latin typeface="The Hand Extrablack"/>
            </a:rPr>
            <a:t>C</a:t>
          </a:r>
          <a:endParaRPr lang="en-US"/>
        </a:p>
      </dgm:t>
    </dgm:pt>
    <dgm:pt modelId="{CAE7FD63-97C5-4C03-8F2B-CA188871ACA7}" type="parTrans" cxnId="{1D742C30-2780-4220-A022-34FE8EA97F52}">
      <dgm:prSet/>
      <dgm:spPr/>
      <dgm:t>
        <a:bodyPr/>
        <a:lstStyle/>
        <a:p>
          <a:endParaRPr lang="en-IL"/>
        </a:p>
      </dgm:t>
    </dgm:pt>
    <dgm:pt modelId="{F3BCADFB-8338-46CF-89C6-C51AB368A701}" type="sibTrans" cxnId="{1D742C30-2780-4220-A022-34FE8EA97F52}">
      <dgm:prSet/>
      <dgm:spPr/>
      <dgm:t>
        <a:bodyPr/>
        <a:lstStyle/>
        <a:p>
          <a:endParaRPr lang="en-IL"/>
        </a:p>
      </dgm:t>
    </dgm:pt>
    <dgm:pt modelId="{D3FA61C7-EFDE-4184-8392-763500143824}" type="pres">
      <dgm:prSet presAssocID="{8AA6CE58-2962-4EA0-92B3-469A8B542FC8}" presName="Name0" presStyleCnt="0">
        <dgm:presLayoutVars>
          <dgm:dir/>
          <dgm:resizeHandles val="exact"/>
        </dgm:presLayoutVars>
      </dgm:prSet>
      <dgm:spPr/>
    </dgm:pt>
    <dgm:pt modelId="{E5E78C8F-5D3A-4428-9EE6-D3DAF9336282}" type="pres">
      <dgm:prSet presAssocID="{8C478B36-078D-45EE-9739-928DC46529FB}" presName="node" presStyleLbl="node1" presStyleIdx="0" presStyleCnt="3">
        <dgm:presLayoutVars>
          <dgm:bulletEnabled val="1"/>
        </dgm:presLayoutVars>
      </dgm:prSet>
      <dgm:spPr/>
    </dgm:pt>
    <dgm:pt modelId="{E9093308-2E3B-4D3D-ADE9-D0D53BDC08CC}" type="pres">
      <dgm:prSet presAssocID="{3623460C-6FD3-42BC-B638-BED28BBEB429}" presName="sibTrans" presStyleLbl="sibTrans2D1" presStyleIdx="0" presStyleCnt="2"/>
      <dgm:spPr/>
    </dgm:pt>
    <dgm:pt modelId="{BAA60301-3412-43A2-AF87-CD323E3C6927}" type="pres">
      <dgm:prSet presAssocID="{3623460C-6FD3-42BC-B638-BED28BBEB429}" presName="connectorText" presStyleLbl="sibTrans2D1" presStyleIdx="0" presStyleCnt="2"/>
      <dgm:spPr/>
    </dgm:pt>
    <dgm:pt modelId="{A593F943-7FE5-47ED-BF84-20A2BBFA9A49}" type="pres">
      <dgm:prSet presAssocID="{C5919602-9170-4206-9663-8EEC71F0B681}" presName="node" presStyleLbl="node1" presStyleIdx="1" presStyleCnt="3">
        <dgm:presLayoutVars>
          <dgm:bulletEnabled val="1"/>
        </dgm:presLayoutVars>
      </dgm:prSet>
      <dgm:spPr/>
    </dgm:pt>
    <dgm:pt modelId="{F19B2CDC-E411-4991-A2C8-2FF8AE8CBC97}" type="pres">
      <dgm:prSet presAssocID="{CC811684-0513-4EF3-B638-8216C90C3168}" presName="sibTrans" presStyleLbl="sibTrans2D1" presStyleIdx="1" presStyleCnt="2"/>
      <dgm:spPr/>
    </dgm:pt>
    <dgm:pt modelId="{A3B34B1B-6384-4532-A13B-00C0749C8355}" type="pres">
      <dgm:prSet presAssocID="{CC811684-0513-4EF3-B638-8216C90C3168}" presName="connectorText" presStyleLbl="sibTrans2D1" presStyleIdx="1" presStyleCnt="2"/>
      <dgm:spPr/>
    </dgm:pt>
    <dgm:pt modelId="{4D0B62C2-828E-409C-AE42-2AEF7D8DE225}" type="pres">
      <dgm:prSet presAssocID="{E35A1D1E-C42A-45D4-82D5-E4E3C036501D}" presName="node" presStyleLbl="node1" presStyleIdx="2" presStyleCnt="3">
        <dgm:presLayoutVars>
          <dgm:bulletEnabled val="1"/>
        </dgm:presLayoutVars>
      </dgm:prSet>
      <dgm:spPr/>
    </dgm:pt>
  </dgm:ptLst>
  <dgm:cxnLst>
    <dgm:cxn modelId="{26AA6403-3670-44ED-8D83-62804A8BD37F}" srcId="{8AA6CE58-2962-4EA0-92B3-469A8B542FC8}" destId="{8C478B36-078D-45EE-9739-928DC46529FB}" srcOrd="0" destOrd="0" parTransId="{18B2FE46-8D99-4B14-9A92-49B9477EDD38}" sibTransId="{3623460C-6FD3-42BC-B638-BED28BBEB429}"/>
    <dgm:cxn modelId="{891F950A-D77B-4306-95A8-41F79590F362}" type="presOf" srcId="{C5919602-9170-4206-9663-8EEC71F0B681}" destId="{A593F943-7FE5-47ED-BF84-20A2BBFA9A49}" srcOrd="0" destOrd="0" presId="urn:microsoft.com/office/officeart/2005/8/layout/process1"/>
    <dgm:cxn modelId="{1D742C30-2780-4220-A022-34FE8EA97F52}" srcId="{8AA6CE58-2962-4EA0-92B3-469A8B542FC8}" destId="{E35A1D1E-C42A-45D4-82D5-E4E3C036501D}" srcOrd="2" destOrd="0" parTransId="{CAE7FD63-97C5-4C03-8F2B-CA188871ACA7}" sibTransId="{F3BCADFB-8338-46CF-89C6-C51AB368A701}"/>
    <dgm:cxn modelId="{7606C35B-9FD8-4F5C-8814-1C06F9963DC6}" type="presOf" srcId="{CC811684-0513-4EF3-B638-8216C90C3168}" destId="{A3B34B1B-6384-4532-A13B-00C0749C8355}" srcOrd="1" destOrd="0" presId="urn:microsoft.com/office/officeart/2005/8/layout/process1"/>
    <dgm:cxn modelId="{7551734B-5AA5-4B1C-B9E0-2A578BDED38A}" type="presOf" srcId="{8AA6CE58-2962-4EA0-92B3-469A8B542FC8}" destId="{D3FA61C7-EFDE-4184-8392-763500143824}" srcOrd="0" destOrd="0" presId="urn:microsoft.com/office/officeart/2005/8/layout/process1"/>
    <dgm:cxn modelId="{1DE38B6E-B6F1-4DC4-9AB6-14CF7BBB339F}" srcId="{8AA6CE58-2962-4EA0-92B3-469A8B542FC8}" destId="{C5919602-9170-4206-9663-8EEC71F0B681}" srcOrd="1" destOrd="0" parTransId="{5BE17FE9-658F-407E-BD18-954E2C1C66CC}" sibTransId="{CC811684-0513-4EF3-B638-8216C90C3168}"/>
    <dgm:cxn modelId="{968AA673-C0D4-45D5-B651-40D28D4E87C1}" type="presOf" srcId="{3623460C-6FD3-42BC-B638-BED28BBEB429}" destId="{BAA60301-3412-43A2-AF87-CD323E3C6927}" srcOrd="1" destOrd="0" presId="urn:microsoft.com/office/officeart/2005/8/layout/process1"/>
    <dgm:cxn modelId="{F8EEC6B0-76D3-4911-9125-53FDCAA0EC92}" type="presOf" srcId="{8C478B36-078D-45EE-9739-928DC46529FB}" destId="{E5E78C8F-5D3A-4428-9EE6-D3DAF9336282}" srcOrd="0" destOrd="0" presId="urn:microsoft.com/office/officeart/2005/8/layout/process1"/>
    <dgm:cxn modelId="{B4D921B1-4AD6-4212-B493-5874B952AA8D}" type="presOf" srcId="{3623460C-6FD3-42BC-B638-BED28BBEB429}" destId="{E9093308-2E3B-4D3D-ADE9-D0D53BDC08CC}" srcOrd="0" destOrd="0" presId="urn:microsoft.com/office/officeart/2005/8/layout/process1"/>
    <dgm:cxn modelId="{A2AD6EB4-646D-4771-AD50-8A318CD46E2D}" type="presOf" srcId="{CC811684-0513-4EF3-B638-8216C90C3168}" destId="{F19B2CDC-E411-4991-A2C8-2FF8AE8CBC97}" srcOrd="0" destOrd="0" presId="urn:microsoft.com/office/officeart/2005/8/layout/process1"/>
    <dgm:cxn modelId="{BF49B3BD-EFE5-4B1F-9E4E-5EF800D25FDC}" type="presOf" srcId="{E35A1D1E-C42A-45D4-82D5-E4E3C036501D}" destId="{4D0B62C2-828E-409C-AE42-2AEF7D8DE225}" srcOrd="0" destOrd="0" presId="urn:microsoft.com/office/officeart/2005/8/layout/process1"/>
    <dgm:cxn modelId="{A2F2C6A5-1DE8-4560-8B41-DC29F051529C}" type="presParOf" srcId="{D3FA61C7-EFDE-4184-8392-763500143824}" destId="{E5E78C8F-5D3A-4428-9EE6-D3DAF9336282}" srcOrd="0" destOrd="0" presId="urn:microsoft.com/office/officeart/2005/8/layout/process1"/>
    <dgm:cxn modelId="{A9E9E629-A1E2-4735-ACEF-999671379606}" type="presParOf" srcId="{D3FA61C7-EFDE-4184-8392-763500143824}" destId="{E9093308-2E3B-4D3D-ADE9-D0D53BDC08CC}" srcOrd="1" destOrd="0" presId="urn:microsoft.com/office/officeart/2005/8/layout/process1"/>
    <dgm:cxn modelId="{69574E35-EEFE-4E42-AB8C-B1E90347EE8D}" type="presParOf" srcId="{E9093308-2E3B-4D3D-ADE9-D0D53BDC08CC}" destId="{BAA60301-3412-43A2-AF87-CD323E3C6927}" srcOrd="0" destOrd="0" presId="urn:microsoft.com/office/officeart/2005/8/layout/process1"/>
    <dgm:cxn modelId="{310C7FC9-BFCC-4684-B780-489EA2F55260}" type="presParOf" srcId="{D3FA61C7-EFDE-4184-8392-763500143824}" destId="{A593F943-7FE5-47ED-BF84-20A2BBFA9A49}" srcOrd="2" destOrd="0" presId="urn:microsoft.com/office/officeart/2005/8/layout/process1"/>
    <dgm:cxn modelId="{107EE488-B03B-4C1B-9EB1-0AF7C47988D2}" type="presParOf" srcId="{D3FA61C7-EFDE-4184-8392-763500143824}" destId="{F19B2CDC-E411-4991-A2C8-2FF8AE8CBC97}" srcOrd="3" destOrd="0" presId="urn:microsoft.com/office/officeart/2005/8/layout/process1"/>
    <dgm:cxn modelId="{F5A43A8C-6764-4993-8AAB-B77B63C8FA97}" type="presParOf" srcId="{F19B2CDC-E411-4991-A2C8-2FF8AE8CBC97}" destId="{A3B34B1B-6384-4532-A13B-00C0749C8355}" srcOrd="0" destOrd="0" presId="urn:microsoft.com/office/officeart/2005/8/layout/process1"/>
    <dgm:cxn modelId="{411DB3B7-15BE-403C-B585-B22854F4D2B9}" type="presParOf" srcId="{D3FA61C7-EFDE-4184-8392-763500143824}" destId="{4D0B62C2-828E-409C-AE42-2AEF7D8DE2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F0F1D3-FB76-4D24-9F66-DCB7122E367E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8F28BB-717A-4192-8DF2-7531D4421748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Gen 0</a:t>
          </a:r>
          <a:endParaRPr lang="en-US"/>
        </a:p>
      </dgm:t>
    </dgm:pt>
    <dgm:pt modelId="{5370C683-023E-4669-8467-CBE7418FFB40}" type="parTrans" cxnId="{4B41A8C5-FF91-4F46-82E1-434D515D4ECF}">
      <dgm:prSet/>
      <dgm:spPr/>
      <dgm:t>
        <a:bodyPr/>
        <a:lstStyle/>
        <a:p>
          <a:endParaRPr lang="en-US"/>
        </a:p>
      </dgm:t>
    </dgm:pt>
    <dgm:pt modelId="{42531886-3036-4DA3-8F37-573E22883D0B}" type="sibTrans" cxnId="{4B41A8C5-FF91-4F46-82E1-434D515D4ECF}">
      <dgm:prSet/>
      <dgm:spPr/>
      <dgm:t>
        <a:bodyPr/>
        <a:lstStyle/>
        <a:p>
          <a:endParaRPr lang="en-US"/>
        </a:p>
      </dgm:t>
    </dgm:pt>
    <dgm:pt modelId="{1723B0DE-5893-4057-90EA-DE6158E0FE47}">
      <dgm:prSet phldr="0"/>
      <dgm:spPr/>
      <dgm:t>
        <a:bodyPr/>
        <a:lstStyle/>
        <a:p>
          <a:pPr rtl="0"/>
          <a:r>
            <a:rPr lang="en-US">
              <a:latin typeface="The Hand Extrablack"/>
            </a:rPr>
            <a:t>Gen 1</a:t>
          </a:r>
        </a:p>
      </dgm:t>
    </dgm:pt>
    <dgm:pt modelId="{B987A948-B6A8-45B5-A3E6-EA76E8F2CE69}" type="parTrans" cxnId="{0CCF2537-9D78-405C-84C3-168AB562FD11}">
      <dgm:prSet/>
      <dgm:spPr/>
    </dgm:pt>
    <dgm:pt modelId="{52614004-5951-411B-B9A0-9DADAF9886E0}" type="sibTrans" cxnId="{0CCF2537-9D78-405C-84C3-168AB562FD11}">
      <dgm:prSet/>
      <dgm:spPr/>
    </dgm:pt>
    <dgm:pt modelId="{438AC873-B2DC-4849-96CF-3587D9ACFF96}">
      <dgm:prSet phldr="0"/>
      <dgm:spPr/>
      <dgm:t>
        <a:bodyPr/>
        <a:lstStyle/>
        <a:p>
          <a:pPr rtl="0"/>
          <a:r>
            <a:rPr lang="en-US">
              <a:latin typeface="The Hand Extrablack"/>
            </a:rPr>
            <a:t>Gen 2</a:t>
          </a:r>
        </a:p>
      </dgm:t>
    </dgm:pt>
    <dgm:pt modelId="{8F7E4939-94A1-4E78-B9AC-BCF37EB44BCF}" type="parTrans" cxnId="{72458B84-E803-48FF-B22B-60F2853D8D64}">
      <dgm:prSet/>
      <dgm:spPr/>
    </dgm:pt>
    <dgm:pt modelId="{000CC618-260A-4BC6-8D22-A43990AAD84D}" type="sibTrans" cxnId="{72458B84-E803-48FF-B22B-60F2853D8D64}">
      <dgm:prSet/>
      <dgm:spPr/>
    </dgm:pt>
    <dgm:pt modelId="{30B505C6-7290-4214-9714-615633AEEA72}">
      <dgm:prSet phldr="0"/>
      <dgm:spPr/>
      <dgm:t>
        <a:bodyPr/>
        <a:lstStyle/>
        <a:p>
          <a:r>
            <a:rPr lang="en-US">
              <a:latin typeface="The Hand Extrablack"/>
            </a:rPr>
            <a:t>LOH</a:t>
          </a:r>
        </a:p>
      </dgm:t>
    </dgm:pt>
    <dgm:pt modelId="{5D47314B-0021-4B05-BC87-BDCB8E024492}" type="parTrans" cxnId="{EC21D5DA-85D0-4C7C-BF81-C23CEF564B4F}">
      <dgm:prSet/>
      <dgm:spPr/>
    </dgm:pt>
    <dgm:pt modelId="{EA6A8740-2208-4812-BF6D-7D35A7160C6A}" type="sibTrans" cxnId="{EC21D5DA-85D0-4C7C-BF81-C23CEF564B4F}">
      <dgm:prSet/>
      <dgm:spPr/>
    </dgm:pt>
    <dgm:pt modelId="{72C5DD3E-5900-42C8-9540-2CC007561DBB}" type="pres">
      <dgm:prSet presAssocID="{46F0F1D3-FB76-4D24-9F66-DCB7122E367E}" presName="diagram" presStyleCnt="0">
        <dgm:presLayoutVars>
          <dgm:dir/>
          <dgm:resizeHandles val="exact"/>
        </dgm:presLayoutVars>
      </dgm:prSet>
      <dgm:spPr/>
    </dgm:pt>
    <dgm:pt modelId="{44C806E8-9778-44DD-A4A0-B5756FF0C315}" type="pres">
      <dgm:prSet presAssocID="{508F28BB-717A-4192-8DF2-7531D4421748}" presName="node" presStyleLbl="node1" presStyleIdx="0" presStyleCnt="4">
        <dgm:presLayoutVars>
          <dgm:bulletEnabled val="1"/>
        </dgm:presLayoutVars>
      </dgm:prSet>
      <dgm:spPr/>
    </dgm:pt>
    <dgm:pt modelId="{8C7F6458-D3E5-474C-8511-E058BF6051FB}" type="pres">
      <dgm:prSet presAssocID="{42531886-3036-4DA3-8F37-573E22883D0B}" presName="sibTrans" presStyleCnt="0"/>
      <dgm:spPr/>
    </dgm:pt>
    <dgm:pt modelId="{79367C91-FE42-47CC-8505-56DC63552F77}" type="pres">
      <dgm:prSet presAssocID="{1723B0DE-5893-4057-90EA-DE6158E0FE47}" presName="node" presStyleLbl="node1" presStyleIdx="1" presStyleCnt="4">
        <dgm:presLayoutVars>
          <dgm:bulletEnabled val="1"/>
        </dgm:presLayoutVars>
      </dgm:prSet>
      <dgm:spPr/>
    </dgm:pt>
    <dgm:pt modelId="{350CCF14-F8BE-4305-8D68-623F97B538DD}" type="pres">
      <dgm:prSet presAssocID="{52614004-5951-411B-B9A0-9DADAF9886E0}" presName="sibTrans" presStyleCnt="0"/>
      <dgm:spPr/>
    </dgm:pt>
    <dgm:pt modelId="{7A392CDB-681A-4AE4-9F59-6E3FF8FCE118}" type="pres">
      <dgm:prSet presAssocID="{438AC873-B2DC-4849-96CF-3587D9ACFF96}" presName="node" presStyleLbl="node1" presStyleIdx="2" presStyleCnt="4">
        <dgm:presLayoutVars>
          <dgm:bulletEnabled val="1"/>
        </dgm:presLayoutVars>
      </dgm:prSet>
      <dgm:spPr/>
    </dgm:pt>
    <dgm:pt modelId="{984DBCC3-D2C2-4033-9E96-35EA87E2F7D8}" type="pres">
      <dgm:prSet presAssocID="{000CC618-260A-4BC6-8D22-A43990AAD84D}" presName="sibTrans" presStyleCnt="0"/>
      <dgm:spPr/>
    </dgm:pt>
    <dgm:pt modelId="{1866045A-00E5-478D-8C70-3F7715162847}" type="pres">
      <dgm:prSet presAssocID="{30B505C6-7290-4214-9714-615633AEEA72}" presName="node" presStyleLbl="node1" presStyleIdx="3" presStyleCnt="4">
        <dgm:presLayoutVars>
          <dgm:bulletEnabled val="1"/>
        </dgm:presLayoutVars>
      </dgm:prSet>
      <dgm:spPr/>
    </dgm:pt>
  </dgm:ptLst>
  <dgm:cxnLst>
    <dgm:cxn modelId="{0CCF2537-9D78-405C-84C3-168AB562FD11}" srcId="{46F0F1D3-FB76-4D24-9F66-DCB7122E367E}" destId="{1723B0DE-5893-4057-90EA-DE6158E0FE47}" srcOrd="1" destOrd="0" parTransId="{B987A948-B6A8-45B5-A3E6-EA76E8F2CE69}" sibTransId="{52614004-5951-411B-B9A0-9DADAF9886E0}"/>
    <dgm:cxn modelId="{1E119C50-DC36-47A5-8354-59E8BEBD177B}" type="presOf" srcId="{46F0F1D3-FB76-4D24-9F66-DCB7122E367E}" destId="{72C5DD3E-5900-42C8-9540-2CC007561DBB}" srcOrd="0" destOrd="0" presId="urn:microsoft.com/office/officeart/2005/8/layout/default"/>
    <dgm:cxn modelId="{72458B84-E803-48FF-B22B-60F2853D8D64}" srcId="{46F0F1D3-FB76-4D24-9F66-DCB7122E367E}" destId="{438AC873-B2DC-4849-96CF-3587D9ACFF96}" srcOrd="2" destOrd="0" parTransId="{8F7E4939-94A1-4E78-B9AC-BCF37EB44BCF}" sibTransId="{000CC618-260A-4BC6-8D22-A43990AAD84D}"/>
    <dgm:cxn modelId="{D8486D8B-A875-4C6D-8359-4CC0830015E5}" type="presOf" srcId="{438AC873-B2DC-4849-96CF-3587D9ACFF96}" destId="{7A392CDB-681A-4AE4-9F59-6E3FF8FCE118}" srcOrd="0" destOrd="0" presId="urn:microsoft.com/office/officeart/2005/8/layout/default"/>
    <dgm:cxn modelId="{6AE24BB2-8773-43D0-98E6-E52EBFEB6025}" type="presOf" srcId="{1723B0DE-5893-4057-90EA-DE6158E0FE47}" destId="{79367C91-FE42-47CC-8505-56DC63552F77}" srcOrd="0" destOrd="0" presId="urn:microsoft.com/office/officeart/2005/8/layout/default"/>
    <dgm:cxn modelId="{DFD94CB7-5FE9-428B-93F1-E427CEB9D41C}" type="presOf" srcId="{508F28BB-717A-4192-8DF2-7531D4421748}" destId="{44C806E8-9778-44DD-A4A0-B5756FF0C315}" srcOrd="0" destOrd="0" presId="urn:microsoft.com/office/officeart/2005/8/layout/default"/>
    <dgm:cxn modelId="{4B41A8C5-FF91-4F46-82E1-434D515D4ECF}" srcId="{46F0F1D3-FB76-4D24-9F66-DCB7122E367E}" destId="{508F28BB-717A-4192-8DF2-7531D4421748}" srcOrd="0" destOrd="0" parTransId="{5370C683-023E-4669-8467-CBE7418FFB40}" sibTransId="{42531886-3036-4DA3-8F37-573E22883D0B}"/>
    <dgm:cxn modelId="{EC21D5DA-85D0-4C7C-BF81-C23CEF564B4F}" srcId="{46F0F1D3-FB76-4D24-9F66-DCB7122E367E}" destId="{30B505C6-7290-4214-9714-615633AEEA72}" srcOrd="3" destOrd="0" parTransId="{5D47314B-0021-4B05-BC87-BDCB8E024492}" sibTransId="{EA6A8740-2208-4812-BF6D-7D35A7160C6A}"/>
    <dgm:cxn modelId="{C9CFE8F7-D989-4811-AC05-8C680D5C2D4D}" type="presOf" srcId="{30B505C6-7290-4214-9714-615633AEEA72}" destId="{1866045A-00E5-478D-8C70-3F7715162847}" srcOrd="0" destOrd="0" presId="urn:microsoft.com/office/officeart/2005/8/layout/default"/>
    <dgm:cxn modelId="{6E42535D-F15C-45F7-B18B-99D01B80DC4C}" type="presParOf" srcId="{72C5DD3E-5900-42C8-9540-2CC007561DBB}" destId="{44C806E8-9778-44DD-A4A0-B5756FF0C315}" srcOrd="0" destOrd="0" presId="urn:microsoft.com/office/officeart/2005/8/layout/default"/>
    <dgm:cxn modelId="{7234F422-4969-4584-ADC3-D1F5CE7D3749}" type="presParOf" srcId="{72C5DD3E-5900-42C8-9540-2CC007561DBB}" destId="{8C7F6458-D3E5-474C-8511-E058BF6051FB}" srcOrd="1" destOrd="0" presId="urn:microsoft.com/office/officeart/2005/8/layout/default"/>
    <dgm:cxn modelId="{91BAF919-443D-4B28-BC75-7E530904FFD8}" type="presParOf" srcId="{72C5DD3E-5900-42C8-9540-2CC007561DBB}" destId="{79367C91-FE42-47CC-8505-56DC63552F77}" srcOrd="2" destOrd="0" presId="urn:microsoft.com/office/officeart/2005/8/layout/default"/>
    <dgm:cxn modelId="{AE82814F-B17D-4611-BC11-275FC22D870E}" type="presParOf" srcId="{72C5DD3E-5900-42C8-9540-2CC007561DBB}" destId="{350CCF14-F8BE-4305-8D68-623F97B538DD}" srcOrd="3" destOrd="0" presId="urn:microsoft.com/office/officeart/2005/8/layout/default"/>
    <dgm:cxn modelId="{F5657ED7-FCAF-4587-B38C-5C26795A1612}" type="presParOf" srcId="{72C5DD3E-5900-42C8-9540-2CC007561DBB}" destId="{7A392CDB-681A-4AE4-9F59-6E3FF8FCE118}" srcOrd="4" destOrd="0" presId="urn:microsoft.com/office/officeart/2005/8/layout/default"/>
    <dgm:cxn modelId="{FB067169-6A90-41C6-A954-33CCCBDA1096}" type="presParOf" srcId="{72C5DD3E-5900-42C8-9540-2CC007561DBB}" destId="{984DBCC3-D2C2-4033-9E96-35EA87E2F7D8}" srcOrd="5" destOrd="0" presId="urn:microsoft.com/office/officeart/2005/8/layout/default"/>
    <dgm:cxn modelId="{0C974B7C-D086-4D5F-B175-76D1534E6403}" type="presParOf" srcId="{72C5DD3E-5900-42C8-9540-2CC007561DBB}" destId="{1866045A-00E5-478D-8C70-3F771516284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D27E3C-ECBA-42A3-B962-764B868C5477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D60965-4773-4559-A8CB-C73DA0DE3D96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Object with Finalizer is allocated</a:t>
          </a:r>
          <a:endParaRPr lang="en-US"/>
        </a:p>
      </dgm:t>
    </dgm:pt>
    <dgm:pt modelId="{72CC852B-AA73-4ABC-BDBC-04707D24B98E}" type="parTrans" cxnId="{D37D1312-897D-4B15-A3F0-589CD6437BE5}">
      <dgm:prSet/>
      <dgm:spPr/>
      <dgm:t>
        <a:bodyPr/>
        <a:lstStyle/>
        <a:p>
          <a:endParaRPr lang="en-US"/>
        </a:p>
      </dgm:t>
    </dgm:pt>
    <dgm:pt modelId="{E3EA029D-6A3F-4411-A35F-6B86E6FC4EE8}" type="sibTrans" cxnId="{D37D1312-897D-4B15-A3F0-589CD6437BE5}">
      <dgm:prSet/>
      <dgm:spPr/>
      <dgm:t>
        <a:bodyPr/>
        <a:lstStyle/>
        <a:p>
          <a:endParaRPr lang="en-US"/>
        </a:p>
      </dgm:t>
    </dgm:pt>
    <dgm:pt modelId="{FE5AAB81-E444-4280-A5C0-9DB9083DF345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Object added to Finalization Queue</a:t>
          </a:r>
          <a:endParaRPr lang="en-US"/>
        </a:p>
      </dgm:t>
    </dgm:pt>
    <dgm:pt modelId="{5D4745EB-3607-4FE1-8391-3F53A2F7C5DC}" type="parTrans" cxnId="{98E83118-8197-4192-A606-E7EEECAEBB60}">
      <dgm:prSet/>
      <dgm:spPr/>
      <dgm:t>
        <a:bodyPr/>
        <a:lstStyle/>
        <a:p>
          <a:endParaRPr lang="en-US"/>
        </a:p>
      </dgm:t>
    </dgm:pt>
    <dgm:pt modelId="{E2D633A2-5A22-4983-A356-AA80E8079D9E}" type="sibTrans" cxnId="{98E83118-8197-4192-A606-E7EEECAEBB60}">
      <dgm:prSet/>
      <dgm:spPr/>
      <dgm:t>
        <a:bodyPr/>
        <a:lstStyle/>
        <a:p>
          <a:endParaRPr lang="en-US"/>
        </a:p>
      </dgm:t>
    </dgm:pt>
    <dgm:pt modelId="{7351D4BD-BC92-4792-8F65-EFBCFD9518A2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GC "releases" the Object</a:t>
          </a:r>
          <a:endParaRPr lang="en-US"/>
        </a:p>
      </dgm:t>
    </dgm:pt>
    <dgm:pt modelId="{506068EC-1140-4044-9762-FD2308B9420E}" type="parTrans" cxnId="{6C8CE210-1804-4D91-B074-08910CA7A1BA}">
      <dgm:prSet/>
      <dgm:spPr/>
      <dgm:t>
        <a:bodyPr/>
        <a:lstStyle/>
        <a:p>
          <a:endParaRPr lang="en-US"/>
        </a:p>
      </dgm:t>
    </dgm:pt>
    <dgm:pt modelId="{E8929140-1440-4E72-937D-45CC519A441B}" type="sibTrans" cxnId="{6C8CE210-1804-4D91-B074-08910CA7A1BA}">
      <dgm:prSet/>
      <dgm:spPr/>
      <dgm:t>
        <a:bodyPr/>
        <a:lstStyle/>
        <a:p>
          <a:endParaRPr lang="en-US"/>
        </a:p>
      </dgm:t>
    </dgm:pt>
    <dgm:pt modelId="{354DA5C9-330E-4132-A26B-06010C3B692F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Object added to F-reachable Queue</a:t>
          </a:r>
          <a:endParaRPr lang="en-US"/>
        </a:p>
      </dgm:t>
    </dgm:pt>
    <dgm:pt modelId="{5B59643E-FF38-43A2-9469-FEE1EBE80A11}" type="parTrans" cxnId="{1A3681F9-82F4-4F15-90C8-581E2F919416}">
      <dgm:prSet/>
      <dgm:spPr/>
      <dgm:t>
        <a:bodyPr/>
        <a:lstStyle/>
        <a:p>
          <a:endParaRPr lang="en-US"/>
        </a:p>
      </dgm:t>
    </dgm:pt>
    <dgm:pt modelId="{3EA06EDD-5FD9-45CB-A614-FB8BFFBDDCD0}" type="sibTrans" cxnId="{1A3681F9-82F4-4F15-90C8-581E2F919416}">
      <dgm:prSet/>
      <dgm:spPr/>
      <dgm:t>
        <a:bodyPr/>
        <a:lstStyle/>
        <a:p>
          <a:endParaRPr lang="en-US"/>
        </a:p>
      </dgm:t>
    </dgm:pt>
    <dgm:pt modelId="{D4D984AC-B0AA-4CA9-833C-5AFE6A2DB586}">
      <dgm:prSet phldrT="[Text]" phldr="0"/>
      <dgm:spPr/>
      <dgm:t>
        <a:bodyPr/>
        <a:lstStyle/>
        <a:p>
          <a:pPr rtl="0"/>
          <a:r>
            <a:rPr lang="en-US">
              <a:latin typeface="The Hand Extrablack"/>
            </a:rPr>
            <a:t>GC Finalizer takes object from F-Reachable and executes Finalizer</a:t>
          </a:r>
          <a:endParaRPr lang="en-US"/>
        </a:p>
      </dgm:t>
    </dgm:pt>
    <dgm:pt modelId="{FD9C3486-3704-45B5-96CB-193A34A09998}" type="parTrans" cxnId="{8DF3BDE4-FC73-4C0D-9676-594EC720F2FC}">
      <dgm:prSet/>
      <dgm:spPr/>
      <dgm:t>
        <a:bodyPr/>
        <a:lstStyle/>
        <a:p>
          <a:endParaRPr lang="en-US"/>
        </a:p>
      </dgm:t>
    </dgm:pt>
    <dgm:pt modelId="{F797A48A-D30A-4225-A94A-E234343A1688}" type="sibTrans" cxnId="{8DF3BDE4-FC73-4C0D-9676-594EC720F2FC}">
      <dgm:prSet/>
      <dgm:spPr/>
      <dgm:t>
        <a:bodyPr/>
        <a:lstStyle/>
        <a:p>
          <a:endParaRPr lang="en-US"/>
        </a:p>
      </dgm:t>
    </dgm:pt>
    <dgm:pt modelId="{6D47BD4A-9A22-4614-8E28-9B811F2D10C0}">
      <dgm:prSet phldr="0"/>
      <dgm:spPr/>
      <dgm:t>
        <a:bodyPr/>
        <a:lstStyle/>
        <a:p>
          <a:pPr rtl="0"/>
          <a:r>
            <a:rPr lang="en-US">
              <a:latin typeface="The Hand Extrablack"/>
            </a:rPr>
            <a:t>GC actually releases the Object</a:t>
          </a:r>
        </a:p>
      </dgm:t>
    </dgm:pt>
    <dgm:pt modelId="{A137545F-2F3C-4275-B00F-7EF6E14E152B}" type="parTrans" cxnId="{B507E590-38A9-47BF-81A9-1BC17F1F0BC3}">
      <dgm:prSet/>
      <dgm:spPr/>
    </dgm:pt>
    <dgm:pt modelId="{29419A65-0957-4C53-8347-A146E2168A60}" type="sibTrans" cxnId="{B507E590-38A9-47BF-81A9-1BC17F1F0BC3}">
      <dgm:prSet/>
      <dgm:spPr/>
    </dgm:pt>
    <dgm:pt modelId="{E73D3847-C548-4640-BBAF-83BF0D4BB70B}" type="pres">
      <dgm:prSet presAssocID="{34D27E3C-ECBA-42A3-B962-764B868C5477}" presName="diagram" presStyleCnt="0">
        <dgm:presLayoutVars>
          <dgm:dir/>
          <dgm:resizeHandles val="exact"/>
        </dgm:presLayoutVars>
      </dgm:prSet>
      <dgm:spPr/>
    </dgm:pt>
    <dgm:pt modelId="{FEBF787C-C872-4E06-9162-F8A94DAF6FFE}" type="pres">
      <dgm:prSet presAssocID="{D0D60965-4773-4559-A8CB-C73DA0DE3D96}" presName="node" presStyleLbl="node1" presStyleIdx="0" presStyleCnt="6">
        <dgm:presLayoutVars>
          <dgm:bulletEnabled val="1"/>
        </dgm:presLayoutVars>
      </dgm:prSet>
      <dgm:spPr/>
    </dgm:pt>
    <dgm:pt modelId="{41ACBA87-92A6-42A3-B6CC-E3E37598D067}" type="pres">
      <dgm:prSet presAssocID="{E3EA029D-6A3F-4411-A35F-6B86E6FC4EE8}" presName="sibTrans" presStyleLbl="sibTrans2D1" presStyleIdx="0" presStyleCnt="5"/>
      <dgm:spPr/>
    </dgm:pt>
    <dgm:pt modelId="{EEC9C612-677F-4D50-AAE0-2D23B51C6785}" type="pres">
      <dgm:prSet presAssocID="{E3EA029D-6A3F-4411-A35F-6B86E6FC4EE8}" presName="connectorText" presStyleLbl="sibTrans2D1" presStyleIdx="0" presStyleCnt="5"/>
      <dgm:spPr/>
    </dgm:pt>
    <dgm:pt modelId="{2B3C765F-CDA7-42D1-8EEE-14E2F8DB8F98}" type="pres">
      <dgm:prSet presAssocID="{FE5AAB81-E444-4280-A5C0-9DB9083DF345}" presName="node" presStyleLbl="node1" presStyleIdx="1" presStyleCnt="6">
        <dgm:presLayoutVars>
          <dgm:bulletEnabled val="1"/>
        </dgm:presLayoutVars>
      </dgm:prSet>
      <dgm:spPr/>
    </dgm:pt>
    <dgm:pt modelId="{FAD363F1-F829-4612-B51F-B4E892D5EDC0}" type="pres">
      <dgm:prSet presAssocID="{E2D633A2-5A22-4983-A356-AA80E8079D9E}" presName="sibTrans" presStyleLbl="sibTrans2D1" presStyleIdx="1" presStyleCnt="5"/>
      <dgm:spPr/>
    </dgm:pt>
    <dgm:pt modelId="{EB4EBB63-5C3F-4981-BA59-C3E26D4461E8}" type="pres">
      <dgm:prSet presAssocID="{E2D633A2-5A22-4983-A356-AA80E8079D9E}" presName="connectorText" presStyleLbl="sibTrans2D1" presStyleIdx="1" presStyleCnt="5"/>
      <dgm:spPr/>
    </dgm:pt>
    <dgm:pt modelId="{6E53A314-56CE-45AE-9FE8-074AFEE1340D}" type="pres">
      <dgm:prSet presAssocID="{7351D4BD-BC92-4792-8F65-EFBCFD9518A2}" presName="node" presStyleLbl="node1" presStyleIdx="2" presStyleCnt="6">
        <dgm:presLayoutVars>
          <dgm:bulletEnabled val="1"/>
        </dgm:presLayoutVars>
      </dgm:prSet>
      <dgm:spPr/>
    </dgm:pt>
    <dgm:pt modelId="{CFF6C527-5E4E-4469-BFF5-740BE58976B9}" type="pres">
      <dgm:prSet presAssocID="{E8929140-1440-4E72-937D-45CC519A441B}" presName="sibTrans" presStyleLbl="sibTrans2D1" presStyleIdx="2" presStyleCnt="5"/>
      <dgm:spPr/>
    </dgm:pt>
    <dgm:pt modelId="{B7C44670-A66C-490F-9E6C-C9FC9FDD1311}" type="pres">
      <dgm:prSet presAssocID="{E8929140-1440-4E72-937D-45CC519A441B}" presName="connectorText" presStyleLbl="sibTrans2D1" presStyleIdx="2" presStyleCnt="5"/>
      <dgm:spPr/>
    </dgm:pt>
    <dgm:pt modelId="{D14867ED-8941-4B20-AA16-D2548F8FEBC4}" type="pres">
      <dgm:prSet presAssocID="{354DA5C9-330E-4132-A26B-06010C3B692F}" presName="node" presStyleLbl="node1" presStyleIdx="3" presStyleCnt="6">
        <dgm:presLayoutVars>
          <dgm:bulletEnabled val="1"/>
        </dgm:presLayoutVars>
      </dgm:prSet>
      <dgm:spPr/>
    </dgm:pt>
    <dgm:pt modelId="{08892558-1F60-4A45-BF67-0A3716E08F49}" type="pres">
      <dgm:prSet presAssocID="{3EA06EDD-5FD9-45CB-A614-FB8BFFBDDCD0}" presName="sibTrans" presStyleLbl="sibTrans2D1" presStyleIdx="3" presStyleCnt="5"/>
      <dgm:spPr/>
    </dgm:pt>
    <dgm:pt modelId="{238C3261-3E34-4DD9-8862-50CB5571B4E5}" type="pres">
      <dgm:prSet presAssocID="{3EA06EDD-5FD9-45CB-A614-FB8BFFBDDCD0}" presName="connectorText" presStyleLbl="sibTrans2D1" presStyleIdx="3" presStyleCnt="5"/>
      <dgm:spPr/>
    </dgm:pt>
    <dgm:pt modelId="{C57E1181-8B24-47C6-A185-096ACD419BC2}" type="pres">
      <dgm:prSet presAssocID="{D4D984AC-B0AA-4CA9-833C-5AFE6A2DB586}" presName="node" presStyleLbl="node1" presStyleIdx="4" presStyleCnt="6">
        <dgm:presLayoutVars>
          <dgm:bulletEnabled val="1"/>
        </dgm:presLayoutVars>
      </dgm:prSet>
      <dgm:spPr/>
    </dgm:pt>
    <dgm:pt modelId="{DDB16AF8-8851-4303-AED7-5B0500DE6CCC}" type="pres">
      <dgm:prSet presAssocID="{F797A48A-D30A-4225-A94A-E234343A1688}" presName="sibTrans" presStyleLbl="sibTrans2D1" presStyleIdx="4" presStyleCnt="5"/>
      <dgm:spPr/>
    </dgm:pt>
    <dgm:pt modelId="{42B473B9-383C-4575-94D2-4C1786FB012A}" type="pres">
      <dgm:prSet presAssocID="{F797A48A-D30A-4225-A94A-E234343A1688}" presName="connectorText" presStyleLbl="sibTrans2D1" presStyleIdx="4" presStyleCnt="5"/>
      <dgm:spPr/>
    </dgm:pt>
    <dgm:pt modelId="{BA95A748-4F91-4684-BF75-B4C127166817}" type="pres">
      <dgm:prSet presAssocID="{6D47BD4A-9A22-4614-8E28-9B811F2D10C0}" presName="node" presStyleLbl="node1" presStyleIdx="5" presStyleCnt="6">
        <dgm:presLayoutVars>
          <dgm:bulletEnabled val="1"/>
        </dgm:presLayoutVars>
      </dgm:prSet>
      <dgm:spPr/>
    </dgm:pt>
  </dgm:ptLst>
  <dgm:cxnLst>
    <dgm:cxn modelId="{EA094710-D759-4803-8AA7-383DC215D778}" type="presOf" srcId="{E8929140-1440-4E72-937D-45CC519A441B}" destId="{B7C44670-A66C-490F-9E6C-C9FC9FDD1311}" srcOrd="1" destOrd="0" presId="urn:microsoft.com/office/officeart/2005/8/layout/process5"/>
    <dgm:cxn modelId="{6C8CE210-1804-4D91-B074-08910CA7A1BA}" srcId="{34D27E3C-ECBA-42A3-B962-764B868C5477}" destId="{7351D4BD-BC92-4792-8F65-EFBCFD9518A2}" srcOrd="2" destOrd="0" parTransId="{506068EC-1140-4044-9762-FD2308B9420E}" sibTransId="{E8929140-1440-4E72-937D-45CC519A441B}"/>
    <dgm:cxn modelId="{D37D1312-897D-4B15-A3F0-589CD6437BE5}" srcId="{34D27E3C-ECBA-42A3-B962-764B868C5477}" destId="{D0D60965-4773-4559-A8CB-C73DA0DE3D96}" srcOrd="0" destOrd="0" parTransId="{72CC852B-AA73-4ABC-BDBC-04707D24B98E}" sibTransId="{E3EA029D-6A3F-4411-A35F-6B86E6FC4EE8}"/>
    <dgm:cxn modelId="{98E83118-8197-4192-A606-E7EEECAEBB60}" srcId="{34D27E3C-ECBA-42A3-B962-764B868C5477}" destId="{FE5AAB81-E444-4280-A5C0-9DB9083DF345}" srcOrd="1" destOrd="0" parTransId="{5D4745EB-3607-4FE1-8391-3F53A2F7C5DC}" sibTransId="{E2D633A2-5A22-4983-A356-AA80E8079D9E}"/>
    <dgm:cxn modelId="{3B31C05F-AD98-43A3-81F9-71D121186F8F}" type="presOf" srcId="{FE5AAB81-E444-4280-A5C0-9DB9083DF345}" destId="{2B3C765F-CDA7-42D1-8EEE-14E2F8DB8F98}" srcOrd="0" destOrd="0" presId="urn:microsoft.com/office/officeart/2005/8/layout/process5"/>
    <dgm:cxn modelId="{2BE2D546-0BA4-42DB-B0CF-899433C54515}" type="presOf" srcId="{7351D4BD-BC92-4792-8F65-EFBCFD9518A2}" destId="{6E53A314-56CE-45AE-9FE8-074AFEE1340D}" srcOrd="0" destOrd="0" presId="urn:microsoft.com/office/officeart/2005/8/layout/process5"/>
    <dgm:cxn modelId="{5B9CD74B-574A-4955-B05B-EF5CF2136855}" type="presOf" srcId="{F797A48A-D30A-4225-A94A-E234343A1688}" destId="{42B473B9-383C-4575-94D2-4C1786FB012A}" srcOrd="1" destOrd="0" presId="urn:microsoft.com/office/officeart/2005/8/layout/process5"/>
    <dgm:cxn modelId="{CCEEC26C-1BB7-403A-A160-6E052355EBB5}" type="presOf" srcId="{D0D60965-4773-4559-A8CB-C73DA0DE3D96}" destId="{FEBF787C-C872-4E06-9162-F8A94DAF6FFE}" srcOrd="0" destOrd="0" presId="urn:microsoft.com/office/officeart/2005/8/layout/process5"/>
    <dgm:cxn modelId="{3A788250-C14B-441F-B2F5-DB5ABF4AA32E}" type="presOf" srcId="{F797A48A-D30A-4225-A94A-E234343A1688}" destId="{DDB16AF8-8851-4303-AED7-5B0500DE6CCC}" srcOrd="0" destOrd="0" presId="urn:microsoft.com/office/officeart/2005/8/layout/process5"/>
    <dgm:cxn modelId="{2EC87573-58A3-4CDC-A7EE-9E11DE5045CA}" type="presOf" srcId="{6D47BD4A-9A22-4614-8E28-9B811F2D10C0}" destId="{BA95A748-4F91-4684-BF75-B4C127166817}" srcOrd="0" destOrd="0" presId="urn:microsoft.com/office/officeart/2005/8/layout/process5"/>
    <dgm:cxn modelId="{B07B3B8F-3C0B-4E18-A0C7-297E70DD61D4}" type="presOf" srcId="{E8929140-1440-4E72-937D-45CC519A441B}" destId="{CFF6C527-5E4E-4469-BFF5-740BE58976B9}" srcOrd="0" destOrd="0" presId="urn:microsoft.com/office/officeart/2005/8/layout/process5"/>
    <dgm:cxn modelId="{B507E590-38A9-47BF-81A9-1BC17F1F0BC3}" srcId="{34D27E3C-ECBA-42A3-B962-764B868C5477}" destId="{6D47BD4A-9A22-4614-8E28-9B811F2D10C0}" srcOrd="5" destOrd="0" parTransId="{A137545F-2F3C-4275-B00F-7EF6E14E152B}" sibTransId="{29419A65-0957-4C53-8347-A146E2168A60}"/>
    <dgm:cxn modelId="{63FF829A-5321-44BF-9D53-5E14C4FDC56F}" type="presOf" srcId="{3EA06EDD-5FD9-45CB-A614-FB8BFFBDDCD0}" destId="{08892558-1F60-4A45-BF67-0A3716E08F49}" srcOrd="0" destOrd="0" presId="urn:microsoft.com/office/officeart/2005/8/layout/process5"/>
    <dgm:cxn modelId="{B84F4FB4-4736-4A03-A923-6B6542D28A68}" type="presOf" srcId="{3EA06EDD-5FD9-45CB-A614-FB8BFFBDDCD0}" destId="{238C3261-3E34-4DD9-8862-50CB5571B4E5}" srcOrd="1" destOrd="0" presId="urn:microsoft.com/office/officeart/2005/8/layout/process5"/>
    <dgm:cxn modelId="{051E40BF-0A06-4A8B-B556-06FFB0C00174}" type="presOf" srcId="{E2D633A2-5A22-4983-A356-AA80E8079D9E}" destId="{EB4EBB63-5C3F-4981-BA59-C3E26D4461E8}" srcOrd="1" destOrd="0" presId="urn:microsoft.com/office/officeart/2005/8/layout/process5"/>
    <dgm:cxn modelId="{7BA28AC5-0BEA-421C-AA2C-E348CC6A440F}" type="presOf" srcId="{E3EA029D-6A3F-4411-A35F-6B86E6FC4EE8}" destId="{EEC9C612-677F-4D50-AAE0-2D23B51C6785}" srcOrd="1" destOrd="0" presId="urn:microsoft.com/office/officeart/2005/8/layout/process5"/>
    <dgm:cxn modelId="{2F3C6CD0-0EBF-4BF1-A279-6A48772F2E92}" type="presOf" srcId="{E3EA029D-6A3F-4411-A35F-6B86E6FC4EE8}" destId="{41ACBA87-92A6-42A3-B6CC-E3E37598D067}" srcOrd="0" destOrd="0" presId="urn:microsoft.com/office/officeart/2005/8/layout/process5"/>
    <dgm:cxn modelId="{8DF3BDE4-FC73-4C0D-9676-594EC720F2FC}" srcId="{34D27E3C-ECBA-42A3-B962-764B868C5477}" destId="{D4D984AC-B0AA-4CA9-833C-5AFE6A2DB586}" srcOrd="4" destOrd="0" parTransId="{FD9C3486-3704-45B5-96CB-193A34A09998}" sibTransId="{F797A48A-D30A-4225-A94A-E234343A1688}"/>
    <dgm:cxn modelId="{C163C0E5-ECB2-4266-B006-765F657D3847}" type="presOf" srcId="{D4D984AC-B0AA-4CA9-833C-5AFE6A2DB586}" destId="{C57E1181-8B24-47C6-A185-096ACD419BC2}" srcOrd="0" destOrd="0" presId="urn:microsoft.com/office/officeart/2005/8/layout/process5"/>
    <dgm:cxn modelId="{9E4FCCF4-F480-4BC3-BE79-2A9A5BACDFA1}" type="presOf" srcId="{34D27E3C-ECBA-42A3-B962-764B868C5477}" destId="{E73D3847-C548-4640-BBAF-83BF0D4BB70B}" srcOrd="0" destOrd="0" presId="urn:microsoft.com/office/officeart/2005/8/layout/process5"/>
    <dgm:cxn modelId="{57196EF9-9352-4BCF-99D8-02E727872A90}" type="presOf" srcId="{354DA5C9-330E-4132-A26B-06010C3B692F}" destId="{D14867ED-8941-4B20-AA16-D2548F8FEBC4}" srcOrd="0" destOrd="0" presId="urn:microsoft.com/office/officeart/2005/8/layout/process5"/>
    <dgm:cxn modelId="{1A3681F9-82F4-4F15-90C8-581E2F919416}" srcId="{34D27E3C-ECBA-42A3-B962-764B868C5477}" destId="{354DA5C9-330E-4132-A26B-06010C3B692F}" srcOrd="3" destOrd="0" parTransId="{5B59643E-FF38-43A2-9469-FEE1EBE80A11}" sibTransId="{3EA06EDD-5FD9-45CB-A614-FB8BFFBDDCD0}"/>
    <dgm:cxn modelId="{98702AFA-8E51-4826-A6D0-1C179C8EEB59}" type="presOf" srcId="{E2D633A2-5A22-4983-A356-AA80E8079D9E}" destId="{FAD363F1-F829-4612-B51F-B4E892D5EDC0}" srcOrd="0" destOrd="0" presId="urn:microsoft.com/office/officeart/2005/8/layout/process5"/>
    <dgm:cxn modelId="{58D2C750-EB9C-46D5-A9C1-1B33F8ADE71A}" type="presParOf" srcId="{E73D3847-C548-4640-BBAF-83BF0D4BB70B}" destId="{FEBF787C-C872-4E06-9162-F8A94DAF6FFE}" srcOrd="0" destOrd="0" presId="urn:microsoft.com/office/officeart/2005/8/layout/process5"/>
    <dgm:cxn modelId="{49A61E9B-2C0D-4EE3-B2F2-F0D13939AF1E}" type="presParOf" srcId="{E73D3847-C548-4640-BBAF-83BF0D4BB70B}" destId="{41ACBA87-92A6-42A3-B6CC-E3E37598D067}" srcOrd="1" destOrd="0" presId="urn:microsoft.com/office/officeart/2005/8/layout/process5"/>
    <dgm:cxn modelId="{7FCBE312-D278-4ACA-95EB-6C2A8BCA8BFE}" type="presParOf" srcId="{41ACBA87-92A6-42A3-B6CC-E3E37598D067}" destId="{EEC9C612-677F-4D50-AAE0-2D23B51C6785}" srcOrd="0" destOrd="0" presId="urn:microsoft.com/office/officeart/2005/8/layout/process5"/>
    <dgm:cxn modelId="{27D6E007-03E2-4C68-B311-7E02615EB235}" type="presParOf" srcId="{E73D3847-C548-4640-BBAF-83BF0D4BB70B}" destId="{2B3C765F-CDA7-42D1-8EEE-14E2F8DB8F98}" srcOrd="2" destOrd="0" presId="urn:microsoft.com/office/officeart/2005/8/layout/process5"/>
    <dgm:cxn modelId="{24E45797-B51B-4636-B36B-2E88757E165C}" type="presParOf" srcId="{E73D3847-C548-4640-BBAF-83BF0D4BB70B}" destId="{FAD363F1-F829-4612-B51F-B4E892D5EDC0}" srcOrd="3" destOrd="0" presId="urn:microsoft.com/office/officeart/2005/8/layout/process5"/>
    <dgm:cxn modelId="{87AD0B9A-D7A4-4A3B-A873-D59DFE6321CC}" type="presParOf" srcId="{FAD363F1-F829-4612-B51F-B4E892D5EDC0}" destId="{EB4EBB63-5C3F-4981-BA59-C3E26D4461E8}" srcOrd="0" destOrd="0" presId="urn:microsoft.com/office/officeart/2005/8/layout/process5"/>
    <dgm:cxn modelId="{8433AFC3-3F65-4EA5-8F99-9E1F1AED909E}" type="presParOf" srcId="{E73D3847-C548-4640-BBAF-83BF0D4BB70B}" destId="{6E53A314-56CE-45AE-9FE8-074AFEE1340D}" srcOrd="4" destOrd="0" presId="urn:microsoft.com/office/officeart/2005/8/layout/process5"/>
    <dgm:cxn modelId="{D9A250D2-8978-4B5E-BBDC-E200054BFF9B}" type="presParOf" srcId="{E73D3847-C548-4640-BBAF-83BF0D4BB70B}" destId="{CFF6C527-5E4E-4469-BFF5-740BE58976B9}" srcOrd="5" destOrd="0" presId="urn:microsoft.com/office/officeart/2005/8/layout/process5"/>
    <dgm:cxn modelId="{A4589ABC-E3A9-4F4F-B4CB-7B45B7EA56BD}" type="presParOf" srcId="{CFF6C527-5E4E-4469-BFF5-740BE58976B9}" destId="{B7C44670-A66C-490F-9E6C-C9FC9FDD1311}" srcOrd="0" destOrd="0" presId="urn:microsoft.com/office/officeart/2005/8/layout/process5"/>
    <dgm:cxn modelId="{93B69066-BCB4-4603-8C5E-9F0E63A8AC2D}" type="presParOf" srcId="{E73D3847-C548-4640-BBAF-83BF0D4BB70B}" destId="{D14867ED-8941-4B20-AA16-D2548F8FEBC4}" srcOrd="6" destOrd="0" presId="urn:microsoft.com/office/officeart/2005/8/layout/process5"/>
    <dgm:cxn modelId="{7EA64A03-A294-44C6-B2DC-36292C47497B}" type="presParOf" srcId="{E73D3847-C548-4640-BBAF-83BF0D4BB70B}" destId="{08892558-1F60-4A45-BF67-0A3716E08F49}" srcOrd="7" destOrd="0" presId="urn:microsoft.com/office/officeart/2005/8/layout/process5"/>
    <dgm:cxn modelId="{49A8BA28-23E0-4AC2-BE2D-134C85AD85B9}" type="presParOf" srcId="{08892558-1F60-4A45-BF67-0A3716E08F49}" destId="{238C3261-3E34-4DD9-8862-50CB5571B4E5}" srcOrd="0" destOrd="0" presId="urn:microsoft.com/office/officeart/2005/8/layout/process5"/>
    <dgm:cxn modelId="{89BC8F73-E3BD-4636-B812-C047D7C7A171}" type="presParOf" srcId="{E73D3847-C548-4640-BBAF-83BF0D4BB70B}" destId="{C57E1181-8B24-47C6-A185-096ACD419BC2}" srcOrd="8" destOrd="0" presId="urn:microsoft.com/office/officeart/2005/8/layout/process5"/>
    <dgm:cxn modelId="{EB297DE3-ED45-4991-9800-8592E26A59FB}" type="presParOf" srcId="{E73D3847-C548-4640-BBAF-83BF0D4BB70B}" destId="{DDB16AF8-8851-4303-AED7-5B0500DE6CCC}" srcOrd="9" destOrd="0" presId="urn:microsoft.com/office/officeart/2005/8/layout/process5"/>
    <dgm:cxn modelId="{43A244C1-5115-46E6-924B-4CDEB742157F}" type="presParOf" srcId="{DDB16AF8-8851-4303-AED7-5B0500DE6CCC}" destId="{42B473B9-383C-4575-94D2-4C1786FB012A}" srcOrd="0" destOrd="0" presId="urn:microsoft.com/office/officeart/2005/8/layout/process5"/>
    <dgm:cxn modelId="{9E4B7AB6-F3EB-453F-891F-591F5BF76CBC}" type="presParOf" srcId="{E73D3847-C548-4640-BBAF-83BF0D4BB70B}" destId="{BA95A748-4F91-4684-BF75-B4C12716681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7324E3-B6B6-4FF3-A8FC-E592E5975AF6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54AD84-305F-412D-828F-F6A42D7B599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0">
              <a:latin typeface="Calibri Light" panose="020F0302020204030204"/>
            </a:rPr>
            <a:t>(1) </a:t>
          </a:r>
          <a:r>
            <a:rPr lang="en-US" b="1">
              <a:latin typeface="Calibri Light"/>
            </a:rPr>
            <a:t>Theory</a:t>
          </a:r>
          <a:endParaRPr lang="en-US" b="1" i="0" u="none" strike="noStrike" cap="none" baseline="0" noProof="0">
            <a:latin typeface="Calibri Light"/>
            <a:cs typeface="Calibri Light"/>
          </a:endParaRPr>
        </a:p>
      </dgm:t>
    </dgm:pt>
    <dgm:pt modelId="{1A682D16-00C3-4384-9B3F-5603F0996F5D}" type="parTrans" cxnId="{1BED1615-1194-49D8-ADB9-609BD3248B69}">
      <dgm:prSet/>
      <dgm:spPr/>
      <dgm:t>
        <a:bodyPr/>
        <a:lstStyle/>
        <a:p>
          <a:endParaRPr lang="en-US"/>
        </a:p>
      </dgm:t>
    </dgm:pt>
    <dgm:pt modelId="{09E6CFE1-92D1-4C0C-8EF8-D37D025FD7F1}" type="sibTrans" cxnId="{1BED1615-1194-49D8-ADB9-609BD3248B69}">
      <dgm:prSet/>
      <dgm:spPr/>
      <dgm:t>
        <a:bodyPr/>
        <a:lstStyle/>
        <a:p>
          <a:endParaRPr lang="en-US"/>
        </a:p>
      </dgm:t>
    </dgm:pt>
    <dgm:pt modelId="{DE76CA68-7C08-492B-B453-11A0A1343F2A}">
      <dgm:prSet phldrT="[Text]"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 (3) Evidence!</a:t>
          </a:r>
          <a:endParaRPr lang="en-US" b="1"/>
        </a:p>
      </dgm:t>
    </dgm:pt>
    <dgm:pt modelId="{53E2AD04-64DC-48CD-9943-6FD25B439F4F}" type="parTrans" cxnId="{FC94E5EE-BA5A-42C6-848F-25365BC0D4E1}">
      <dgm:prSet/>
      <dgm:spPr/>
      <dgm:t>
        <a:bodyPr/>
        <a:lstStyle/>
        <a:p>
          <a:endParaRPr lang="en-US"/>
        </a:p>
      </dgm:t>
    </dgm:pt>
    <dgm:pt modelId="{E6698F6D-D4B7-4AA4-9A16-70091504437B}" type="sibTrans" cxnId="{FC94E5EE-BA5A-42C6-848F-25365BC0D4E1}">
      <dgm:prSet/>
      <dgm:spPr/>
      <dgm:t>
        <a:bodyPr/>
        <a:lstStyle/>
        <a:p>
          <a:endParaRPr lang="en-US"/>
        </a:p>
      </dgm:t>
    </dgm:pt>
    <dgm:pt modelId="{03AAEAB1-5A1E-457C-9AEA-230BA904BE75}">
      <dgm:prSet phldrT="[Text]"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 (4) Make Changes</a:t>
          </a:r>
          <a:endParaRPr lang="en-US" b="1"/>
        </a:p>
      </dgm:t>
    </dgm:pt>
    <dgm:pt modelId="{204DF1E7-F4D0-4D51-A49A-1C00E4DB01CA}" type="parTrans" cxnId="{14A26B90-5D14-432F-8860-880130BAAB44}">
      <dgm:prSet/>
      <dgm:spPr/>
      <dgm:t>
        <a:bodyPr/>
        <a:lstStyle/>
        <a:p>
          <a:endParaRPr lang="en-US"/>
        </a:p>
      </dgm:t>
    </dgm:pt>
    <dgm:pt modelId="{A9E67DD9-5087-4479-A0B3-BBBAE0FDD055}" type="sibTrans" cxnId="{14A26B90-5D14-432F-8860-880130BAAB44}">
      <dgm:prSet/>
      <dgm:spPr/>
      <dgm:t>
        <a:bodyPr/>
        <a:lstStyle/>
        <a:p>
          <a:endParaRPr lang="en-US"/>
        </a:p>
      </dgm:t>
    </dgm:pt>
    <dgm:pt modelId="{A1713ADA-98A5-476A-BE7A-3D6B65FBF70B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 (5) Check If Resolved</a:t>
          </a:r>
        </a:p>
      </dgm:t>
    </dgm:pt>
    <dgm:pt modelId="{5D2C2173-D3A2-48DB-ADBE-2BCC6CD60B24}" type="parTrans" cxnId="{4B1E5546-FA2C-4C79-AACA-9DCBA04B7646}">
      <dgm:prSet/>
      <dgm:spPr/>
    </dgm:pt>
    <dgm:pt modelId="{EEF357A7-D7BC-41EF-ABA1-EBFEB1EA6409}" type="sibTrans" cxnId="{4B1E5546-FA2C-4C79-AACA-9DCBA04B7646}">
      <dgm:prSet/>
      <dgm:spPr/>
      <dgm:t>
        <a:bodyPr/>
        <a:lstStyle/>
        <a:p>
          <a:endParaRPr lang="en-US"/>
        </a:p>
      </dgm:t>
    </dgm:pt>
    <dgm:pt modelId="{96FE7147-1793-498F-A3B5-5B802D6BC35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0">
              <a:latin typeface="Calibri Light" panose="020F0302020204030204"/>
            </a:rPr>
            <a:t>(</a:t>
          </a:r>
          <a:r>
            <a:rPr lang="en-US" b="1">
              <a:latin typeface="Calibri Light" panose="020F0302020204030204"/>
            </a:rPr>
            <a:t>2) Investigation</a:t>
          </a:r>
        </a:p>
      </dgm:t>
    </dgm:pt>
    <dgm:pt modelId="{37A5E8D3-8A49-429A-9F9F-B5A8C12E2B44}" type="parTrans" cxnId="{84FC2707-32A9-445F-892A-26DAB58E8AA4}">
      <dgm:prSet/>
      <dgm:spPr/>
    </dgm:pt>
    <dgm:pt modelId="{65AAF830-7441-4277-958D-8EE7D98E768F}" type="sibTrans" cxnId="{84FC2707-32A9-445F-892A-26DAB58E8AA4}">
      <dgm:prSet/>
      <dgm:spPr/>
      <dgm:t>
        <a:bodyPr/>
        <a:lstStyle/>
        <a:p>
          <a:endParaRPr lang="en-US"/>
        </a:p>
      </dgm:t>
    </dgm:pt>
    <dgm:pt modelId="{28669BCC-DEAB-4A12-B894-7BB15C99A780}" type="pres">
      <dgm:prSet presAssocID="{4E7324E3-B6B6-4FF3-A8FC-E592E5975AF6}" presName="cycle" presStyleCnt="0">
        <dgm:presLayoutVars>
          <dgm:dir/>
          <dgm:resizeHandles val="exact"/>
        </dgm:presLayoutVars>
      </dgm:prSet>
      <dgm:spPr/>
    </dgm:pt>
    <dgm:pt modelId="{6D959C07-67B7-41E2-A30F-9CB1EABD6BC7}" type="pres">
      <dgm:prSet presAssocID="{D154AD84-305F-412D-828F-F6A42D7B599C}" presName="node" presStyleLbl="node1" presStyleIdx="0" presStyleCnt="5">
        <dgm:presLayoutVars>
          <dgm:bulletEnabled val="1"/>
        </dgm:presLayoutVars>
      </dgm:prSet>
      <dgm:spPr/>
    </dgm:pt>
    <dgm:pt modelId="{E1EC5B2F-7584-415E-8D8E-2F12784D9B20}" type="pres">
      <dgm:prSet presAssocID="{09E6CFE1-92D1-4C0C-8EF8-D37D025FD7F1}" presName="sibTrans" presStyleLbl="sibTrans2D1" presStyleIdx="0" presStyleCnt="5"/>
      <dgm:spPr/>
    </dgm:pt>
    <dgm:pt modelId="{7C68C658-ADB4-49BF-BC4C-8212ADFDC191}" type="pres">
      <dgm:prSet presAssocID="{09E6CFE1-92D1-4C0C-8EF8-D37D025FD7F1}" presName="connectorText" presStyleLbl="sibTrans2D1" presStyleIdx="0" presStyleCnt="5"/>
      <dgm:spPr/>
    </dgm:pt>
    <dgm:pt modelId="{5BA80EB7-B27F-4E0C-B4D2-E0CD3881523A}" type="pres">
      <dgm:prSet presAssocID="{96FE7147-1793-498F-A3B5-5B802D6BC35B}" presName="node" presStyleLbl="node1" presStyleIdx="1" presStyleCnt="5">
        <dgm:presLayoutVars>
          <dgm:bulletEnabled val="1"/>
        </dgm:presLayoutVars>
      </dgm:prSet>
      <dgm:spPr/>
    </dgm:pt>
    <dgm:pt modelId="{2EE0CA3F-F7C3-410F-A062-EEDC59FEA0A4}" type="pres">
      <dgm:prSet presAssocID="{65AAF830-7441-4277-958D-8EE7D98E768F}" presName="sibTrans" presStyleLbl="sibTrans2D1" presStyleIdx="1" presStyleCnt="5"/>
      <dgm:spPr/>
    </dgm:pt>
    <dgm:pt modelId="{9F803C1B-F68A-4ED6-B741-512A9750B67C}" type="pres">
      <dgm:prSet presAssocID="{65AAF830-7441-4277-958D-8EE7D98E768F}" presName="connectorText" presStyleLbl="sibTrans2D1" presStyleIdx="1" presStyleCnt="5"/>
      <dgm:spPr/>
    </dgm:pt>
    <dgm:pt modelId="{19F61099-6E8E-4105-9989-CD7EC17F9F69}" type="pres">
      <dgm:prSet presAssocID="{DE76CA68-7C08-492B-B453-11A0A1343F2A}" presName="node" presStyleLbl="node1" presStyleIdx="2" presStyleCnt="5">
        <dgm:presLayoutVars>
          <dgm:bulletEnabled val="1"/>
        </dgm:presLayoutVars>
      </dgm:prSet>
      <dgm:spPr/>
    </dgm:pt>
    <dgm:pt modelId="{27DCE053-D03F-42AD-B809-B48C6D7DBE2F}" type="pres">
      <dgm:prSet presAssocID="{E6698F6D-D4B7-4AA4-9A16-70091504437B}" presName="sibTrans" presStyleLbl="sibTrans2D1" presStyleIdx="2" presStyleCnt="5"/>
      <dgm:spPr/>
    </dgm:pt>
    <dgm:pt modelId="{8A906CCD-F20E-4A2B-9D18-46F8D1D963C1}" type="pres">
      <dgm:prSet presAssocID="{E6698F6D-D4B7-4AA4-9A16-70091504437B}" presName="connectorText" presStyleLbl="sibTrans2D1" presStyleIdx="2" presStyleCnt="5"/>
      <dgm:spPr/>
    </dgm:pt>
    <dgm:pt modelId="{C6CA84BD-FE9D-43F0-93CE-70948A1B78D4}" type="pres">
      <dgm:prSet presAssocID="{03AAEAB1-5A1E-457C-9AEA-230BA904BE75}" presName="node" presStyleLbl="node1" presStyleIdx="3" presStyleCnt="5">
        <dgm:presLayoutVars>
          <dgm:bulletEnabled val="1"/>
        </dgm:presLayoutVars>
      </dgm:prSet>
      <dgm:spPr/>
    </dgm:pt>
    <dgm:pt modelId="{964C7970-D139-4672-A513-952FF9670BA6}" type="pres">
      <dgm:prSet presAssocID="{A9E67DD9-5087-4479-A0B3-BBBAE0FDD055}" presName="sibTrans" presStyleLbl="sibTrans2D1" presStyleIdx="3" presStyleCnt="5"/>
      <dgm:spPr/>
    </dgm:pt>
    <dgm:pt modelId="{C4B352DD-46D1-4C1A-B4FB-875B1B5FF367}" type="pres">
      <dgm:prSet presAssocID="{A9E67DD9-5087-4479-A0B3-BBBAE0FDD055}" presName="connectorText" presStyleLbl="sibTrans2D1" presStyleIdx="3" presStyleCnt="5"/>
      <dgm:spPr/>
    </dgm:pt>
    <dgm:pt modelId="{75720313-CA63-4E20-A995-02BBE6620405}" type="pres">
      <dgm:prSet presAssocID="{A1713ADA-98A5-476A-BE7A-3D6B65FBF70B}" presName="node" presStyleLbl="node1" presStyleIdx="4" presStyleCnt="5">
        <dgm:presLayoutVars>
          <dgm:bulletEnabled val="1"/>
        </dgm:presLayoutVars>
      </dgm:prSet>
      <dgm:spPr/>
    </dgm:pt>
    <dgm:pt modelId="{BD3B37C0-BE48-4932-BEA2-3F0C1465EF43}" type="pres">
      <dgm:prSet presAssocID="{EEF357A7-D7BC-41EF-ABA1-EBFEB1EA6409}" presName="sibTrans" presStyleLbl="sibTrans2D1" presStyleIdx="4" presStyleCnt="5"/>
      <dgm:spPr/>
    </dgm:pt>
    <dgm:pt modelId="{D784825A-40B1-4307-9327-1BF752B7EC90}" type="pres">
      <dgm:prSet presAssocID="{EEF357A7-D7BC-41EF-ABA1-EBFEB1EA6409}" presName="connectorText" presStyleLbl="sibTrans2D1" presStyleIdx="4" presStyleCnt="5"/>
      <dgm:spPr/>
    </dgm:pt>
  </dgm:ptLst>
  <dgm:cxnLst>
    <dgm:cxn modelId="{84FC2707-32A9-445F-892A-26DAB58E8AA4}" srcId="{4E7324E3-B6B6-4FF3-A8FC-E592E5975AF6}" destId="{96FE7147-1793-498F-A3B5-5B802D6BC35B}" srcOrd="1" destOrd="0" parTransId="{37A5E8D3-8A49-429A-9F9F-B5A8C12E2B44}" sibTransId="{65AAF830-7441-4277-958D-8EE7D98E768F}"/>
    <dgm:cxn modelId="{1BED1615-1194-49D8-ADB9-609BD3248B69}" srcId="{4E7324E3-B6B6-4FF3-A8FC-E592E5975AF6}" destId="{D154AD84-305F-412D-828F-F6A42D7B599C}" srcOrd="0" destOrd="0" parTransId="{1A682D16-00C3-4384-9B3F-5603F0996F5D}" sibTransId="{09E6CFE1-92D1-4C0C-8EF8-D37D025FD7F1}"/>
    <dgm:cxn modelId="{AC0C562A-3A9C-4102-9490-4B1497F67884}" type="presOf" srcId="{09E6CFE1-92D1-4C0C-8EF8-D37D025FD7F1}" destId="{E1EC5B2F-7584-415E-8D8E-2F12784D9B20}" srcOrd="0" destOrd="0" presId="urn:microsoft.com/office/officeart/2005/8/layout/cycle2"/>
    <dgm:cxn modelId="{E0E6393B-1B7D-4F87-89BF-91EA5AB57847}" type="presOf" srcId="{EEF357A7-D7BC-41EF-ABA1-EBFEB1EA6409}" destId="{D784825A-40B1-4307-9327-1BF752B7EC90}" srcOrd="1" destOrd="0" presId="urn:microsoft.com/office/officeart/2005/8/layout/cycle2"/>
    <dgm:cxn modelId="{69110664-C224-4942-813D-4ADC133CAB4B}" type="presOf" srcId="{A1713ADA-98A5-476A-BE7A-3D6B65FBF70B}" destId="{75720313-CA63-4E20-A995-02BBE6620405}" srcOrd="0" destOrd="0" presId="urn:microsoft.com/office/officeart/2005/8/layout/cycle2"/>
    <dgm:cxn modelId="{4B1E5546-FA2C-4C79-AACA-9DCBA04B7646}" srcId="{4E7324E3-B6B6-4FF3-A8FC-E592E5975AF6}" destId="{A1713ADA-98A5-476A-BE7A-3D6B65FBF70B}" srcOrd="4" destOrd="0" parTransId="{5D2C2173-D3A2-48DB-ADBE-2BCC6CD60B24}" sibTransId="{EEF357A7-D7BC-41EF-ABA1-EBFEB1EA6409}"/>
    <dgm:cxn modelId="{459AC46D-23C6-4BF8-977F-BD3099EE2927}" type="presOf" srcId="{DE76CA68-7C08-492B-B453-11A0A1343F2A}" destId="{19F61099-6E8E-4105-9989-CD7EC17F9F69}" srcOrd="0" destOrd="0" presId="urn:microsoft.com/office/officeart/2005/8/layout/cycle2"/>
    <dgm:cxn modelId="{D257DD4E-5E9A-4CFC-BC52-3414794DE8EE}" type="presOf" srcId="{E6698F6D-D4B7-4AA4-9A16-70091504437B}" destId="{27DCE053-D03F-42AD-B809-B48C6D7DBE2F}" srcOrd="0" destOrd="0" presId="urn:microsoft.com/office/officeart/2005/8/layout/cycle2"/>
    <dgm:cxn modelId="{5AC87952-2E49-48EA-9686-4EB638632CB0}" type="presOf" srcId="{03AAEAB1-5A1E-457C-9AEA-230BA904BE75}" destId="{C6CA84BD-FE9D-43F0-93CE-70948A1B78D4}" srcOrd="0" destOrd="0" presId="urn:microsoft.com/office/officeart/2005/8/layout/cycle2"/>
    <dgm:cxn modelId="{9120A57E-AD91-49D1-B436-D82BA90B1C2D}" type="presOf" srcId="{A9E67DD9-5087-4479-A0B3-BBBAE0FDD055}" destId="{C4B352DD-46D1-4C1A-B4FB-875B1B5FF367}" srcOrd="1" destOrd="0" presId="urn:microsoft.com/office/officeart/2005/8/layout/cycle2"/>
    <dgm:cxn modelId="{B81FD684-E547-4A30-9515-D6BF6A3A369B}" type="presOf" srcId="{D154AD84-305F-412D-828F-F6A42D7B599C}" destId="{6D959C07-67B7-41E2-A30F-9CB1EABD6BC7}" srcOrd="0" destOrd="0" presId="urn:microsoft.com/office/officeart/2005/8/layout/cycle2"/>
    <dgm:cxn modelId="{6CED8686-E8F7-485D-8223-FAAA4B842772}" type="presOf" srcId="{A9E67DD9-5087-4479-A0B3-BBBAE0FDD055}" destId="{964C7970-D139-4672-A513-952FF9670BA6}" srcOrd="0" destOrd="0" presId="urn:microsoft.com/office/officeart/2005/8/layout/cycle2"/>
    <dgm:cxn modelId="{F92D7A8B-6D6D-4078-9864-33719343C666}" type="presOf" srcId="{65AAF830-7441-4277-958D-8EE7D98E768F}" destId="{9F803C1B-F68A-4ED6-B741-512A9750B67C}" srcOrd="1" destOrd="0" presId="urn:microsoft.com/office/officeart/2005/8/layout/cycle2"/>
    <dgm:cxn modelId="{A0B9AE8F-76CA-44CE-BB18-AC02F4A59A64}" type="presOf" srcId="{4E7324E3-B6B6-4FF3-A8FC-E592E5975AF6}" destId="{28669BCC-DEAB-4A12-B894-7BB15C99A780}" srcOrd="0" destOrd="0" presId="urn:microsoft.com/office/officeart/2005/8/layout/cycle2"/>
    <dgm:cxn modelId="{14A26B90-5D14-432F-8860-880130BAAB44}" srcId="{4E7324E3-B6B6-4FF3-A8FC-E592E5975AF6}" destId="{03AAEAB1-5A1E-457C-9AEA-230BA904BE75}" srcOrd="3" destOrd="0" parTransId="{204DF1E7-F4D0-4D51-A49A-1C00E4DB01CA}" sibTransId="{A9E67DD9-5087-4479-A0B3-BBBAE0FDD055}"/>
    <dgm:cxn modelId="{CEBF0F9C-A8C1-4F00-A41F-E3F975EA1140}" type="presOf" srcId="{EEF357A7-D7BC-41EF-ABA1-EBFEB1EA6409}" destId="{BD3B37C0-BE48-4932-BEA2-3F0C1465EF43}" srcOrd="0" destOrd="0" presId="urn:microsoft.com/office/officeart/2005/8/layout/cycle2"/>
    <dgm:cxn modelId="{D0FE21A3-1CA9-430D-9FF6-F57802FB808F}" type="presOf" srcId="{E6698F6D-D4B7-4AA4-9A16-70091504437B}" destId="{8A906CCD-F20E-4A2B-9D18-46F8D1D963C1}" srcOrd="1" destOrd="0" presId="urn:microsoft.com/office/officeart/2005/8/layout/cycle2"/>
    <dgm:cxn modelId="{110AD4AB-5DAE-47A0-B932-AB3B26FA005F}" type="presOf" srcId="{96FE7147-1793-498F-A3B5-5B802D6BC35B}" destId="{5BA80EB7-B27F-4E0C-B4D2-E0CD3881523A}" srcOrd="0" destOrd="0" presId="urn:microsoft.com/office/officeart/2005/8/layout/cycle2"/>
    <dgm:cxn modelId="{141B3FD1-AD8E-4E76-8876-2536ED7F400B}" type="presOf" srcId="{09E6CFE1-92D1-4C0C-8EF8-D37D025FD7F1}" destId="{7C68C658-ADB4-49BF-BC4C-8212ADFDC191}" srcOrd="1" destOrd="0" presId="urn:microsoft.com/office/officeart/2005/8/layout/cycle2"/>
    <dgm:cxn modelId="{982D1ED9-873D-461A-8D08-7CDCAAE49252}" type="presOf" srcId="{65AAF830-7441-4277-958D-8EE7D98E768F}" destId="{2EE0CA3F-F7C3-410F-A062-EEDC59FEA0A4}" srcOrd="0" destOrd="0" presId="urn:microsoft.com/office/officeart/2005/8/layout/cycle2"/>
    <dgm:cxn modelId="{FC94E5EE-BA5A-42C6-848F-25365BC0D4E1}" srcId="{4E7324E3-B6B6-4FF3-A8FC-E592E5975AF6}" destId="{DE76CA68-7C08-492B-B453-11A0A1343F2A}" srcOrd="2" destOrd="0" parTransId="{53E2AD04-64DC-48CD-9943-6FD25B439F4F}" sibTransId="{E6698F6D-D4B7-4AA4-9A16-70091504437B}"/>
    <dgm:cxn modelId="{D0E89D1D-EE2D-43EA-996E-E5A54D971C55}" type="presParOf" srcId="{28669BCC-DEAB-4A12-B894-7BB15C99A780}" destId="{6D959C07-67B7-41E2-A30F-9CB1EABD6BC7}" srcOrd="0" destOrd="0" presId="urn:microsoft.com/office/officeart/2005/8/layout/cycle2"/>
    <dgm:cxn modelId="{ED3AB45F-E3E5-4058-A25D-71A918447598}" type="presParOf" srcId="{28669BCC-DEAB-4A12-B894-7BB15C99A780}" destId="{E1EC5B2F-7584-415E-8D8E-2F12784D9B20}" srcOrd="1" destOrd="0" presId="urn:microsoft.com/office/officeart/2005/8/layout/cycle2"/>
    <dgm:cxn modelId="{CF75D7BB-20DD-4B4A-AD70-088C1B51A23E}" type="presParOf" srcId="{E1EC5B2F-7584-415E-8D8E-2F12784D9B20}" destId="{7C68C658-ADB4-49BF-BC4C-8212ADFDC191}" srcOrd="0" destOrd="0" presId="urn:microsoft.com/office/officeart/2005/8/layout/cycle2"/>
    <dgm:cxn modelId="{29643654-9216-4F6E-AA3F-A99C9C6C0310}" type="presParOf" srcId="{28669BCC-DEAB-4A12-B894-7BB15C99A780}" destId="{5BA80EB7-B27F-4E0C-B4D2-E0CD3881523A}" srcOrd="2" destOrd="0" presId="urn:microsoft.com/office/officeart/2005/8/layout/cycle2"/>
    <dgm:cxn modelId="{79C1FAAA-D0F2-4F72-BBAF-73389875FA00}" type="presParOf" srcId="{28669BCC-DEAB-4A12-B894-7BB15C99A780}" destId="{2EE0CA3F-F7C3-410F-A062-EEDC59FEA0A4}" srcOrd="3" destOrd="0" presId="urn:microsoft.com/office/officeart/2005/8/layout/cycle2"/>
    <dgm:cxn modelId="{98C9EFAE-123E-4E54-AC0A-8C52EB7F7B16}" type="presParOf" srcId="{2EE0CA3F-F7C3-410F-A062-EEDC59FEA0A4}" destId="{9F803C1B-F68A-4ED6-B741-512A9750B67C}" srcOrd="0" destOrd="0" presId="urn:microsoft.com/office/officeart/2005/8/layout/cycle2"/>
    <dgm:cxn modelId="{C3C63A63-B15C-4A1A-98FD-F349452DC776}" type="presParOf" srcId="{28669BCC-DEAB-4A12-B894-7BB15C99A780}" destId="{19F61099-6E8E-4105-9989-CD7EC17F9F69}" srcOrd="4" destOrd="0" presId="urn:microsoft.com/office/officeart/2005/8/layout/cycle2"/>
    <dgm:cxn modelId="{F3164908-2BC9-4FDD-ABAC-30B2BA9E02CD}" type="presParOf" srcId="{28669BCC-DEAB-4A12-B894-7BB15C99A780}" destId="{27DCE053-D03F-42AD-B809-B48C6D7DBE2F}" srcOrd="5" destOrd="0" presId="urn:microsoft.com/office/officeart/2005/8/layout/cycle2"/>
    <dgm:cxn modelId="{E96F9F51-D5D1-411A-A795-82017FE156C6}" type="presParOf" srcId="{27DCE053-D03F-42AD-B809-B48C6D7DBE2F}" destId="{8A906CCD-F20E-4A2B-9D18-46F8D1D963C1}" srcOrd="0" destOrd="0" presId="urn:microsoft.com/office/officeart/2005/8/layout/cycle2"/>
    <dgm:cxn modelId="{C0276BA3-823F-4235-9F04-55567809367A}" type="presParOf" srcId="{28669BCC-DEAB-4A12-B894-7BB15C99A780}" destId="{C6CA84BD-FE9D-43F0-93CE-70948A1B78D4}" srcOrd="6" destOrd="0" presId="urn:microsoft.com/office/officeart/2005/8/layout/cycle2"/>
    <dgm:cxn modelId="{E766CA9F-CD19-47CA-AAAC-2488F40C4A0A}" type="presParOf" srcId="{28669BCC-DEAB-4A12-B894-7BB15C99A780}" destId="{964C7970-D139-4672-A513-952FF9670BA6}" srcOrd="7" destOrd="0" presId="urn:microsoft.com/office/officeart/2005/8/layout/cycle2"/>
    <dgm:cxn modelId="{23ED4460-36E4-4FDC-AF5A-A9A0077D9951}" type="presParOf" srcId="{964C7970-D139-4672-A513-952FF9670BA6}" destId="{C4B352DD-46D1-4C1A-B4FB-875B1B5FF367}" srcOrd="0" destOrd="0" presId="urn:microsoft.com/office/officeart/2005/8/layout/cycle2"/>
    <dgm:cxn modelId="{DDA78283-C4BA-4E88-813C-3E2FCE04F3B6}" type="presParOf" srcId="{28669BCC-DEAB-4A12-B894-7BB15C99A780}" destId="{75720313-CA63-4E20-A995-02BBE6620405}" srcOrd="8" destOrd="0" presId="urn:microsoft.com/office/officeart/2005/8/layout/cycle2"/>
    <dgm:cxn modelId="{04B7FFFF-6632-44BA-A7F0-293858A2B630}" type="presParOf" srcId="{28669BCC-DEAB-4A12-B894-7BB15C99A780}" destId="{BD3B37C0-BE48-4932-BEA2-3F0C1465EF43}" srcOrd="9" destOrd="0" presId="urn:microsoft.com/office/officeart/2005/8/layout/cycle2"/>
    <dgm:cxn modelId="{B2E2FF12-A219-4C72-912E-C4832B809365}" type="presParOf" srcId="{BD3B37C0-BE48-4932-BEA2-3F0C1465EF43}" destId="{D784825A-40B1-4307-9327-1BF752B7EC9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8574-56DF-4913-90E7-9CB9ED03DB5B}">
      <dsp:nvSpPr>
        <dsp:cNvPr id="0" name=""/>
        <dsp:cNvSpPr/>
      </dsp:nvSpPr>
      <dsp:spPr>
        <a:xfrm>
          <a:off x="29707" y="416852"/>
          <a:ext cx="1644013" cy="782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GC Root #1</a:t>
          </a:r>
          <a:endParaRPr lang="en-IL" sz="2100" kern="1200"/>
        </a:p>
      </dsp:txBody>
      <dsp:txXfrm>
        <a:off x="52613" y="439758"/>
        <a:ext cx="1598201" cy="736245"/>
      </dsp:txXfrm>
    </dsp:sp>
    <dsp:sp modelId="{48A2A543-60AB-4F69-BE9F-617CCD238D95}">
      <dsp:nvSpPr>
        <dsp:cNvPr id="0" name=""/>
        <dsp:cNvSpPr/>
      </dsp:nvSpPr>
      <dsp:spPr>
        <a:xfrm rot="5390786">
          <a:off x="679602" y="1257206"/>
          <a:ext cx="348132" cy="559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700" kern="1200"/>
        </a:p>
      </dsp:txBody>
      <dsp:txXfrm>
        <a:off x="731682" y="1316979"/>
        <a:ext cx="243692" cy="335977"/>
      </dsp:txXfrm>
    </dsp:sp>
    <dsp:sp modelId="{80874A06-F2B7-4C90-845D-A3FD4E88F5CA}">
      <dsp:nvSpPr>
        <dsp:cNvPr id="0" name=""/>
        <dsp:cNvSpPr/>
      </dsp:nvSpPr>
      <dsp:spPr>
        <a:xfrm>
          <a:off x="33563" y="1855761"/>
          <a:ext cx="1644013" cy="782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</a:t>
          </a:r>
          <a:endParaRPr lang="en-IL" sz="2100" kern="1200"/>
        </a:p>
      </dsp:txBody>
      <dsp:txXfrm>
        <a:off x="56469" y="1878667"/>
        <a:ext cx="1598201" cy="736245"/>
      </dsp:txXfrm>
    </dsp:sp>
    <dsp:sp modelId="{F613A73F-DF05-4673-92A4-F4123D2F315A}">
      <dsp:nvSpPr>
        <dsp:cNvPr id="0" name=""/>
        <dsp:cNvSpPr/>
      </dsp:nvSpPr>
      <dsp:spPr>
        <a:xfrm rot="5442448">
          <a:off x="694276" y="2654762"/>
          <a:ext cx="305597" cy="559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700" kern="1200"/>
        </a:p>
      </dsp:txBody>
      <dsp:txXfrm rot="10800000">
        <a:off x="740681" y="2720919"/>
        <a:ext cx="213918" cy="335977"/>
      </dsp:txXfrm>
    </dsp:sp>
    <dsp:sp modelId="{FA41DE22-56E2-463E-9832-5F9756D14D88}">
      <dsp:nvSpPr>
        <dsp:cNvPr id="0" name=""/>
        <dsp:cNvSpPr/>
      </dsp:nvSpPr>
      <dsp:spPr>
        <a:xfrm>
          <a:off x="16787" y="3214373"/>
          <a:ext cx="1644013" cy="782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</a:t>
          </a:r>
          <a:endParaRPr lang="en-IL" sz="2100" kern="1200"/>
        </a:p>
      </dsp:txBody>
      <dsp:txXfrm>
        <a:off x="39693" y="3237279"/>
        <a:ext cx="1598201" cy="736245"/>
      </dsp:txXfrm>
    </dsp:sp>
    <dsp:sp modelId="{FCFD33CD-5C99-4D47-9803-CA57CB102CA2}">
      <dsp:nvSpPr>
        <dsp:cNvPr id="0" name=""/>
        <dsp:cNvSpPr/>
      </dsp:nvSpPr>
      <dsp:spPr>
        <a:xfrm rot="2464132">
          <a:off x="1593188" y="1243380"/>
          <a:ext cx="640172" cy="559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700" kern="1200"/>
        </a:p>
      </dsp:txBody>
      <dsp:txXfrm>
        <a:off x="1613857" y="1300191"/>
        <a:ext cx="472183" cy="335977"/>
      </dsp:txXfrm>
    </dsp:sp>
    <dsp:sp modelId="{7998F242-6DA3-4E30-9A9F-20FE952731B0}">
      <dsp:nvSpPr>
        <dsp:cNvPr id="0" name=""/>
        <dsp:cNvSpPr/>
      </dsp:nvSpPr>
      <dsp:spPr>
        <a:xfrm>
          <a:off x="2171926" y="1755089"/>
          <a:ext cx="1644013" cy="782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</a:t>
          </a:r>
          <a:endParaRPr lang="en-IL" sz="2100" kern="1200"/>
        </a:p>
      </dsp:txBody>
      <dsp:txXfrm>
        <a:off x="2194832" y="1777995"/>
        <a:ext cx="1598201" cy="7362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3641-F9B1-44B7-AF57-7CE56B2A48B1}">
      <dsp:nvSpPr>
        <dsp:cNvPr id="0" name=""/>
        <dsp:cNvSpPr/>
      </dsp:nvSpPr>
      <dsp:spPr>
        <a:xfrm>
          <a:off x="4387193" y="664"/>
          <a:ext cx="1953938" cy="97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he Hand Extrablack"/>
            </a:rPr>
            <a:t> Symptoms</a:t>
          </a:r>
          <a:endParaRPr lang="en-US" sz="4200" kern="1200"/>
        </a:p>
      </dsp:txBody>
      <dsp:txXfrm>
        <a:off x="4415807" y="29278"/>
        <a:ext cx="1896710" cy="919741"/>
      </dsp:txXfrm>
    </dsp:sp>
    <dsp:sp modelId="{DA20618F-E439-4854-AA66-A8EDAB00403C}">
      <dsp:nvSpPr>
        <dsp:cNvPr id="0" name=""/>
        <dsp:cNvSpPr/>
      </dsp:nvSpPr>
      <dsp:spPr>
        <a:xfrm rot="5400000">
          <a:off x="4855314" y="1442723"/>
          <a:ext cx="1017696" cy="34193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57896" y="1511111"/>
        <a:ext cx="812532" cy="205163"/>
      </dsp:txXfrm>
    </dsp:sp>
    <dsp:sp modelId="{39DD6874-6096-4A7B-9971-7C8B3C1EC0B6}">
      <dsp:nvSpPr>
        <dsp:cNvPr id="0" name=""/>
        <dsp:cNvSpPr/>
      </dsp:nvSpPr>
      <dsp:spPr>
        <a:xfrm>
          <a:off x="4387193" y="2249753"/>
          <a:ext cx="1953938" cy="976969"/>
        </a:xfrm>
        <a:prstGeom prst="roundRect">
          <a:avLst>
            <a:gd name="adj" fmla="val 10000"/>
          </a:avLst>
        </a:prstGeom>
        <a:solidFill>
          <a:schemeClr val="accent3">
            <a:hueOff val="-8587248"/>
            <a:satOff val="89242"/>
            <a:lumOff val="-1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The Hand Extrablack"/>
            </a:rPr>
            <a:t> Theory</a:t>
          </a:r>
          <a:endParaRPr lang="en-US" sz="4200" kern="1200"/>
        </a:p>
      </dsp:txBody>
      <dsp:txXfrm>
        <a:off x="4415807" y="2278367"/>
        <a:ext cx="1896710" cy="919741"/>
      </dsp:txXfrm>
    </dsp:sp>
    <dsp:sp modelId="{86C234F7-4DD5-4A60-9912-39F2591F87A9}">
      <dsp:nvSpPr>
        <dsp:cNvPr id="0" name=""/>
        <dsp:cNvSpPr/>
      </dsp:nvSpPr>
      <dsp:spPr>
        <a:xfrm rot="16200000">
          <a:off x="4855314" y="1442723"/>
          <a:ext cx="1017696" cy="34193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-8587248"/>
            <a:satOff val="89242"/>
            <a:lumOff val="-194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57896" y="1511111"/>
        <a:ext cx="812532" cy="2051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35BE9-6580-483A-B7C0-C5FC2907851B}">
      <dsp:nvSpPr>
        <dsp:cNvPr id="0" name=""/>
        <dsp:cNvSpPr/>
      </dsp:nvSpPr>
      <dsp:spPr>
        <a:xfrm>
          <a:off x="605694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Any memory profiler</a:t>
          </a:r>
          <a:endParaRPr lang="en-US" sz="2000" kern="1200"/>
        </a:p>
      </dsp:txBody>
      <dsp:txXfrm>
        <a:off x="605694" y="1255"/>
        <a:ext cx="2213240" cy="1327944"/>
      </dsp:txXfrm>
    </dsp:sp>
    <dsp:sp modelId="{89765D73-F81A-4C3B-8173-793F5CB3E953}">
      <dsp:nvSpPr>
        <dsp:cNvPr id="0" name=""/>
        <dsp:cNvSpPr/>
      </dsp:nvSpPr>
      <dsp:spPr>
        <a:xfrm>
          <a:off x="3040259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PerfView</a:t>
          </a:r>
          <a:endParaRPr lang="en-US" sz="2000" kern="1200"/>
        </a:p>
      </dsp:txBody>
      <dsp:txXfrm>
        <a:off x="3040259" y="1255"/>
        <a:ext cx="2213240" cy="1327944"/>
      </dsp:txXfrm>
    </dsp:sp>
    <dsp:sp modelId="{79ACCEAC-2BAC-456B-A5D8-46BE60423ACF}">
      <dsp:nvSpPr>
        <dsp:cNvPr id="0" name=""/>
        <dsp:cNvSpPr/>
      </dsp:nvSpPr>
      <dsp:spPr>
        <a:xfrm>
          <a:off x="5474824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VMMap, Process Monitor, ProcDump</a:t>
          </a:r>
          <a:r>
            <a:rPr lang="en-US" sz="2000" kern="1200">
              <a:latin typeface="The Hand Extrablack"/>
            </a:rPr>
            <a:t> (SysInternals</a:t>
          </a:r>
          <a:r>
            <a:rPr lang="en-US" sz="2000" kern="1200"/>
            <a:t>)</a:t>
          </a:r>
        </a:p>
      </dsp:txBody>
      <dsp:txXfrm>
        <a:off x="5474824" y="1255"/>
        <a:ext cx="2213240" cy="1327944"/>
      </dsp:txXfrm>
    </dsp:sp>
    <dsp:sp modelId="{269DDC36-7501-4657-9EB0-544DD516494D}">
      <dsp:nvSpPr>
        <dsp:cNvPr id="0" name=""/>
        <dsp:cNvSpPr/>
      </dsp:nvSpPr>
      <dsp:spPr>
        <a:xfrm>
          <a:off x="7909389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Debug Diagnostic Tool</a:t>
          </a:r>
          <a:endParaRPr lang="en-US" sz="2000" kern="1200"/>
        </a:p>
      </dsp:txBody>
      <dsp:txXfrm>
        <a:off x="7909389" y="1255"/>
        <a:ext cx="2213240" cy="1327944"/>
      </dsp:txXfrm>
    </dsp:sp>
    <dsp:sp modelId="{348FF07D-6052-4415-BFB7-99F0BEE28514}">
      <dsp:nvSpPr>
        <dsp:cNvPr id="0" name=""/>
        <dsp:cNvSpPr/>
      </dsp:nvSpPr>
      <dsp:spPr>
        <a:xfrm>
          <a:off x="3040259" y="1550524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Visual Studio</a:t>
          </a:r>
          <a:r>
            <a:rPr lang="en-US" sz="2000" kern="1200">
              <a:latin typeface="The Hand Extrablack"/>
            </a:rPr>
            <a:t> (parallel stacks!)</a:t>
          </a:r>
          <a:endParaRPr lang="en-US" sz="2000" kern="1200"/>
        </a:p>
      </dsp:txBody>
      <dsp:txXfrm>
        <a:off x="3040259" y="1550524"/>
        <a:ext cx="2213240" cy="1327944"/>
      </dsp:txXfrm>
    </dsp:sp>
    <dsp:sp modelId="{DF59C552-F492-4307-91A2-CD43BF75EB34}">
      <dsp:nvSpPr>
        <dsp:cNvPr id="0" name=""/>
        <dsp:cNvSpPr/>
      </dsp:nvSpPr>
      <dsp:spPr>
        <a:xfrm>
          <a:off x="5474824" y="1550524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.Net CLI tools</a:t>
          </a:r>
        </a:p>
      </dsp:txBody>
      <dsp:txXfrm>
        <a:off x="5474824" y="1550524"/>
        <a:ext cx="2213240" cy="13279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35BE9-6580-483A-B7C0-C5FC2907851B}">
      <dsp:nvSpPr>
        <dsp:cNvPr id="0" name=""/>
        <dsp:cNvSpPr/>
      </dsp:nvSpPr>
      <dsp:spPr>
        <a:xfrm>
          <a:off x="605694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>
              <a:latin typeface="The Hand Extrablack"/>
            </a:rPr>
            <a:t>Valgrind</a:t>
          </a:r>
          <a:endParaRPr lang="en-US" sz="3700" kern="1200"/>
        </a:p>
      </dsp:txBody>
      <dsp:txXfrm>
        <a:off x="605694" y="1255"/>
        <a:ext cx="2213240" cy="1327944"/>
      </dsp:txXfrm>
    </dsp:sp>
    <dsp:sp modelId="{89765D73-F81A-4C3B-8173-793F5CB3E953}">
      <dsp:nvSpPr>
        <dsp:cNvPr id="0" name=""/>
        <dsp:cNvSpPr/>
      </dsp:nvSpPr>
      <dsp:spPr>
        <a:xfrm>
          <a:off x="3040259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>
              <a:latin typeface="The Hand Extrablack"/>
            </a:rPr>
            <a:t>LLDB</a:t>
          </a:r>
          <a:endParaRPr lang="en-US" sz="3700" kern="1200"/>
        </a:p>
      </dsp:txBody>
      <dsp:txXfrm>
        <a:off x="3040259" y="1255"/>
        <a:ext cx="2213240" cy="1327944"/>
      </dsp:txXfrm>
    </dsp:sp>
    <dsp:sp modelId="{79ACCEAC-2BAC-456B-A5D8-46BE60423ACF}">
      <dsp:nvSpPr>
        <dsp:cNvPr id="0" name=""/>
        <dsp:cNvSpPr/>
      </dsp:nvSpPr>
      <dsp:spPr>
        <a:xfrm>
          <a:off x="5474824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>
              <a:latin typeface="The Hand Extrablack"/>
            </a:rPr>
            <a:t>GDB</a:t>
          </a:r>
          <a:endParaRPr lang="en-US" sz="3700" kern="1200"/>
        </a:p>
      </dsp:txBody>
      <dsp:txXfrm>
        <a:off x="5474824" y="1255"/>
        <a:ext cx="2213240" cy="1327944"/>
      </dsp:txXfrm>
    </dsp:sp>
    <dsp:sp modelId="{269DDC36-7501-4657-9EB0-544DD516494D}">
      <dsp:nvSpPr>
        <dsp:cNvPr id="0" name=""/>
        <dsp:cNvSpPr/>
      </dsp:nvSpPr>
      <dsp:spPr>
        <a:xfrm>
          <a:off x="7909389" y="1255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>
              <a:latin typeface="The Hand Extrablack"/>
            </a:rPr>
            <a:t>.</a:t>
          </a:r>
          <a:r>
            <a:rPr lang="en-US" sz="3700" kern="1200">
              <a:latin typeface="The Hand Extrablack"/>
            </a:rPr>
            <a:t>Net CLI tools</a:t>
          </a:r>
          <a:endParaRPr lang="en-US" sz="3700" kern="1200"/>
        </a:p>
      </dsp:txBody>
      <dsp:txXfrm>
        <a:off x="7909389" y="1255"/>
        <a:ext cx="2213240" cy="1327944"/>
      </dsp:txXfrm>
    </dsp:sp>
    <dsp:sp modelId="{348FF07D-6052-4415-BFB7-99F0BEE28514}">
      <dsp:nvSpPr>
        <dsp:cNvPr id="0" name=""/>
        <dsp:cNvSpPr/>
      </dsp:nvSpPr>
      <dsp:spPr>
        <a:xfrm>
          <a:off x="4257542" y="1550524"/>
          <a:ext cx="2213240" cy="13279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The Hand Extrablack"/>
            </a:rPr>
            <a:t>vmstat, htop</a:t>
          </a:r>
          <a:r>
            <a:rPr lang="en-US" sz="3700" b="0" kern="1200">
              <a:latin typeface="The Hand Extrablack"/>
            </a:rPr>
            <a:t>, other bash tools</a:t>
          </a:r>
          <a:endParaRPr lang="en-US" sz="3700" b="0" kern="1200"/>
        </a:p>
      </dsp:txBody>
      <dsp:txXfrm>
        <a:off x="4257542" y="1550524"/>
        <a:ext cx="2213240" cy="13279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6BD9D-3161-4572-BD4E-0215CE672B0A}">
      <dsp:nvSpPr>
        <dsp:cNvPr id="0" name=""/>
        <dsp:cNvSpPr/>
      </dsp:nvSpPr>
      <dsp:spPr>
        <a:xfrm>
          <a:off x="0" y="0"/>
          <a:ext cx="61886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8B6684-5174-48F8-A1B7-77DDC59C3F2F}">
      <dsp:nvSpPr>
        <dsp:cNvPr id="0" name=""/>
        <dsp:cNvSpPr/>
      </dsp:nvSpPr>
      <dsp:spPr>
        <a:xfrm>
          <a:off x="0" y="0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SOS plugin exists for LLDB debugger</a:t>
          </a:r>
        </a:p>
      </dsp:txBody>
      <dsp:txXfrm>
        <a:off x="0" y="0"/>
        <a:ext cx="6188689" cy="1352333"/>
      </dsp:txXfrm>
    </dsp:sp>
    <dsp:sp modelId="{12CBFB2F-8786-402D-B214-43E387430CB3}">
      <dsp:nvSpPr>
        <dsp:cNvPr id="0" name=""/>
        <dsp:cNvSpPr/>
      </dsp:nvSpPr>
      <dsp:spPr>
        <a:xfrm>
          <a:off x="0" y="1352333"/>
          <a:ext cx="6188689" cy="0"/>
        </a:xfrm>
        <a:prstGeom prst="line">
          <a:avLst/>
        </a:prstGeom>
        <a:gradFill rotWithShape="0">
          <a:gsLst>
            <a:gs pos="0">
              <a:schemeClr val="accent2">
                <a:hueOff val="2264760"/>
                <a:satOff val="-9809"/>
                <a:lumOff val="81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264760"/>
                <a:satOff val="-9809"/>
                <a:lumOff val="81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264760"/>
                <a:satOff val="-9809"/>
                <a:lumOff val="81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264760"/>
              <a:satOff val="-9809"/>
              <a:lumOff val="81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04D070-4FD0-46AE-8ED9-CFF17B1F0A43}">
      <dsp:nvSpPr>
        <dsp:cNvPr id="0" name=""/>
        <dsp:cNvSpPr/>
      </dsp:nvSpPr>
      <dsp:spPr>
        <a:xfrm>
          <a:off x="0" y="1352333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Working in LLDB is similar to WinDbg</a:t>
          </a:r>
        </a:p>
      </dsp:txBody>
      <dsp:txXfrm>
        <a:off x="0" y="1352333"/>
        <a:ext cx="6188689" cy="1352333"/>
      </dsp:txXfrm>
    </dsp:sp>
    <dsp:sp modelId="{DD7CB22D-ED30-42EB-B1D8-57B9CD855BE8}">
      <dsp:nvSpPr>
        <dsp:cNvPr id="0" name=""/>
        <dsp:cNvSpPr/>
      </dsp:nvSpPr>
      <dsp:spPr>
        <a:xfrm>
          <a:off x="0" y="2704667"/>
          <a:ext cx="6188689" cy="0"/>
        </a:xfrm>
        <a:prstGeom prst="line">
          <a:avLst/>
        </a:prstGeom>
        <a:gradFill rotWithShape="0">
          <a:gsLst>
            <a:gs pos="0">
              <a:schemeClr val="accent2">
                <a:hueOff val="4529520"/>
                <a:satOff val="-19617"/>
                <a:lumOff val="163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529520"/>
                <a:satOff val="-19617"/>
                <a:lumOff val="163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529520"/>
                <a:satOff val="-19617"/>
                <a:lumOff val="163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529520"/>
              <a:satOff val="-19617"/>
              <a:lumOff val="163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59BDDE-92D8-472C-AA8F-3894ECB6D274}">
      <dsp:nvSpPr>
        <dsp:cNvPr id="0" name=""/>
        <dsp:cNvSpPr/>
      </dsp:nvSpPr>
      <dsp:spPr>
        <a:xfrm>
          <a:off x="0" y="2704667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Install SOS plugin in Linux using </a:t>
          </a:r>
          <a:r>
            <a:rPr lang="en-US" sz="3600" b="1" kern="1200"/>
            <a:t>dotnet-sos </a:t>
          </a:r>
          <a:r>
            <a:rPr lang="en-US" sz="3600" kern="1200"/>
            <a:t>CLI tool</a:t>
          </a:r>
        </a:p>
      </dsp:txBody>
      <dsp:txXfrm>
        <a:off x="0" y="2704667"/>
        <a:ext cx="6188689" cy="1352333"/>
      </dsp:txXfrm>
    </dsp:sp>
    <dsp:sp modelId="{F5D93808-E2D5-4204-B16E-C189BBB89BD7}">
      <dsp:nvSpPr>
        <dsp:cNvPr id="0" name=""/>
        <dsp:cNvSpPr/>
      </dsp:nvSpPr>
      <dsp:spPr>
        <a:xfrm>
          <a:off x="0" y="4057002"/>
          <a:ext cx="6188689" cy="0"/>
        </a:xfrm>
        <a:prstGeom prst="line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B9CBB9-405B-4E7A-A6FE-18461A049447}">
      <dsp:nvSpPr>
        <dsp:cNvPr id="0" name=""/>
        <dsp:cNvSpPr/>
      </dsp:nvSpPr>
      <dsp:spPr>
        <a:xfrm>
          <a:off x="0" y="4057001"/>
          <a:ext cx="6188689" cy="135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0" y="4057001"/>
        <a:ext cx="6188689" cy="13523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9F501-EABB-4E67-97CD-5376AEFC4E7B}">
      <dsp:nvSpPr>
        <dsp:cNvPr id="0" name=""/>
        <dsp:cNvSpPr/>
      </dsp:nvSpPr>
      <dsp:spPr>
        <a:xfrm>
          <a:off x="0" y="2167721"/>
          <a:ext cx="2682081" cy="7114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50" tIns="92456" rIns="19075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Collect and analyze Windows and Linux dumps.</a:t>
          </a:r>
          <a:endParaRPr lang="en-US" sz="1300" kern="1200"/>
        </a:p>
      </dsp:txBody>
      <dsp:txXfrm>
        <a:off x="0" y="2167721"/>
        <a:ext cx="2682081" cy="711494"/>
      </dsp:txXfrm>
    </dsp:sp>
    <dsp:sp modelId="{317D1184-4448-4318-AAEF-94B4780DD781}">
      <dsp:nvSpPr>
        <dsp:cNvPr id="0" name=""/>
        <dsp:cNvSpPr/>
      </dsp:nvSpPr>
      <dsp:spPr>
        <a:xfrm>
          <a:off x="2682081" y="2167721"/>
          <a:ext cx="8046243" cy="7114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6" tIns="165100" rIns="163216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hlinkClick xmlns:r="http://schemas.openxmlformats.org/officeDocument/2006/relationships" r:id="rId1"/>
            </a:rPr>
            <a:t>https://docs.microsoft.com/en-us/dotnet/core/diagnostics/dotnet-dump</a:t>
          </a:r>
          <a:endParaRPr lang="en-US" sz="1300" kern="1200"/>
        </a:p>
      </dsp:txBody>
      <dsp:txXfrm>
        <a:off x="2682081" y="2167721"/>
        <a:ext cx="8046243" cy="711494"/>
      </dsp:txXfrm>
    </dsp:sp>
    <dsp:sp modelId="{4C32EAF1-BAC5-440D-BA92-7F792C584ACD}">
      <dsp:nvSpPr>
        <dsp:cNvPr id="0" name=""/>
        <dsp:cNvSpPr/>
      </dsp:nvSpPr>
      <dsp:spPr>
        <a:xfrm rot="10800000">
          <a:off x="0" y="1084115"/>
          <a:ext cx="2682081" cy="109427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50" tIns="92456" rIns="190750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Downloads PDBs and DAC files</a:t>
          </a:r>
        </a:p>
      </dsp:txBody>
      <dsp:txXfrm rot="-10800000">
        <a:off x="0" y="1084115"/>
        <a:ext cx="2682081" cy="711281"/>
      </dsp:txXfrm>
    </dsp:sp>
    <dsp:sp modelId="{42E55627-CDA8-47A6-93B7-0DAAE39D5A09}">
      <dsp:nvSpPr>
        <dsp:cNvPr id="0" name=""/>
        <dsp:cNvSpPr/>
      </dsp:nvSpPr>
      <dsp:spPr>
        <a:xfrm>
          <a:off x="2682081" y="1084115"/>
          <a:ext cx="8046243" cy="711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6" tIns="165100" rIns="163216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baseline="0">
              <a:hlinkClick xmlns:r="http://schemas.openxmlformats.org/officeDocument/2006/relationships" r:id="rId2"/>
            </a:rPr>
            <a:t>https://docs.microsoft.com/en-us/dotnet/core/diagnostics/dotnet-symbol</a:t>
          </a:r>
          <a:endParaRPr lang="en-US" sz="1300" kern="1200" baseline="0"/>
        </a:p>
      </dsp:txBody>
      <dsp:txXfrm>
        <a:off x="2682081" y="1084115"/>
        <a:ext cx="8046243" cy="711281"/>
      </dsp:txXfrm>
    </dsp:sp>
    <dsp:sp modelId="{F6D576B0-43ED-4281-A6EB-262B484CF3B8}">
      <dsp:nvSpPr>
        <dsp:cNvPr id="0" name=""/>
        <dsp:cNvSpPr/>
      </dsp:nvSpPr>
      <dsp:spPr>
        <a:xfrm rot="10800000">
          <a:off x="0" y="509"/>
          <a:ext cx="2682081" cy="109427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50" tIns="92456" rIns="19075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Performance monitoring</a:t>
          </a:r>
          <a:endParaRPr lang="en-US" sz="1300" kern="1200"/>
        </a:p>
      </dsp:txBody>
      <dsp:txXfrm rot="-10800000">
        <a:off x="0" y="509"/>
        <a:ext cx="2682081" cy="711281"/>
      </dsp:txXfrm>
    </dsp:sp>
    <dsp:sp modelId="{A03CBD5B-A380-483B-9984-72A374465602}">
      <dsp:nvSpPr>
        <dsp:cNvPr id="0" name=""/>
        <dsp:cNvSpPr/>
      </dsp:nvSpPr>
      <dsp:spPr>
        <a:xfrm>
          <a:off x="2682081" y="509"/>
          <a:ext cx="8046243" cy="711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6" tIns="165100" rIns="163216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>
              <a:hlinkClick xmlns:r="http://schemas.openxmlformats.org/officeDocument/2006/relationships" r:id="rId3"/>
            </a:rPr>
            <a:t>https://docs.microsoft.com/en-us/dotnet/core/diagnostics/dotnet-counters</a:t>
          </a:r>
          <a:endParaRPr lang="en-US" sz="1300" kern="1200"/>
        </a:p>
      </dsp:txBody>
      <dsp:txXfrm>
        <a:off x="2682081" y="509"/>
        <a:ext cx="8046243" cy="7112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90839-C16A-4FE2-9CA3-0F7D333A65AC}">
      <dsp:nvSpPr>
        <dsp:cNvPr id="0" name=""/>
        <dsp:cNvSpPr/>
      </dsp:nvSpPr>
      <dsp:spPr>
        <a:xfrm>
          <a:off x="891091" y="344373"/>
          <a:ext cx="1437772" cy="143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21EEF-988E-4A73-B453-C1C035FF7BE0}">
      <dsp:nvSpPr>
        <dsp:cNvPr id="0" name=""/>
        <dsp:cNvSpPr/>
      </dsp:nvSpPr>
      <dsp:spPr>
        <a:xfrm>
          <a:off x="12452" y="2163001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Windows-only debugger</a:t>
          </a:r>
        </a:p>
      </dsp:txBody>
      <dsp:txXfrm>
        <a:off x="12452" y="2163001"/>
        <a:ext cx="3195050" cy="720000"/>
      </dsp:txXfrm>
    </dsp:sp>
    <dsp:sp modelId="{4731AD6F-9628-43A4-BF91-1253DF4C57DF}">
      <dsp:nvSpPr>
        <dsp:cNvPr id="0" name=""/>
        <dsp:cNvSpPr/>
      </dsp:nvSpPr>
      <dsp:spPr>
        <a:xfrm>
          <a:off x="4645276" y="344373"/>
          <a:ext cx="1437772" cy="143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D301E-D737-4AD7-847F-391DDC6D2F37}">
      <dsp:nvSpPr>
        <dsp:cNvPr id="0" name=""/>
        <dsp:cNvSpPr/>
      </dsp:nvSpPr>
      <dsp:spPr>
        <a:xfrm>
          <a:off x="3766637" y="2163001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debug kernel and user-mode</a:t>
          </a:r>
        </a:p>
      </dsp:txBody>
      <dsp:txXfrm>
        <a:off x="3766637" y="2163001"/>
        <a:ext cx="3195050" cy="720000"/>
      </dsp:txXfrm>
    </dsp:sp>
    <dsp:sp modelId="{AE5AE7FF-12AF-4F67-A0CD-5662B9F4F6F6}">
      <dsp:nvSpPr>
        <dsp:cNvPr id="0" name=""/>
        <dsp:cNvSpPr/>
      </dsp:nvSpPr>
      <dsp:spPr>
        <a:xfrm>
          <a:off x="8399460" y="344373"/>
          <a:ext cx="1437772" cy="143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776B7-A33E-4FE0-B5AD-C42278063EC8}">
      <dsp:nvSpPr>
        <dsp:cNvPr id="0" name=""/>
        <dsp:cNvSpPr/>
      </dsp:nvSpPr>
      <dsp:spPr>
        <a:xfrm>
          <a:off x="7520821" y="2163001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 only post-mortem! Can do live debugging</a:t>
          </a:r>
        </a:p>
      </dsp:txBody>
      <dsp:txXfrm>
        <a:off x="7520821" y="2163001"/>
        <a:ext cx="31950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8574-56DF-4913-90E7-9CB9ED03DB5B}">
      <dsp:nvSpPr>
        <dsp:cNvPr id="0" name=""/>
        <dsp:cNvSpPr/>
      </dsp:nvSpPr>
      <dsp:spPr>
        <a:xfrm>
          <a:off x="31317" y="0"/>
          <a:ext cx="1664638" cy="791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GC Root #2</a:t>
          </a:r>
          <a:endParaRPr lang="en-IL" sz="2100" kern="1200"/>
        </a:p>
      </dsp:txBody>
      <dsp:txXfrm>
        <a:off x="54510" y="23193"/>
        <a:ext cx="1618252" cy="745482"/>
      </dsp:txXfrm>
    </dsp:sp>
    <dsp:sp modelId="{48A2A543-60AB-4F69-BE9F-617CCD238D95}">
      <dsp:nvSpPr>
        <dsp:cNvPr id="0" name=""/>
        <dsp:cNvSpPr/>
      </dsp:nvSpPr>
      <dsp:spPr>
        <a:xfrm rot="5390177">
          <a:off x="713298" y="804383"/>
          <a:ext cx="304632" cy="566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700" kern="1200"/>
        </a:p>
      </dsp:txBody>
      <dsp:txXfrm>
        <a:off x="758862" y="872086"/>
        <a:ext cx="213242" cy="340193"/>
      </dsp:txXfrm>
    </dsp:sp>
    <dsp:sp modelId="{80874A06-F2B7-4C90-845D-A3FD4E88F5CA}">
      <dsp:nvSpPr>
        <dsp:cNvPr id="0" name=""/>
        <dsp:cNvSpPr/>
      </dsp:nvSpPr>
      <dsp:spPr>
        <a:xfrm>
          <a:off x="35222" y="1366644"/>
          <a:ext cx="1664638" cy="791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X</a:t>
          </a:r>
          <a:endParaRPr lang="en-IL" sz="2100" kern="1200"/>
        </a:p>
      </dsp:txBody>
      <dsp:txXfrm>
        <a:off x="58415" y="1389837"/>
        <a:ext cx="1618252" cy="745482"/>
      </dsp:txXfrm>
    </dsp:sp>
    <dsp:sp modelId="{F613A73F-DF05-4673-92A4-F4123D2F315A}">
      <dsp:nvSpPr>
        <dsp:cNvPr id="0" name=""/>
        <dsp:cNvSpPr/>
      </dsp:nvSpPr>
      <dsp:spPr>
        <a:xfrm rot="5442448">
          <a:off x="704224" y="2175670"/>
          <a:ext cx="309431" cy="566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700" kern="1200"/>
        </a:p>
      </dsp:txBody>
      <dsp:txXfrm rot="10800000">
        <a:off x="751212" y="2242657"/>
        <a:ext cx="216602" cy="340193"/>
      </dsp:txXfrm>
    </dsp:sp>
    <dsp:sp modelId="{FA41DE22-56E2-463E-9832-5F9756D14D88}">
      <dsp:nvSpPr>
        <dsp:cNvPr id="0" name=""/>
        <dsp:cNvSpPr/>
      </dsp:nvSpPr>
      <dsp:spPr>
        <a:xfrm>
          <a:off x="18235" y="2742302"/>
          <a:ext cx="1664638" cy="791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</a:t>
          </a:r>
          <a:endParaRPr lang="en-IL" sz="2100" kern="1200"/>
        </a:p>
      </dsp:txBody>
      <dsp:txXfrm>
        <a:off x="41428" y="2765495"/>
        <a:ext cx="1618252" cy="745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8574-56DF-4913-90E7-9CB9ED03DB5B}">
      <dsp:nvSpPr>
        <dsp:cNvPr id="0" name=""/>
        <dsp:cNvSpPr/>
      </dsp:nvSpPr>
      <dsp:spPr>
        <a:xfrm>
          <a:off x="31317" y="0"/>
          <a:ext cx="1664638" cy="7918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</a:t>
          </a:r>
          <a:endParaRPr lang="en-IL" sz="3400" kern="1200"/>
        </a:p>
      </dsp:txBody>
      <dsp:txXfrm>
        <a:off x="54510" y="23193"/>
        <a:ext cx="1618252" cy="745482"/>
      </dsp:txXfrm>
    </dsp:sp>
    <dsp:sp modelId="{48A2A543-60AB-4F69-BE9F-617CCD238D95}">
      <dsp:nvSpPr>
        <dsp:cNvPr id="0" name=""/>
        <dsp:cNvSpPr/>
      </dsp:nvSpPr>
      <dsp:spPr>
        <a:xfrm rot="5390177">
          <a:off x="713298" y="804383"/>
          <a:ext cx="304632" cy="566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400" kern="1200"/>
        </a:p>
      </dsp:txBody>
      <dsp:txXfrm>
        <a:off x="758862" y="872086"/>
        <a:ext cx="213242" cy="340193"/>
      </dsp:txXfrm>
    </dsp:sp>
    <dsp:sp modelId="{80874A06-F2B7-4C90-845D-A3FD4E88F5CA}">
      <dsp:nvSpPr>
        <dsp:cNvPr id="0" name=""/>
        <dsp:cNvSpPr/>
      </dsp:nvSpPr>
      <dsp:spPr>
        <a:xfrm>
          <a:off x="35222" y="1366644"/>
          <a:ext cx="1664638" cy="791868"/>
        </a:xfrm>
        <a:prstGeom prst="roundRect">
          <a:avLst>
            <a:gd name="adj" fmla="val 10000"/>
          </a:avLst>
        </a:prstGeom>
        <a:solidFill>
          <a:schemeClr val="accent4">
            <a:hueOff val="-581355"/>
            <a:satOff val="-15921"/>
            <a:lumOff val="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</a:t>
          </a:r>
          <a:endParaRPr lang="en-IL" sz="3400" kern="1200"/>
        </a:p>
      </dsp:txBody>
      <dsp:txXfrm>
        <a:off x="58415" y="1389837"/>
        <a:ext cx="1618252" cy="745482"/>
      </dsp:txXfrm>
    </dsp:sp>
    <dsp:sp modelId="{F613A73F-DF05-4673-92A4-F4123D2F315A}">
      <dsp:nvSpPr>
        <dsp:cNvPr id="0" name=""/>
        <dsp:cNvSpPr/>
      </dsp:nvSpPr>
      <dsp:spPr>
        <a:xfrm rot="5442448">
          <a:off x="704224" y="2175670"/>
          <a:ext cx="309431" cy="566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62710"/>
            <a:satOff val="-31842"/>
            <a:lumOff val="84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400" kern="1200"/>
        </a:p>
      </dsp:txBody>
      <dsp:txXfrm rot="10800000">
        <a:off x="751212" y="2242657"/>
        <a:ext cx="216602" cy="340193"/>
      </dsp:txXfrm>
    </dsp:sp>
    <dsp:sp modelId="{FA41DE22-56E2-463E-9832-5F9756D14D88}">
      <dsp:nvSpPr>
        <dsp:cNvPr id="0" name=""/>
        <dsp:cNvSpPr/>
      </dsp:nvSpPr>
      <dsp:spPr>
        <a:xfrm>
          <a:off x="18235" y="2742302"/>
          <a:ext cx="1664638" cy="791868"/>
        </a:xfrm>
        <a:prstGeom prst="roundRect">
          <a:avLst>
            <a:gd name="adj" fmla="val 10000"/>
          </a:avLst>
        </a:prstGeom>
        <a:solidFill>
          <a:schemeClr val="accent4">
            <a:hueOff val="-1162710"/>
            <a:satOff val="-31842"/>
            <a:lumOff val="84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</a:t>
          </a:r>
          <a:endParaRPr lang="en-IL" sz="3400" kern="1200"/>
        </a:p>
      </dsp:txBody>
      <dsp:txXfrm>
        <a:off x="41428" y="2765495"/>
        <a:ext cx="1618252" cy="745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B9A5B-76E0-4FA8-B1D5-4EABBB5DBBA8}">
      <dsp:nvSpPr>
        <dsp:cNvPr id="0" name=""/>
        <dsp:cNvSpPr/>
      </dsp:nvSpPr>
      <dsp:spPr>
        <a:xfrm>
          <a:off x="31299" y="1432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31299" y="1432"/>
        <a:ext cx="2480401" cy="1488240"/>
      </dsp:txXfrm>
    </dsp:sp>
    <dsp:sp modelId="{6F3CD6A9-45DB-4538-84DC-62B3E6049E9E}">
      <dsp:nvSpPr>
        <dsp:cNvPr id="0" name=""/>
        <dsp:cNvSpPr/>
      </dsp:nvSpPr>
      <dsp:spPr>
        <a:xfrm>
          <a:off x="2759741" y="1432"/>
          <a:ext cx="2480401" cy="148824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Free</a:t>
          </a:r>
          <a:endParaRPr lang="en-IL" sz="3700" kern="1200"/>
        </a:p>
      </dsp:txBody>
      <dsp:txXfrm>
        <a:off x="2759741" y="1432"/>
        <a:ext cx="2480401" cy="1488240"/>
      </dsp:txXfrm>
    </dsp:sp>
    <dsp:sp modelId="{6FD4A251-B65C-4096-A789-34BD377849DF}">
      <dsp:nvSpPr>
        <dsp:cNvPr id="0" name=""/>
        <dsp:cNvSpPr/>
      </dsp:nvSpPr>
      <dsp:spPr>
        <a:xfrm>
          <a:off x="5488182" y="1432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5488182" y="1432"/>
        <a:ext cx="2480401" cy="1488240"/>
      </dsp:txXfrm>
    </dsp:sp>
    <dsp:sp modelId="{B4D82ECD-356E-404B-B0D6-8C35FDD50198}">
      <dsp:nvSpPr>
        <dsp:cNvPr id="0" name=""/>
        <dsp:cNvSpPr/>
      </dsp:nvSpPr>
      <dsp:spPr>
        <a:xfrm>
          <a:off x="8216624" y="1432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8216624" y="1432"/>
        <a:ext cx="2480401" cy="1488240"/>
      </dsp:txXfrm>
    </dsp:sp>
    <dsp:sp modelId="{2CF3E21E-434E-4D54-BD08-40F4F6DE7939}">
      <dsp:nvSpPr>
        <dsp:cNvPr id="0" name=""/>
        <dsp:cNvSpPr/>
      </dsp:nvSpPr>
      <dsp:spPr>
        <a:xfrm>
          <a:off x="31299" y="1737713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31299" y="1737713"/>
        <a:ext cx="2480401" cy="1488240"/>
      </dsp:txXfrm>
    </dsp:sp>
    <dsp:sp modelId="{AB299ECF-8571-481A-A9F9-AD448169CBD9}">
      <dsp:nvSpPr>
        <dsp:cNvPr id="0" name=""/>
        <dsp:cNvSpPr/>
      </dsp:nvSpPr>
      <dsp:spPr>
        <a:xfrm>
          <a:off x="2759741" y="1737713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2759741" y="1737713"/>
        <a:ext cx="2480401" cy="1488240"/>
      </dsp:txXfrm>
    </dsp:sp>
    <dsp:sp modelId="{37402387-9820-4114-B9D3-0979ADC9E36E}">
      <dsp:nvSpPr>
        <dsp:cNvPr id="0" name=""/>
        <dsp:cNvSpPr/>
      </dsp:nvSpPr>
      <dsp:spPr>
        <a:xfrm>
          <a:off x="5488182" y="1737713"/>
          <a:ext cx="2480401" cy="148824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Free</a:t>
          </a:r>
          <a:endParaRPr lang="en-IL" sz="3700" kern="1200"/>
        </a:p>
      </dsp:txBody>
      <dsp:txXfrm>
        <a:off x="5488182" y="1737713"/>
        <a:ext cx="2480401" cy="1488240"/>
      </dsp:txXfrm>
    </dsp:sp>
    <dsp:sp modelId="{018E3B36-7363-4DBC-AAA3-A290D08E3778}">
      <dsp:nvSpPr>
        <dsp:cNvPr id="0" name=""/>
        <dsp:cNvSpPr/>
      </dsp:nvSpPr>
      <dsp:spPr>
        <a:xfrm>
          <a:off x="8216624" y="1737713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8216624" y="1737713"/>
        <a:ext cx="2480401" cy="1488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B9A5B-76E0-4FA8-B1D5-4EABBB5DBBA8}">
      <dsp:nvSpPr>
        <dsp:cNvPr id="0" name=""/>
        <dsp:cNvSpPr/>
      </dsp:nvSpPr>
      <dsp:spPr>
        <a:xfrm>
          <a:off x="31299" y="1432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31299" y="1432"/>
        <a:ext cx="2480401" cy="1488240"/>
      </dsp:txXfrm>
    </dsp:sp>
    <dsp:sp modelId="{6F3CD6A9-45DB-4538-84DC-62B3E6049E9E}">
      <dsp:nvSpPr>
        <dsp:cNvPr id="0" name=""/>
        <dsp:cNvSpPr/>
      </dsp:nvSpPr>
      <dsp:spPr>
        <a:xfrm>
          <a:off x="2759741" y="1432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2759741" y="1432"/>
        <a:ext cx="2480401" cy="1488240"/>
      </dsp:txXfrm>
    </dsp:sp>
    <dsp:sp modelId="{6FD4A251-B65C-4096-A789-34BD377849DF}">
      <dsp:nvSpPr>
        <dsp:cNvPr id="0" name=""/>
        <dsp:cNvSpPr/>
      </dsp:nvSpPr>
      <dsp:spPr>
        <a:xfrm>
          <a:off x="5488182" y="1432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5488182" y="1432"/>
        <a:ext cx="2480401" cy="1488240"/>
      </dsp:txXfrm>
    </dsp:sp>
    <dsp:sp modelId="{B4D82ECD-356E-404B-B0D6-8C35FDD50198}">
      <dsp:nvSpPr>
        <dsp:cNvPr id="0" name=""/>
        <dsp:cNvSpPr/>
      </dsp:nvSpPr>
      <dsp:spPr>
        <a:xfrm>
          <a:off x="8216624" y="1432"/>
          <a:ext cx="2480401" cy="148824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Free</a:t>
          </a:r>
          <a:endParaRPr lang="en-IL" sz="3700" kern="1200"/>
        </a:p>
      </dsp:txBody>
      <dsp:txXfrm>
        <a:off x="8216624" y="1432"/>
        <a:ext cx="2480401" cy="1488240"/>
      </dsp:txXfrm>
    </dsp:sp>
    <dsp:sp modelId="{2CF3E21E-434E-4D54-BD08-40F4F6DE7939}">
      <dsp:nvSpPr>
        <dsp:cNvPr id="0" name=""/>
        <dsp:cNvSpPr/>
      </dsp:nvSpPr>
      <dsp:spPr>
        <a:xfrm>
          <a:off x="31299" y="1737713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31299" y="1737713"/>
        <a:ext cx="2480401" cy="1488240"/>
      </dsp:txXfrm>
    </dsp:sp>
    <dsp:sp modelId="{AB299ECF-8571-481A-A9F9-AD448169CBD9}">
      <dsp:nvSpPr>
        <dsp:cNvPr id="0" name=""/>
        <dsp:cNvSpPr/>
      </dsp:nvSpPr>
      <dsp:spPr>
        <a:xfrm>
          <a:off x="2759741" y="1737713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2759741" y="1737713"/>
        <a:ext cx="2480401" cy="1488240"/>
      </dsp:txXfrm>
    </dsp:sp>
    <dsp:sp modelId="{37402387-9820-4114-B9D3-0979ADC9E36E}">
      <dsp:nvSpPr>
        <dsp:cNvPr id="0" name=""/>
        <dsp:cNvSpPr/>
      </dsp:nvSpPr>
      <dsp:spPr>
        <a:xfrm>
          <a:off x="5488182" y="1737713"/>
          <a:ext cx="2480401" cy="148824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Allocated</a:t>
          </a:r>
          <a:endParaRPr lang="en-IL" sz="3700" kern="1200"/>
        </a:p>
      </dsp:txBody>
      <dsp:txXfrm>
        <a:off x="5488182" y="1737713"/>
        <a:ext cx="2480401" cy="1488240"/>
      </dsp:txXfrm>
    </dsp:sp>
    <dsp:sp modelId="{018E3B36-7363-4DBC-AAA3-A290D08E3778}">
      <dsp:nvSpPr>
        <dsp:cNvPr id="0" name=""/>
        <dsp:cNvSpPr/>
      </dsp:nvSpPr>
      <dsp:spPr>
        <a:xfrm>
          <a:off x="8216624" y="1737713"/>
          <a:ext cx="2480401" cy="148824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Free</a:t>
          </a:r>
          <a:endParaRPr lang="en-IL" sz="3700" kern="1200"/>
        </a:p>
      </dsp:txBody>
      <dsp:txXfrm>
        <a:off x="8216624" y="1737713"/>
        <a:ext cx="2480401" cy="1488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78C8F-5D3A-4428-9EE6-D3DAF9336282}">
      <dsp:nvSpPr>
        <dsp:cNvPr id="0" name=""/>
        <dsp:cNvSpPr/>
      </dsp:nvSpPr>
      <dsp:spPr>
        <a:xfrm>
          <a:off x="8667" y="384081"/>
          <a:ext cx="2590582" cy="15543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GC Root</a:t>
          </a:r>
          <a:endParaRPr lang="en-US" sz="6500" kern="1200"/>
        </a:p>
      </dsp:txBody>
      <dsp:txXfrm>
        <a:off x="54192" y="429606"/>
        <a:ext cx="2499532" cy="1463299"/>
      </dsp:txXfrm>
    </dsp:sp>
    <dsp:sp modelId="{E9093308-2E3B-4D3D-ADE9-D0D53BDC08CC}">
      <dsp:nvSpPr>
        <dsp:cNvPr id="0" name=""/>
        <dsp:cNvSpPr/>
      </dsp:nvSpPr>
      <dsp:spPr>
        <a:xfrm>
          <a:off x="2858308" y="840023"/>
          <a:ext cx="549203" cy="642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58308" y="968516"/>
        <a:ext cx="384442" cy="385478"/>
      </dsp:txXfrm>
    </dsp:sp>
    <dsp:sp modelId="{A593F943-7FE5-47ED-BF84-20A2BBFA9A49}">
      <dsp:nvSpPr>
        <dsp:cNvPr id="0" name=""/>
        <dsp:cNvSpPr/>
      </dsp:nvSpPr>
      <dsp:spPr>
        <a:xfrm>
          <a:off x="3635483" y="384081"/>
          <a:ext cx="2590582" cy="15543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B</a:t>
          </a:r>
          <a:endParaRPr lang="en-US" sz="6500" kern="1200"/>
        </a:p>
      </dsp:txBody>
      <dsp:txXfrm>
        <a:off x="3681008" y="429606"/>
        <a:ext cx="2499532" cy="1463299"/>
      </dsp:txXfrm>
    </dsp:sp>
    <dsp:sp modelId="{F19B2CDC-E411-4991-A2C8-2FF8AE8CBC97}">
      <dsp:nvSpPr>
        <dsp:cNvPr id="0" name=""/>
        <dsp:cNvSpPr/>
      </dsp:nvSpPr>
      <dsp:spPr>
        <a:xfrm>
          <a:off x="6485124" y="840023"/>
          <a:ext cx="549203" cy="642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485124" y="968516"/>
        <a:ext cx="384442" cy="385478"/>
      </dsp:txXfrm>
    </dsp:sp>
    <dsp:sp modelId="{4D0B62C2-828E-409C-AE42-2AEF7D8DE225}">
      <dsp:nvSpPr>
        <dsp:cNvPr id="0" name=""/>
        <dsp:cNvSpPr/>
      </dsp:nvSpPr>
      <dsp:spPr>
        <a:xfrm>
          <a:off x="7262299" y="384081"/>
          <a:ext cx="2590582" cy="15543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C</a:t>
          </a:r>
          <a:endParaRPr lang="en-US" sz="6500" kern="1200"/>
        </a:p>
      </dsp:txBody>
      <dsp:txXfrm>
        <a:off x="7307824" y="429606"/>
        <a:ext cx="2499532" cy="1463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806E8-9778-44DD-A4A0-B5756FF0C315}">
      <dsp:nvSpPr>
        <dsp:cNvPr id="0" name=""/>
        <dsp:cNvSpPr/>
      </dsp:nvSpPr>
      <dsp:spPr>
        <a:xfrm>
          <a:off x="3143" y="691813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Gen 0</a:t>
          </a:r>
          <a:endParaRPr lang="en-US" sz="6500" kern="1200"/>
        </a:p>
      </dsp:txBody>
      <dsp:txXfrm>
        <a:off x="3143" y="691813"/>
        <a:ext cx="2493497" cy="1496098"/>
      </dsp:txXfrm>
    </dsp:sp>
    <dsp:sp modelId="{79367C91-FE42-47CC-8505-56DC63552F77}">
      <dsp:nvSpPr>
        <dsp:cNvPr id="0" name=""/>
        <dsp:cNvSpPr/>
      </dsp:nvSpPr>
      <dsp:spPr>
        <a:xfrm>
          <a:off x="2745990" y="691813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Gen 1</a:t>
          </a:r>
        </a:p>
      </dsp:txBody>
      <dsp:txXfrm>
        <a:off x="2745990" y="691813"/>
        <a:ext cx="2493497" cy="1496098"/>
      </dsp:txXfrm>
    </dsp:sp>
    <dsp:sp modelId="{7A392CDB-681A-4AE4-9F59-6E3FF8FCE118}">
      <dsp:nvSpPr>
        <dsp:cNvPr id="0" name=""/>
        <dsp:cNvSpPr/>
      </dsp:nvSpPr>
      <dsp:spPr>
        <a:xfrm>
          <a:off x="5488837" y="691813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Gen 2</a:t>
          </a:r>
        </a:p>
      </dsp:txBody>
      <dsp:txXfrm>
        <a:off x="5488837" y="691813"/>
        <a:ext cx="2493497" cy="1496098"/>
      </dsp:txXfrm>
    </dsp:sp>
    <dsp:sp modelId="{1866045A-00E5-478D-8C70-3F7715162847}">
      <dsp:nvSpPr>
        <dsp:cNvPr id="0" name=""/>
        <dsp:cNvSpPr/>
      </dsp:nvSpPr>
      <dsp:spPr>
        <a:xfrm>
          <a:off x="8231684" y="691813"/>
          <a:ext cx="2493497" cy="14960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he Hand Extrablack"/>
            </a:rPr>
            <a:t>LOH</a:t>
          </a:r>
        </a:p>
      </dsp:txBody>
      <dsp:txXfrm>
        <a:off x="8231684" y="691813"/>
        <a:ext cx="2493497" cy="14960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F787C-C872-4E06-9162-F8A94DAF6FFE}">
      <dsp:nvSpPr>
        <dsp:cNvPr id="0" name=""/>
        <dsp:cNvSpPr/>
      </dsp:nvSpPr>
      <dsp:spPr>
        <a:xfrm>
          <a:off x="8097" y="207276"/>
          <a:ext cx="2420201" cy="1452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he Hand Extrablack"/>
            </a:rPr>
            <a:t>Object with Finalizer is allocated</a:t>
          </a:r>
          <a:endParaRPr lang="en-US" sz="2700" kern="1200"/>
        </a:p>
      </dsp:txBody>
      <dsp:txXfrm>
        <a:off x="50628" y="249807"/>
        <a:ext cx="2335139" cy="1367059"/>
      </dsp:txXfrm>
    </dsp:sp>
    <dsp:sp modelId="{41ACBA87-92A6-42A3-B6CC-E3E37598D067}">
      <dsp:nvSpPr>
        <dsp:cNvPr id="0" name=""/>
        <dsp:cNvSpPr/>
      </dsp:nvSpPr>
      <dsp:spPr>
        <a:xfrm>
          <a:off x="2641277" y="633231"/>
          <a:ext cx="513082" cy="60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641277" y="753273"/>
        <a:ext cx="359157" cy="360126"/>
      </dsp:txXfrm>
    </dsp:sp>
    <dsp:sp modelId="{2B3C765F-CDA7-42D1-8EEE-14E2F8DB8F98}">
      <dsp:nvSpPr>
        <dsp:cNvPr id="0" name=""/>
        <dsp:cNvSpPr/>
      </dsp:nvSpPr>
      <dsp:spPr>
        <a:xfrm>
          <a:off x="3396380" y="207276"/>
          <a:ext cx="2420201" cy="1452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he Hand Extrablack"/>
            </a:rPr>
            <a:t>Object added to Finalization Queue</a:t>
          </a:r>
          <a:endParaRPr lang="en-US" sz="2700" kern="1200"/>
        </a:p>
      </dsp:txBody>
      <dsp:txXfrm>
        <a:off x="3438911" y="249807"/>
        <a:ext cx="2335139" cy="1367059"/>
      </dsp:txXfrm>
    </dsp:sp>
    <dsp:sp modelId="{FAD363F1-F829-4612-B51F-B4E892D5EDC0}">
      <dsp:nvSpPr>
        <dsp:cNvPr id="0" name=""/>
        <dsp:cNvSpPr/>
      </dsp:nvSpPr>
      <dsp:spPr>
        <a:xfrm>
          <a:off x="6029559" y="633231"/>
          <a:ext cx="513082" cy="60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29559" y="753273"/>
        <a:ext cx="359157" cy="360126"/>
      </dsp:txXfrm>
    </dsp:sp>
    <dsp:sp modelId="{6E53A314-56CE-45AE-9FE8-074AFEE1340D}">
      <dsp:nvSpPr>
        <dsp:cNvPr id="0" name=""/>
        <dsp:cNvSpPr/>
      </dsp:nvSpPr>
      <dsp:spPr>
        <a:xfrm>
          <a:off x="6784662" y="207276"/>
          <a:ext cx="2420201" cy="1452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he Hand Extrablack"/>
            </a:rPr>
            <a:t>GC "releases" the Object</a:t>
          </a:r>
          <a:endParaRPr lang="en-US" sz="2700" kern="1200"/>
        </a:p>
      </dsp:txBody>
      <dsp:txXfrm>
        <a:off x="6827193" y="249807"/>
        <a:ext cx="2335139" cy="1367059"/>
      </dsp:txXfrm>
    </dsp:sp>
    <dsp:sp modelId="{CFF6C527-5E4E-4469-BFF5-740BE58976B9}">
      <dsp:nvSpPr>
        <dsp:cNvPr id="0" name=""/>
        <dsp:cNvSpPr/>
      </dsp:nvSpPr>
      <dsp:spPr>
        <a:xfrm rot="5400000">
          <a:off x="7738222" y="1828811"/>
          <a:ext cx="513082" cy="60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7814701" y="1872375"/>
        <a:ext cx="360126" cy="359157"/>
      </dsp:txXfrm>
    </dsp:sp>
    <dsp:sp modelId="{D14867ED-8941-4B20-AA16-D2548F8FEBC4}">
      <dsp:nvSpPr>
        <dsp:cNvPr id="0" name=""/>
        <dsp:cNvSpPr/>
      </dsp:nvSpPr>
      <dsp:spPr>
        <a:xfrm>
          <a:off x="6784662" y="2627478"/>
          <a:ext cx="2420201" cy="1452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he Hand Extrablack"/>
            </a:rPr>
            <a:t>Object added to F-reachable Queue</a:t>
          </a:r>
          <a:endParaRPr lang="en-US" sz="2700" kern="1200"/>
        </a:p>
      </dsp:txBody>
      <dsp:txXfrm>
        <a:off x="6827193" y="2670009"/>
        <a:ext cx="2335139" cy="1367059"/>
      </dsp:txXfrm>
    </dsp:sp>
    <dsp:sp modelId="{08892558-1F60-4A45-BF67-0A3716E08F49}">
      <dsp:nvSpPr>
        <dsp:cNvPr id="0" name=""/>
        <dsp:cNvSpPr/>
      </dsp:nvSpPr>
      <dsp:spPr>
        <a:xfrm rot="10800000">
          <a:off x="6058602" y="3053433"/>
          <a:ext cx="513082" cy="60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6212527" y="3173475"/>
        <a:ext cx="359157" cy="360126"/>
      </dsp:txXfrm>
    </dsp:sp>
    <dsp:sp modelId="{C57E1181-8B24-47C6-A185-096ACD419BC2}">
      <dsp:nvSpPr>
        <dsp:cNvPr id="0" name=""/>
        <dsp:cNvSpPr/>
      </dsp:nvSpPr>
      <dsp:spPr>
        <a:xfrm>
          <a:off x="3396380" y="2627478"/>
          <a:ext cx="2420201" cy="1452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he Hand Extrablack"/>
            </a:rPr>
            <a:t>GC Finalizer takes object from F-Reachable and executes Finalizer</a:t>
          </a:r>
          <a:endParaRPr lang="en-US" sz="2700" kern="1200"/>
        </a:p>
      </dsp:txBody>
      <dsp:txXfrm>
        <a:off x="3438911" y="2670009"/>
        <a:ext cx="2335139" cy="1367059"/>
      </dsp:txXfrm>
    </dsp:sp>
    <dsp:sp modelId="{DDB16AF8-8851-4303-AED7-5B0500DE6CCC}">
      <dsp:nvSpPr>
        <dsp:cNvPr id="0" name=""/>
        <dsp:cNvSpPr/>
      </dsp:nvSpPr>
      <dsp:spPr>
        <a:xfrm rot="10800000">
          <a:off x="2670319" y="3053433"/>
          <a:ext cx="513082" cy="60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2824244" y="3173475"/>
        <a:ext cx="359157" cy="360126"/>
      </dsp:txXfrm>
    </dsp:sp>
    <dsp:sp modelId="{BA95A748-4F91-4684-BF75-B4C127166817}">
      <dsp:nvSpPr>
        <dsp:cNvPr id="0" name=""/>
        <dsp:cNvSpPr/>
      </dsp:nvSpPr>
      <dsp:spPr>
        <a:xfrm>
          <a:off x="8097" y="2627478"/>
          <a:ext cx="2420201" cy="1452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he Hand Extrablack"/>
            </a:rPr>
            <a:t>GC actually releases the Object</a:t>
          </a:r>
        </a:p>
      </dsp:txBody>
      <dsp:txXfrm>
        <a:off x="50628" y="2670009"/>
        <a:ext cx="2335139" cy="13670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59C07-67B7-41E2-A30F-9CB1EABD6BC7}">
      <dsp:nvSpPr>
        <dsp:cNvPr id="0" name=""/>
        <dsp:cNvSpPr/>
      </dsp:nvSpPr>
      <dsp:spPr>
        <a:xfrm>
          <a:off x="5391371" y="1054"/>
          <a:ext cx="1540391" cy="15403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 </a:t>
          </a:r>
          <a:r>
            <a:rPr lang="en-US" sz="1500" b="0" kern="1200">
              <a:latin typeface="Calibri Light" panose="020F0302020204030204"/>
            </a:rPr>
            <a:t>(1) </a:t>
          </a:r>
          <a:r>
            <a:rPr lang="en-US" sz="1500" b="1" kern="1200">
              <a:latin typeface="Calibri Light"/>
            </a:rPr>
            <a:t>Theory</a:t>
          </a:r>
          <a:endParaRPr lang="en-US" sz="1500" b="1" i="0" u="none" strike="noStrike" kern="1200" cap="none" baseline="0" noProof="0">
            <a:latin typeface="Calibri Light"/>
            <a:cs typeface="Calibri Light"/>
          </a:endParaRPr>
        </a:p>
      </dsp:txBody>
      <dsp:txXfrm>
        <a:off x="5616956" y="226639"/>
        <a:ext cx="1089221" cy="1089221"/>
      </dsp:txXfrm>
    </dsp:sp>
    <dsp:sp modelId="{E1EC5B2F-7584-415E-8D8E-2F12784D9B20}">
      <dsp:nvSpPr>
        <dsp:cNvPr id="0" name=""/>
        <dsp:cNvSpPr/>
      </dsp:nvSpPr>
      <dsp:spPr>
        <a:xfrm rot="2160000">
          <a:off x="6883296" y="1184759"/>
          <a:ext cx="410390" cy="519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895053" y="1252552"/>
        <a:ext cx="287273" cy="311930"/>
      </dsp:txXfrm>
    </dsp:sp>
    <dsp:sp modelId="{5BA80EB7-B27F-4E0C-B4D2-E0CD3881523A}">
      <dsp:nvSpPr>
        <dsp:cNvPr id="0" name=""/>
        <dsp:cNvSpPr/>
      </dsp:nvSpPr>
      <dsp:spPr>
        <a:xfrm>
          <a:off x="7264012" y="1361608"/>
          <a:ext cx="1540391" cy="1540391"/>
        </a:xfrm>
        <a:prstGeom prst="ellipse">
          <a:avLst/>
        </a:prstGeom>
        <a:solidFill>
          <a:schemeClr val="accent3">
            <a:hueOff val="-2146812"/>
            <a:satOff val="22311"/>
            <a:lumOff val="-48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 </a:t>
          </a:r>
          <a:r>
            <a:rPr lang="en-US" sz="1500" b="0" kern="1200">
              <a:latin typeface="Calibri Light" panose="020F0302020204030204"/>
            </a:rPr>
            <a:t>(</a:t>
          </a:r>
          <a:r>
            <a:rPr lang="en-US" sz="1500" b="1" kern="1200">
              <a:latin typeface="Calibri Light" panose="020F0302020204030204"/>
            </a:rPr>
            <a:t>2) Investigation</a:t>
          </a:r>
        </a:p>
      </dsp:txBody>
      <dsp:txXfrm>
        <a:off x="7489597" y="1587193"/>
        <a:ext cx="1089221" cy="1089221"/>
      </dsp:txXfrm>
    </dsp:sp>
    <dsp:sp modelId="{2EE0CA3F-F7C3-410F-A062-EEDC59FEA0A4}">
      <dsp:nvSpPr>
        <dsp:cNvPr id="0" name=""/>
        <dsp:cNvSpPr/>
      </dsp:nvSpPr>
      <dsp:spPr>
        <a:xfrm rot="6480000">
          <a:off x="7474960" y="2961528"/>
          <a:ext cx="410390" cy="519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146812"/>
            <a:satOff val="22311"/>
            <a:lumOff val="-48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7555541" y="3006958"/>
        <a:ext cx="287273" cy="311930"/>
      </dsp:txXfrm>
    </dsp:sp>
    <dsp:sp modelId="{19F61099-6E8E-4105-9989-CD7EC17F9F69}">
      <dsp:nvSpPr>
        <dsp:cNvPr id="0" name=""/>
        <dsp:cNvSpPr/>
      </dsp:nvSpPr>
      <dsp:spPr>
        <a:xfrm>
          <a:off x="6548727" y="3563030"/>
          <a:ext cx="1540391" cy="1540391"/>
        </a:xfrm>
        <a:prstGeom prst="ellipse">
          <a:avLst/>
        </a:prstGeom>
        <a:solidFill>
          <a:schemeClr val="accent3">
            <a:hueOff val="-4293624"/>
            <a:satOff val="44621"/>
            <a:lumOff val="-9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 Light" panose="020F0302020204030204"/>
            </a:rPr>
            <a:t> (3) Evidence!</a:t>
          </a:r>
          <a:endParaRPr lang="en-US" sz="1500" b="1" kern="1200"/>
        </a:p>
      </dsp:txBody>
      <dsp:txXfrm>
        <a:off x="6774312" y="3788615"/>
        <a:ext cx="1089221" cy="1089221"/>
      </dsp:txXfrm>
    </dsp:sp>
    <dsp:sp modelId="{27DCE053-D03F-42AD-B809-B48C6D7DBE2F}">
      <dsp:nvSpPr>
        <dsp:cNvPr id="0" name=""/>
        <dsp:cNvSpPr/>
      </dsp:nvSpPr>
      <dsp:spPr>
        <a:xfrm rot="10800000">
          <a:off x="5967986" y="4073285"/>
          <a:ext cx="410390" cy="519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293624"/>
            <a:satOff val="44621"/>
            <a:lumOff val="-97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091103" y="4177261"/>
        <a:ext cx="287273" cy="311930"/>
      </dsp:txXfrm>
    </dsp:sp>
    <dsp:sp modelId="{C6CA84BD-FE9D-43F0-93CE-70948A1B78D4}">
      <dsp:nvSpPr>
        <dsp:cNvPr id="0" name=""/>
        <dsp:cNvSpPr/>
      </dsp:nvSpPr>
      <dsp:spPr>
        <a:xfrm>
          <a:off x="4234014" y="3563030"/>
          <a:ext cx="1540391" cy="1540391"/>
        </a:xfrm>
        <a:prstGeom prst="ellipse">
          <a:avLst/>
        </a:prstGeom>
        <a:solidFill>
          <a:schemeClr val="accent3">
            <a:hueOff val="-6440436"/>
            <a:satOff val="66932"/>
            <a:lumOff val="-145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 Light" panose="020F0302020204030204"/>
            </a:rPr>
            <a:t> (4) Make Changes</a:t>
          </a:r>
          <a:endParaRPr lang="en-US" sz="1500" b="1" kern="1200"/>
        </a:p>
      </dsp:txBody>
      <dsp:txXfrm>
        <a:off x="4459599" y="3788615"/>
        <a:ext cx="1089221" cy="1089221"/>
      </dsp:txXfrm>
    </dsp:sp>
    <dsp:sp modelId="{964C7970-D139-4672-A513-952FF9670BA6}">
      <dsp:nvSpPr>
        <dsp:cNvPr id="0" name=""/>
        <dsp:cNvSpPr/>
      </dsp:nvSpPr>
      <dsp:spPr>
        <a:xfrm rot="15120000">
          <a:off x="4444962" y="2983620"/>
          <a:ext cx="410390" cy="519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440436"/>
            <a:satOff val="66932"/>
            <a:lumOff val="-145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525543" y="3146142"/>
        <a:ext cx="287273" cy="311930"/>
      </dsp:txXfrm>
    </dsp:sp>
    <dsp:sp modelId="{75720313-CA63-4E20-A995-02BBE6620405}">
      <dsp:nvSpPr>
        <dsp:cNvPr id="0" name=""/>
        <dsp:cNvSpPr/>
      </dsp:nvSpPr>
      <dsp:spPr>
        <a:xfrm>
          <a:off x="3518729" y="1361608"/>
          <a:ext cx="1540391" cy="1540391"/>
        </a:xfrm>
        <a:prstGeom prst="ellipse">
          <a:avLst/>
        </a:prstGeom>
        <a:solidFill>
          <a:schemeClr val="accent3">
            <a:hueOff val="-8587248"/>
            <a:satOff val="89242"/>
            <a:lumOff val="-1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 Light" panose="020F0302020204030204"/>
            </a:rPr>
            <a:t> (5) Check If Resolved</a:t>
          </a:r>
        </a:p>
      </dsp:txBody>
      <dsp:txXfrm>
        <a:off x="3744314" y="1587193"/>
        <a:ext cx="1089221" cy="1089221"/>
      </dsp:txXfrm>
    </dsp:sp>
    <dsp:sp modelId="{BD3B37C0-BE48-4932-BEA2-3F0C1465EF43}">
      <dsp:nvSpPr>
        <dsp:cNvPr id="0" name=""/>
        <dsp:cNvSpPr/>
      </dsp:nvSpPr>
      <dsp:spPr>
        <a:xfrm rot="19440000">
          <a:off x="5010654" y="1198413"/>
          <a:ext cx="410390" cy="519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587248"/>
            <a:satOff val="89242"/>
            <a:lumOff val="-194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22411" y="1338572"/>
        <a:ext cx="287273" cy="31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6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nas/DebuggingExtensions&#8203;" TargetMode="External"/><Relationship Id="rId2" Type="http://schemas.openxmlformats.org/officeDocument/2006/relationships/hyperlink" Target="http://www.stevestechspot.com/downloads/sosex_64.zip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hints/WinDbg/tree/master/ME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everberate.org/2013/05/deep-wizardry-stack-unwinding.html" TargetMode="External"/><Relationship Id="rId2" Type="http://schemas.openxmlformats.org/officeDocument/2006/relationships/hyperlink" Target="https://github.com/dotnet/coreclr/tree/master/Documentation/bot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twarren.org/2017/07/10/Memory-Usage-Inside-the-CLR/" TargetMode="External"/><Relationship Id="rId5" Type="http://schemas.openxmlformats.org/officeDocument/2006/relationships/hyperlink" Target="https://github.com/dotnet/docs/blob/master/docs/standard/garbage-collection/index.md" TargetMode="External"/><Relationship Id="rId4" Type="http://schemas.openxmlformats.org/officeDocument/2006/relationships/hyperlink" Target="https://eli.thegreenplace.net/2011/09/06/stack-frame-layout-on-x86-64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warren.org/2016/06/20/Visualising-the-dotNET-Garbage-Collector/" TargetMode="External"/><Relationship Id="rId2" Type="http://schemas.openxmlformats.org/officeDocument/2006/relationships/hyperlink" Target="http://journal.stuffwithstuff.com/2013/12/08/babys-first-garbage-colle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twarren.org/2017/01/13/Analysing-Pause-times-in-the-.NET-GC/" TargetMode="External"/><Relationship Id="rId5" Type="http://schemas.openxmlformats.org/officeDocument/2006/relationships/hyperlink" Target="https://mattwarren.org/2017/07/10/Memory-Usage-Inside-the-CLR/" TargetMode="External"/><Relationship Id="rId4" Type="http://schemas.openxmlformats.org/officeDocument/2006/relationships/hyperlink" Target="https://github.com/dotnet/coreclr/blob/master/Documentation/botr/garbage-collection.md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yarichuk" TargetMode="External"/><Relationship Id="rId2" Type="http://schemas.openxmlformats.org/officeDocument/2006/relationships/hyperlink" Target="mailto:michael.yarichu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://www.graymatterdeveloper.com/" TargetMode="External"/><Relationship Id="rId4" Type="http://schemas.openxmlformats.org/officeDocument/2006/relationships/hyperlink" Target="https://github.com/myarichu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4" y="1334791"/>
            <a:ext cx="6911974" cy="2803071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Managed Memory Leak 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4" y="4437899"/>
            <a:ext cx="6911974" cy="9901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Workshop </a:t>
            </a:r>
            <a:endParaRPr lang="en-US" sz="2200">
              <a:solidFill>
                <a:schemeClr val="tx2">
                  <a:lumMod val="9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20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Michael</a:t>
            </a:r>
            <a:r>
              <a:rPr lang="en-US" sz="2200">
                <a:solidFill>
                  <a:schemeClr val="tx2">
                    <a:lumMod val="90000"/>
                  </a:schemeClr>
                </a:solidFill>
                <a:cs typeface="Calibri" panose="020F0502020204030204"/>
              </a:rPr>
              <a:t> Yarichuk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E5C5-BF83-43F7-A526-34B59416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</a:t>
            </a:r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A5E118-26FD-4B86-AE3A-09EEDE57E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5573"/>
              </p:ext>
            </p:extLst>
          </p:nvPr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31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DF8-48FA-4C94-9521-A119562C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 Roots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95A0-6ED4-4FD4-B100-51754873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Starting point for </a:t>
            </a:r>
            <a:r>
              <a:rPr lang="en-US" i="1"/>
              <a:t>Mark Phase </a:t>
            </a:r>
            <a:r>
              <a:rPr lang="en-US"/>
              <a:t>iteration</a:t>
            </a:r>
          </a:p>
          <a:p>
            <a:r>
              <a:rPr lang="en-US"/>
              <a:t>GC Roots and any objects they reference are </a:t>
            </a:r>
            <a:r>
              <a:rPr lang="en-US" b="1"/>
              <a:t>not</a:t>
            </a:r>
            <a:r>
              <a:rPr lang="en-US"/>
              <a:t> released​!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695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DF8-48FA-4C94-9521-A119562C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 Roots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95A0-6ED4-4FD4-B100-51754873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Static references</a:t>
            </a:r>
          </a:p>
          <a:p>
            <a:r>
              <a:rPr lang="en-US">
                <a:solidFill>
                  <a:srgbClr val="FFFFFF"/>
                </a:solidFill>
              </a:rPr>
              <a:t>Stack references (roots for duration of method execution!)</a:t>
            </a:r>
          </a:p>
          <a:p>
            <a:r>
              <a:rPr lang="en-US">
                <a:solidFill>
                  <a:srgbClr val="FFFFFF"/>
                </a:solidFill>
              </a:rPr>
              <a:t>Handles (for p/invokes &amp; unmanaged)</a:t>
            </a:r>
          </a:p>
          <a:p>
            <a:r>
              <a:rPr lang="en-US">
                <a:solidFill>
                  <a:srgbClr val="FFFFFF"/>
                </a:solidFill>
              </a:rPr>
              <a:t>F-reachable queue references (more on this later!)</a:t>
            </a:r>
          </a:p>
        </p:txBody>
      </p:sp>
    </p:spTree>
    <p:extLst>
      <p:ext uri="{BB962C8B-B14F-4D97-AF65-F5344CB8AC3E}">
        <p14:creationId xmlns:p14="http://schemas.microsoft.com/office/powerpoint/2010/main" val="159502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41ED-96BB-4037-9270-CFF841D5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Shortest retention path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007670E-8AF4-406F-9404-966D4268E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315111"/>
              </p:ext>
            </p:extLst>
          </p:nvPr>
        </p:nvGraphicFramePr>
        <p:xfrm>
          <a:off x="1168400" y="2360613"/>
          <a:ext cx="9861550" cy="232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A44D5F38-9CAB-4CF9-ADEB-485541A970B0}"/>
              </a:ext>
            </a:extLst>
          </p:cNvPr>
          <p:cNvSpPr/>
          <p:nvPr/>
        </p:nvSpPr>
        <p:spPr>
          <a:xfrm>
            <a:off x="2466363" y="1107346"/>
            <a:ext cx="7432646" cy="1375795"/>
          </a:xfrm>
          <a:prstGeom prst="curvedDownArrow">
            <a:avLst>
              <a:gd name="adj1" fmla="val 24218"/>
              <a:gd name="adj2" fmla="val 60501"/>
              <a:gd name="adj3" fmla="val 3170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24EC6-40F0-4F20-964F-D669778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sz="3200"/>
              <a:t>GC Generations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FFC35B6-BA6B-4458-8502-AC6BE8131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14021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9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A47B7-2352-4A2E-8EAF-4035D0E6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GC Generations</a:t>
            </a:r>
          </a:p>
          <a:p>
            <a:endParaRPr lang="en-US" sz="320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A81B-5D10-45AE-93B1-54154161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Newly allocated objects start at Gen 0</a:t>
            </a:r>
          </a:p>
          <a:p>
            <a:r>
              <a:rPr lang="en-US"/>
              <a:t>Objects surviving a GC are promoted to next Gen</a:t>
            </a:r>
          </a:p>
          <a:p>
            <a:r>
              <a:rPr lang="en-US"/>
              <a:t>Bigger Gen = less frequent GC</a:t>
            </a:r>
          </a:p>
        </p:txBody>
      </p:sp>
    </p:spTree>
    <p:extLst>
      <p:ext uri="{BB962C8B-B14F-4D97-AF65-F5344CB8AC3E}">
        <p14:creationId xmlns:p14="http://schemas.microsoft.com/office/powerpoint/2010/main" val="13589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832-B4DA-4D08-8AA7-04E72494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Finalization &amp; F-reachable queues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7BFD572-843B-4C0B-9B4D-6B9F32A42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52093"/>
              </p:ext>
            </p:extLst>
          </p:nvPr>
        </p:nvGraphicFramePr>
        <p:xfrm>
          <a:off x="1488262" y="1712913"/>
          <a:ext cx="9212962" cy="428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84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7905-8958-4EC2-B987-C278A7CF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EC56-181A-4E04-B655-68ED60D8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CLR GC frees memory, it leaves "holes"</a:t>
            </a:r>
          </a:p>
          <a:p>
            <a:r>
              <a:rPr lang="en-US">
                <a:solidFill>
                  <a:srgbClr val="FFFFFF"/>
                </a:solidFill>
              </a:rPr>
              <a:t>It may decide to compact memory and "close" the "holes"</a:t>
            </a:r>
          </a:p>
          <a:p>
            <a:r>
              <a:rPr lang="en-US">
                <a:solidFill>
                  <a:srgbClr val="FFFFFF"/>
                </a:solidFill>
              </a:rPr>
              <a:t>Big fragmentation = more frequent GC cycles</a:t>
            </a:r>
          </a:p>
          <a:p>
            <a:r>
              <a:rPr lang="en-US">
                <a:solidFill>
                  <a:srgbClr val="FFFFFF"/>
                </a:solidFill>
              </a:rPr>
              <a:t>LOH is not compacted automatically! 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Except one specific scenario – read more in the </a:t>
            </a:r>
            <a:r>
              <a:rPr lang="en-US" err="1">
                <a:solidFill>
                  <a:srgbClr val="FFFFFF"/>
                </a:solidFill>
              </a:rPr>
              <a:t>Github</a:t>
            </a:r>
            <a:r>
              <a:rPr lang="en-US">
                <a:solidFill>
                  <a:srgbClr val="FFFFFF"/>
                </a:solidFill>
              </a:rPr>
              <a:t> link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5A72B-C560-4907-9190-AA64A3405DD9}"/>
              </a:ext>
            </a:extLst>
          </p:cNvPr>
          <p:cNvSpPr txBox="1"/>
          <p:nvPr/>
        </p:nvSpPr>
        <p:spPr>
          <a:xfrm>
            <a:off x="1772" y="6106633"/>
            <a:ext cx="7572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https://github.com/dotnet/runtime/issues/8392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F0AF8-1DA4-42CA-B0C7-4782374CC8D9}"/>
              </a:ext>
            </a:extLst>
          </p:cNvPr>
          <p:cNvSpPr txBox="1"/>
          <p:nvPr/>
        </p:nvSpPr>
        <p:spPr>
          <a:xfrm>
            <a:off x="1773" y="6452191"/>
            <a:ext cx="11701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https://github.com/dotnet/docs/blob/master/docs/standard/garbage-collection/large-object-heap.md</a:t>
            </a:r>
          </a:p>
        </p:txBody>
      </p:sp>
    </p:spTree>
    <p:extLst>
      <p:ext uri="{BB962C8B-B14F-4D97-AF65-F5344CB8AC3E}">
        <p14:creationId xmlns:p14="http://schemas.microsoft.com/office/powerpoint/2010/main" val="122213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251B-9CAB-4669-9686-E973BF39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6EF3-A6A4-41A7-B9A4-69642BBC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 fragmentation = more GC cycles</a:t>
            </a:r>
          </a:p>
          <a:p>
            <a:r>
              <a:rPr lang="en-US">
                <a:solidFill>
                  <a:srgbClr val="FFFFFF"/>
                </a:solidFill>
              </a:rPr>
              <a:t>More GC cycles = More CPU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13E1-8EC8-43C3-A961-83664A03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 Allocation Budget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66B1-2EA3-4122-BEAA-62C25805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</a:t>
            </a:r>
            <a:r>
              <a:rPr lang="en-US" b="1"/>
              <a:t>generation</a:t>
            </a:r>
            <a:r>
              <a:rPr lang="en-US"/>
              <a:t> has allocation budget</a:t>
            </a:r>
          </a:p>
          <a:p>
            <a:r>
              <a:rPr lang="en-US"/>
              <a:t>If you allocate more than budget, GC for that </a:t>
            </a:r>
            <a:r>
              <a:rPr lang="en-US" b="1"/>
              <a:t>generation</a:t>
            </a:r>
            <a:r>
              <a:rPr lang="en-US"/>
              <a:t> is triggered</a:t>
            </a:r>
          </a:p>
          <a:p>
            <a:pPr lvl="1"/>
            <a:r>
              <a:rPr lang="en-US"/>
              <a:t>This is not necessarily true, GC may run for ALL of </a:t>
            </a:r>
            <a:r>
              <a:rPr lang="en-US" b="1"/>
              <a:t>generations</a:t>
            </a:r>
            <a:endParaRPr lang="en-US"/>
          </a:p>
          <a:p>
            <a:r>
              <a:rPr lang="en-US"/>
              <a:t>Watching allocations may provide a hint of where a leak might be!</a:t>
            </a:r>
          </a:p>
          <a:p>
            <a:pPr lvl="1"/>
            <a:r>
              <a:rPr lang="en-US"/>
              <a:t>This is especially true for Gen0</a:t>
            </a:r>
          </a:p>
          <a:p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266B8-F4F6-432D-809E-A5B09CFEC501}"/>
              </a:ext>
            </a:extLst>
          </p:cNvPr>
          <p:cNvSpPr/>
          <p:nvPr/>
        </p:nvSpPr>
        <p:spPr>
          <a:xfrm>
            <a:off x="0" y="5936755"/>
            <a:ext cx="9622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/>
              <a:t>https://mattwarren.org/2016/02/04/learning-how-garbage-collectors-work-part-1/</a:t>
            </a:r>
          </a:p>
        </p:txBody>
      </p:sp>
    </p:spTree>
    <p:extLst>
      <p:ext uri="{BB962C8B-B14F-4D97-AF65-F5344CB8AC3E}">
        <p14:creationId xmlns:p14="http://schemas.microsoft.com/office/powerpoint/2010/main" val="37240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EB3E-E735-4C56-A176-B86AA411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Possible symptoms of 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29E1-1032-4F6A-9855-CF0E6469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Slowdowns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Execution pauses (freezes)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High resource usage (CPU/RAM)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Obviously – constantly growing memory!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3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69EA0-8247-4C8E-8AD4-6EAE1A97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3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spc="-100"/>
              <a:t>A word (or three!) about the investigation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0E3F-0F92-40BC-9185-88F8CFA6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6350" y="4063999"/>
            <a:ext cx="5015638" cy="1704975"/>
          </a:xfrm>
        </p:spPr>
        <p:txBody>
          <a:bodyPr vert="horz" lIns="0" tIns="0" rIns="0" bIns="0" rtlCol="0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  <a:alpha val="58000"/>
                  </a:schemeClr>
                </a:solidFill>
              </a:rPr>
              <a:t>Part 2</a:t>
            </a: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506856E7-00DA-470C-A41F-5BEA6118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10" y="1091610"/>
            <a:ext cx="4665920" cy="46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B4AFCE-B8A3-4C33-B745-38EE951B3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55547"/>
              </p:ext>
            </p:extLst>
          </p:nvPr>
        </p:nvGraphicFramePr>
        <p:xfrm>
          <a:off x="-65567" y="1444626"/>
          <a:ext cx="12323134" cy="510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8F5EFA-5ED2-4112-B62E-022E710C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/>
                <a:cs typeface="Calibri Light"/>
              </a:rPr>
              <a:t>Investigation process</a:t>
            </a:r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C1A31-0941-4269-BD8A-10519AD8A291}"/>
              </a:ext>
            </a:extLst>
          </p:cNvPr>
          <p:cNvCxnSpPr/>
          <p:nvPr/>
        </p:nvCxnSpPr>
        <p:spPr>
          <a:xfrm flipH="1">
            <a:off x="6872177" y="1554125"/>
            <a:ext cx="813390" cy="329610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123926-68EF-4718-BE46-D9A796E2025B}"/>
              </a:ext>
            </a:extLst>
          </p:cNvPr>
          <p:cNvSpPr txBox="1"/>
          <p:nvPr/>
        </p:nvSpPr>
        <p:spPr>
          <a:xfrm>
            <a:off x="7693764" y="1252205"/>
            <a:ext cx="182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Start here!</a:t>
            </a:r>
          </a:p>
        </p:txBody>
      </p:sp>
    </p:spTree>
    <p:extLst>
      <p:ext uri="{BB962C8B-B14F-4D97-AF65-F5344CB8AC3E}">
        <p14:creationId xmlns:p14="http://schemas.microsoft.com/office/powerpoint/2010/main" val="518185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9216-C4F2-4074-A8BF-E660C0F7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Theory?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A267FA9-144C-4A35-9E7C-A05DC710C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162680"/>
              </p:ext>
            </p:extLst>
          </p:nvPr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52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A293-385A-48FF-93F3-51EC9558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resource leaks as a </a:t>
            </a:r>
            <a:r>
              <a:rPr lang="en-US" b="1">
                <a:ea typeface="+mj-lt"/>
                <a:cs typeface="+mj-lt"/>
              </a:rPr>
              <a:t>symptom</a:t>
            </a:r>
            <a:br>
              <a:rPr lang="en-US"/>
            </a:br>
            <a:r>
              <a:rPr lang="en-US"/>
              <a:t>(not only </a:t>
            </a:r>
            <a:r>
              <a:rPr lang="en-US" b="1"/>
              <a:t>memory leaks!)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E990A-6544-412A-8D75-57032262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public static async Task&lt;string&gt; </a:t>
            </a:r>
            <a:r>
              <a:rPr lang="en-US" err="1">
                <a:ea typeface="+mn-lt"/>
                <a:cs typeface="+mn-lt"/>
              </a:rPr>
              <a:t>GetResponseFromGet</a:t>
            </a:r>
            <a:r>
              <a:rPr lang="en-US">
                <a:ea typeface="+mn-lt"/>
                <a:cs typeface="+mn-lt"/>
              </a:rPr>
              <a:t>(string 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{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using (var </a:t>
            </a:r>
            <a:r>
              <a:rPr lang="en-US" err="1">
                <a:ea typeface="+mn-lt"/>
                <a:cs typeface="+mn-lt"/>
              </a:rPr>
              <a:t>httpClient</a:t>
            </a:r>
            <a:r>
              <a:rPr lang="en-US">
                <a:ea typeface="+mn-lt"/>
                <a:cs typeface="+mn-lt"/>
              </a:rPr>
              <a:t> = new </a:t>
            </a:r>
            <a:r>
              <a:rPr lang="en-US" err="1">
                <a:ea typeface="+mn-lt"/>
                <a:cs typeface="+mn-lt"/>
              </a:rPr>
              <a:t>HttpClient</a:t>
            </a:r>
            <a:r>
              <a:rPr lang="en-US">
                <a:ea typeface="+mn-lt"/>
                <a:cs typeface="+mn-lt"/>
              </a:rPr>
              <a:t>())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   {</a:t>
            </a: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 var result = await </a:t>
            </a:r>
            <a:r>
              <a:rPr lang="en-US" err="1">
                <a:ea typeface="+mn-lt"/>
                <a:cs typeface="+mn-lt"/>
              </a:rPr>
              <a:t>httpClient.GetAsync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);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 return await </a:t>
            </a:r>
            <a:r>
              <a:rPr lang="en-US" err="1">
                <a:ea typeface="+mn-lt"/>
                <a:cs typeface="+mn-lt"/>
              </a:rPr>
              <a:t>result.Content.ReadAsStringAsync</a:t>
            </a:r>
            <a:r>
              <a:rPr lang="en-US">
                <a:ea typeface="+mn-lt"/>
                <a:cs typeface="+mn-lt"/>
              </a:rPr>
              <a:t>();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   }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1F7FB4-F466-4516-A2B5-02746B030E6E}"/>
              </a:ext>
            </a:extLst>
          </p:cNvPr>
          <p:cNvCxnSpPr/>
          <p:nvPr/>
        </p:nvCxnSpPr>
        <p:spPr>
          <a:xfrm flipH="1" flipV="1">
            <a:off x="5791201" y="3496339"/>
            <a:ext cx="1353879" cy="157716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2B213B-3D90-4BE6-8042-2EF2DEAE554B}"/>
              </a:ext>
            </a:extLst>
          </p:cNvPr>
          <p:cNvSpPr txBox="1"/>
          <p:nvPr/>
        </p:nvSpPr>
        <p:spPr>
          <a:xfrm>
            <a:off x="7224159" y="3086321"/>
            <a:ext cx="2893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Dispose will "leak" connections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B4CF6-C0C8-40D5-A099-A6A24CA22403}"/>
              </a:ext>
            </a:extLst>
          </p:cNvPr>
          <p:cNvSpPr txBox="1"/>
          <p:nvPr/>
        </p:nvSpPr>
        <p:spPr>
          <a:xfrm>
            <a:off x="1772" y="6487633"/>
            <a:ext cx="7660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https://www.nimaara.com/beware-of-the-net-httpclient/</a:t>
            </a:r>
          </a:p>
        </p:txBody>
      </p:sp>
    </p:spTree>
    <p:extLst>
      <p:ext uri="{BB962C8B-B14F-4D97-AF65-F5344CB8AC3E}">
        <p14:creationId xmlns:p14="http://schemas.microsoft.com/office/powerpoint/2010/main" val="165756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31B-6464-4B98-A2A1-E7658D3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Investigation!</a:t>
            </a:r>
            <a:br>
              <a:rPr lang="en-US"/>
            </a:br>
            <a:r>
              <a:rPr lang="en-US"/>
              <a:t>(gather information)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1575-CADF-4255-9141-91B4F5CE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WinDBG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err="1">
                <a:solidFill>
                  <a:srgbClr val="FFFFFF"/>
                </a:solidFill>
              </a:rPr>
              <a:t>Perfview</a:t>
            </a:r>
          </a:p>
          <a:p>
            <a:r>
              <a:rPr lang="en-US">
                <a:solidFill>
                  <a:srgbClr val="FFFFFF"/>
                </a:solidFill>
              </a:rPr>
              <a:t>Memory Profilers</a:t>
            </a:r>
          </a:p>
          <a:p>
            <a:r>
              <a:rPr lang="en-US" err="1">
                <a:solidFill>
                  <a:srgbClr val="FFFFFF"/>
                </a:solidFill>
              </a:rPr>
              <a:t>ClrMD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Dashboards/monitoring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C7A65-606F-470C-BBAE-54DE5CED7A23}"/>
              </a:ext>
            </a:extLst>
          </p:cNvPr>
          <p:cNvSpPr txBox="1"/>
          <p:nvPr/>
        </p:nvSpPr>
        <p:spPr>
          <a:xfrm>
            <a:off x="-33670" y="6487633"/>
            <a:ext cx="6659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https://github.com/microsoft/perfview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84792-ADAB-4B1C-ABE8-6B8F7D8FBDD0}"/>
              </a:ext>
            </a:extLst>
          </p:cNvPr>
          <p:cNvSpPr txBox="1"/>
          <p:nvPr/>
        </p:nvSpPr>
        <p:spPr>
          <a:xfrm>
            <a:off x="-33670" y="6168655"/>
            <a:ext cx="5534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https://github.com/microsoft/clrmd</a:t>
            </a:r>
          </a:p>
        </p:txBody>
      </p:sp>
    </p:spTree>
    <p:extLst>
      <p:ext uri="{BB962C8B-B14F-4D97-AF65-F5344CB8AC3E}">
        <p14:creationId xmlns:p14="http://schemas.microsoft.com/office/powerpoint/2010/main" val="292451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05FC-B586-407A-B867-FCB51D7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3) Evidence</a:t>
            </a:r>
            <a:br>
              <a:rPr lang="en-US"/>
            </a:br>
            <a:r>
              <a:rPr lang="en-US"/>
              <a:t>(find a smoking gun...)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A4B4-24E4-4CE4-9243-8D97282E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Examples:</a:t>
            </a:r>
          </a:p>
          <a:p>
            <a:r>
              <a:rPr lang="en-US">
                <a:solidFill>
                  <a:srgbClr val="FFFFFF"/>
                </a:solidFill>
              </a:rPr>
              <a:t>Unreasonable amount of object instances</a:t>
            </a:r>
          </a:p>
          <a:p>
            <a:r>
              <a:rPr lang="en-US">
                <a:solidFill>
                  <a:srgbClr val="FFFFFF"/>
                </a:solidFill>
              </a:rPr>
              <a:t>The amount of HUGE object instances</a:t>
            </a:r>
          </a:p>
          <a:p>
            <a:r>
              <a:rPr lang="en-US">
                <a:solidFill>
                  <a:srgbClr val="FFFFFF"/>
                </a:solidFill>
              </a:rPr>
              <a:t>Very high memory fragmentation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Too much connections (resource leak?)</a:t>
            </a:r>
          </a:p>
          <a:p>
            <a:r>
              <a:rPr lang="en-US">
                <a:solidFill>
                  <a:srgbClr val="FFFFFF"/>
                </a:solidFill>
              </a:rPr>
              <a:t>GC Root s pointing to certain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6196-C525-41EA-838C-02CEB925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/>
              <a:t>Example of evidence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5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D8D4AE3-1FBB-47A4-8C25-1D6EEAA18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60" b="3057"/>
          <a:stretch/>
        </p:blipFill>
        <p:spPr>
          <a:xfrm>
            <a:off x="1661883" y="2636839"/>
            <a:ext cx="8844559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7F1C5-B655-4C49-853C-AD3651FE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/>
              <a:t>Example of evidence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A813375A-5BEA-4F7B-B9C8-543D79B2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181" y="2636839"/>
            <a:ext cx="8001963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956F-6B31-4A27-B372-C8908D0B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&amp; 5) Make changes &amp; check if resolved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02D7-BB78-449E-9692-48C703E7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Make relevant changes (less allocations, remove references etc.)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It is possible that the original theory wasn't correct!</a:t>
            </a:r>
          </a:p>
          <a:p>
            <a:r>
              <a:rPr lang="en-US">
                <a:solidFill>
                  <a:srgbClr val="FFFFFF"/>
                </a:solidFill>
              </a:rPr>
              <a:t>Rinse and repeat as needed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CF44-D3D7-41F7-AC81-F510E504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1469364"/>
            <a:ext cx="10728324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spc="-100"/>
              <a:t>This workshop is about working in Windows!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1F23-ACD4-4A5B-B3F0-315295CB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3799133"/>
            <a:ext cx="10728324" cy="993670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Working with dumps on Linux requires usage of different tools, but </a:t>
            </a:r>
            <a:r>
              <a:rPr lang="en-US" i="1">
                <a:solidFill>
                  <a:schemeClr val="tx2">
                    <a:lumMod val="90000"/>
                  </a:schemeClr>
                </a:solidFill>
              </a:rPr>
              <a:t>roughly 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works the same</a:t>
            </a:r>
          </a:p>
        </p:txBody>
      </p:sp>
      <p:sp>
        <p:nvSpPr>
          <p:cNvPr id="16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6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977-D425-4E6C-AD1C-44C641AA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F-Reachable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34D7-4C0B-4E01-9241-00FA68A3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Elements in </a:t>
            </a:r>
            <a:r>
              <a:rPr lang="en-US" i="1">
                <a:solidFill>
                  <a:srgbClr val="FFFFFF"/>
                </a:solidFill>
              </a:rPr>
              <a:t>f-reachable 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roots during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mark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phase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"live" in Gen2 while in </a:t>
            </a:r>
            <a:r>
              <a:rPr lang="en-US" i="1">
                <a:solidFill>
                  <a:srgbClr val="FFFFFF"/>
                </a:solidFill>
              </a:rPr>
              <a:t>f-reachable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 i="1">
                <a:solidFill>
                  <a:srgbClr val="FFFFFF"/>
                </a:solidFill>
              </a:rPr>
              <a:t>Cease </a:t>
            </a:r>
            <a:r>
              <a:rPr lang="en-US">
                <a:solidFill>
                  <a:srgbClr val="FFFFFF"/>
                </a:solidFill>
              </a:rPr>
              <a:t>to become roots after GC</a:t>
            </a:r>
            <a:endParaRPr lang="en-US" i="1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2BD9FB-6C4C-4948-A4F4-8E9FC90C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DB51C-B80E-4B27-9779-A1DE3232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7781925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5EA21-2D44-490E-BBD5-D0409F26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spc="-100"/>
              <a:t>The practical side of things...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AD38-883E-4F51-A7F8-54A1B870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831771"/>
            <a:ext cx="5015638" cy="1937204"/>
          </a:xfrm>
        </p:spPr>
        <p:txBody>
          <a:bodyPr vert="horz" lIns="0" tIns="0" rIns="0" bIns="0" rtlCol="0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Part 3</a:t>
            </a: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6273683" y="3123655"/>
            <a:ext cx="3362287" cy="31471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9411-137B-4CD6-8E3B-681C80C0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Memory dumps, when?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2620-445B-4AF4-A78A-5EA273A3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High resource usage (CPU/RAM)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Process hangs/crashes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Inefficiencies/slowdowns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D8411-857B-4443-9881-7EFEA4C551FE}"/>
              </a:ext>
            </a:extLst>
          </p:cNvPr>
          <p:cNvSpPr txBox="1"/>
          <p:nvPr/>
        </p:nvSpPr>
        <p:spPr>
          <a:xfrm>
            <a:off x="3554819" y="4423144"/>
            <a:ext cx="50557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The Hand Extrablack"/>
              </a:rPr>
              <a:t>Note: memory dumps are a last resort!</a:t>
            </a:r>
            <a:r>
              <a:rPr lang="en-US" sz="4000" b="1">
                <a:latin typeface="The Hand Extrablack"/>
                <a:cs typeface="Calibri"/>
              </a:rPr>
              <a:t>​</a:t>
            </a:r>
            <a:endParaRPr lang="en-US" sz="4000" b="1">
              <a:latin typeface="The Hand Extrablack"/>
            </a:endParaRPr>
          </a:p>
        </p:txBody>
      </p:sp>
    </p:spTree>
    <p:extLst>
      <p:ext uri="{BB962C8B-B14F-4D97-AF65-F5344CB8AC3E}">
        <p14:creationId xmlns:p14="http://schemas.microsoft.com/office/powerpoint/2010/main" val="3953377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A603E-88BC-4F3D-82D8-748D788D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sz="3200"/>
              <a:t>Not only WinDbg!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273B87E-EC5B-44D8-B573-C3DFB1266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507110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92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A603E-88BC-4F3D-82D8-748D788D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sz="3200"/>
              <a:t>Linux – where to start?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273B87E-EC5B-44D8-B573-C3DFB12669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E61EFDE0-D668-4129-8A1A-CAE635648C33}"/>
              </a:ext>
            </a:extLst>
          </p:cNvPr>
          <p:cNvSpPr txBox="1"/>
          <p:nvPr/>
        </p:nvSpPr>
        <p:spPr>
          <a:xfrm>
            <a:off x="1772" y="6487632"/>
            <a:ext cx="7164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https://github.com/microsoft/ProcDump-for-Linux</a:t>
            </a:r>
          </a:p>
        </p:txBody>
      </p:sp>
    </p:spTree>
    <p:extLst>
      <p:ext uri="{BB962C8B-B14F-4D97-AF65-F5344CB8AC3E}">
        <p14:creationId xmlns:p14="http://schemas.microsoft.com/office/powerpoint/2010/main" val="186932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AF968-477D-4DAE-875C-AE15BCE8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Investigating in Linux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D7B7BD2-56C6-4725-8CD1-4D36B4D51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59826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DA6944D-0B35-4F59-965B-337FAF72D537}"/>
              </a:ext>
            </a:extLst>
          </p:cNvPr>
          <p:cNvSpPr txBox="1"/>
          <p:nvPr/>
        </p:nvSpPr>
        <p:spPr>
          <a:xfrm>
            <a:off x="-33670" y="6487633"/>
            <a:ext cx="11444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https://github.com/dotnet/diagnostics/blob/master/documentation/sos-debugging-extension.md</a:t>
            </a:r>
          </a:p>
        </p:txBody>
      </p:sp>
    </p:spTree>
    <p:extLst>
      <p:ext uri="{BB962C8B-B14F-4D97-AF65-F5344CB8AC3E}">
        <p14:creationId xmlns:p14="http://schemas.microsoft.com/office/powerpoint/2010/main" val="596537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9045F-F7E2-4FBF-AC9C-669E4895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sz="3200"/>
              <a:t>.Net CLI Tools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9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212" name="Content Placeholder 209">
            <a:extLst>
              <a:ext uri="{FF2B5EF4-FFF2-40B4-BE49-F238E27FC236}">
                <a16:creationId xmlns:a16="http://schemas.microsoft.com/office/drawing/2014/main" id="{9104C5E7-A4A9-45B4-B174-CA8CB9CCA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60959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3" name="TextBox 1">
            <a:extLst>
              <a:ext uri="{FF2B5EF4-FFF2-40B4-BE49-F238E27FC236}">
                <a16:creationId xmlns:a16="http://schemas.microsoft.com/office/drawing/2014/main" id="{9F0DC62C-6737-433E-8FD2-FCD2A4D2661F}"/>
              </a:ext>
            </a:extLst>
          </p:cNvPr>
          <p:cNvSpPr txBox="1"/>
          <p:nvPr/>
        </p:nvSpPr>
        <p:spPr>
          <a:xfrm>
            <a:off x="3246879" y="2697642"/>
            <a:ext cx="567601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SFMono-Regular"/>
              </a:rPr>
              <a:t>dotnet tool install --global [tool name]</a:t>
            </a:r>
            <a:endParaRPr lang="en-US" sz="24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AC035-588E-48DC-BEFC-25755859B272}"/>
              </a:ext>
            </a:extLst>
          </p:cNvPr>
          <p:cNvSpPr/>
          <p:nvPr/>
        </p:nvSpPr>
        <p:spPr>
          <a:xfrm>
            <a:off x="11363" y="6419633"/>
            <a:ext cx="1133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/>
              <a:t>https://github.com/dotnet/diagnostics/blob/master/documentation/dotnet-counters-instructions.md</a:t>
            </a:r>
          </a:p>
        </p:txBody>
      </p:sp>
    </p:spTree>
    <p:extLst>
      <p:ext uri="{BB962C8B-B14F-4D97-AF65-F5344CB8AC3E}">
        <p14:creationId xmlns:p14="http://schemas.microsoft.com/office/powerpoint/2010/main" val="393926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9F36A-1699-45DF-B7B4-3C5F850E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1469364"/>
            <a:ext cx="10728324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spc="-100"/>
              <a:t>WinDbg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71EB-ECAF-4CC6-A693-21690BDA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3799133"/>
            <a:ext cx="10728324" cy="993670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How and what?</a:t>
            </a:r>
          </a:p>
        </p:txBody>
      </p:sp>
      <p:sp>
        <p:nvSpPr>
          <p:cNvPr id="16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CB8-C600-4A20-BEBF-F996F2FD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WinDbg?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9E9101B-6FB7-4CA1-8B18-5370F6041E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635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4D446-9C0A-4F2B-BE3C-A4E50448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3200" b="1"/>
              <a:t>SOS debugging extension (Son of Strike)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B06B-1462-4BF6-AEA9-759AFF61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WinDBG extension that allows debugging .Net processes</a:t>
            </a:r>
          </a:p>
          <a:p>
            <a:r>
              <a:rPr lang="en-US"/>
              <a:t>SOS depends on Windows version!</a:t>
            </a:r>
          </a:p>
          <a:p>
            <a:pPr lvl="1"/>
            <a:r>
              <a:rPr lang="en-US"/>
              <a:t>Especially relevant for dumps from another machine</a:t>
            </a:r>
          </a:p>
          <a:p>
            <a:pPr lvl="1"/>
            <a:r>
              <a:rPr lang="en-US"/>
              <a:t>New WinDbg will fetch SOS automatically</a:t>
            </a:r>
          </a:p>
          <a:p>
            <a:pPr lvl="1"/>
            <a:r>
              <a:rPr lang="en-US"/>
              <a:t>Use </a:t>
            </a:r>
            <a:r>
              <a:rPr lang="en-US" b="1"/>
              <a:t>dotnet-sos </a:t>
            </a:r>
            <a:r>
              <a:rPr lang="en-US"/>
              <a:t>for Linux or old WinDbg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FD48144D-1BD1-40CB-9332-1A4E162BA29B}"/>
              </a:ext>
            </a:extLst>
          </p:cNvPr>
          <p:cNvSpPr txBox="1"/>
          <p:nvPr/>
        </p:nvSpPr>
        <p:spPr>
          <a:xfrm>
            <a:off x="1772" y="6487633"/>
            <a:ext cx="1072647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https://docs.microsoft.com/en-us/dotnet/framework/tools/sos-dll-sos-debugging-extension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952804-8C2A-4702-A953-08FE8797FE7D}"/>
              </a:ext>
            </a:extLst>
          </p:cNvPr>
          <p:cNvSpPr txBox="1">
            <a:spLocks/>
          </p:cNvSpPr>
          <p:nvPr/>
        </p:nvSpPr>
        <p:spPr>
          <a:xfrm>
            <a:off x="5530125" y="4829250"/>
            <a:ext cx="28035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.loadby sos clr</a:t>
            </a:r>
          </a:p>
          <a:p>
            <a:r>
              <a:rPr lang="en-US"/>
              <a:t>.loadby sos coreclr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2E637A-11D8-4F0C-A5EB-D018D2BDAB7E}"/>
              </a:ext>
            </a:extLst>
          </p:cNvPr>
          <p:cNvCxnSpPr/>
          <p:nvPr/>
        </p:nvCxnSpPr>
        <p:spPr>
          <a:xfrm>
            <a:off x="4399442" y="5322258"/>
            <a:ext cx="958702" cy="177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689573-8C77-4378-90C9-240CF65A073D}"/>
              </a:ext>
            </a:extLst>
          </p:cNvPr>
          <p:cNvSpPr txBox="1"/>
          <p:nvPr/>
        </p:nvSpPr>
        <p:spPr>
          <a:xfrm>
            <a:off x="1112875" y="4958538"/>
            <a:ext cx="49182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Load SOS with those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69EA0-8247-4C8E-8AD4-6EAE1A97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188" y="720000"/>
            <a:ext cx="6947450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spc="-100"/>
              <a:t>A word (or two) about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0E3F-0F92-40BC-9185-88F8CFA6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8188" y="3831771"/>
            <a:ext cx="6947450" cy="1937204"/>
          </a:xfrm>
        </p:spPr>
        <p:txBody>
          <a:bodyPr vert="horz" lIns="0" tIns="0" rIns="0" bIns="0" rtlCol="0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203252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DB0BD-1E2C-4F8E-A8C4-A199345A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sz="3200"/>
              <a:t>Common commands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A107-3263-4EF9-8D96-B702FCA4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!dumpheap [-stat] [-mt &lt;&gt;] [-type &lt;&gt;] [-strings] [-min] [-max]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!dumpgen &lt;genNum&gt; [-free] [-stat] [-type &lt;&gt;] [-nostrings] (SOSEX)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!gcroot &lt;objectAddr&gt; [-nostacks]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!refs &lt;objectAddr&gt; [-target|-source] (SOSEX)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!finalizequeue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!finq [genNum] [-stat] (SOSEX)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!frq [-stat]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!objsize &lt;addr&gt;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!do &lt;address&gt;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</a:rPr>
              <a:t>!mdt [typename | MT] [addr] [-r[:level]] [-e[:level]] (SOSEX)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700"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199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AAE2-E851-4E33-B27C-2D57C87D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B81F-AF0F-49D0-B059-9EF6236F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SOSEX -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http://www.stevestechspot.com/downloads/sosex_64.zip</a:t>
            </a:r>
            <a:endParaRPr lang="en-US">
              <a:solidFill>
                <a:srgbClr val="FFFFFF"/>
              </a:solidFill>
            </a:endParaRPr>
          </a:p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GSOSE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G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rand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on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f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trike) -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https://github.com/chrisnas/DebuggingExtensions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MEX Debugging Extension -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https://github.com/REhints/WinDbg/tree/master/MEX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0E7C27-8508-4982-B194-28DAB9801BFC}"/>
              </a:ext>
            </a:extLst>
          </p:cNvPr>
          <p:cNvSpPr txBox="1">
            <a:spLocks/>
          </p:cNvSpPr>
          <p:nvPr/>
        </p:nvSpPr>
        <p:spPr>
          <a:xfrm>
            <a:off x="2691675" y="4448250"/>
            <a:ext cx="6813547" cy="202977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.load [path to extension dll]</a:t>
            </a:r>
          </a:p>
          <a:p>
            <a:endParaRPr lang="en-US"/>
          </a:p>
          <a:p>
            <a:r>
              <a:rPr lang="en-US"/>
              <a:t>Note: GSOSE and MEX don't work with .Net Core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1194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2ECF4-37EC-463C-B8ED-E0EF64DC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Useful reading materials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4E12-6D90-4E69-BAF5-7FB9ADC0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  <a:hlinkClick r:id="rId2"/>
              </a:rPr>
              <a:t>.Net Book of Runtime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  <a:hlinkClick r:id="rId3"/>
              </a:rPr>
              <a:t>https://blog.reverberate.org/2013/05/deep-wizardry-stack-unwinding.html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  <a:hlinkClick r:id="rId4"/>
              </a:rPr>
              <a:t>https://eli.thegreenplace.net/2011/09/06/stack-frame-layout-on-x86-64/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  <a:hlinkClick r:id="rId5"/>
              </a:rPr>
              <a:t>https://github.com/dotnet/docs/blob/master/docs/standard/garbage-collection/index.md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Calibri"/>
                <a:cs typeface="Calibri"/>
                <a:hlinkClick r:id="rId6"/>
              </a:rPr>
              <a:t>https://mattwarren.org/2017/07/10/Memory-Usage-Inside-the-CLR/</a:t>
            </a:r>
            <a:endParaRPr lang="en-US" sz="17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789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BC3E2-DA62-41DB-8C16-8D4FC95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cap="none" spc="-100"/>
              <a:t>Hands-on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7468-E7B2-458B-A9F3-B32F73B4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90000"/>
                  </a:schemeClr>
                </a:solidFill>
              </a:rPr>
              <a:t>Part 4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1EDD5-B415-427B-8D01-F76130BD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/>
              <a:t>Hands-on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C8B5-EAC4-4B9C-B841-4F55C587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</a:rPr>
              <a:t>Take a look at the process, it's usage of system resources. Do tracing. 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</a:rPr>
              <a:t>Use Process Explorer to take "Full Dump" and investigate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</a:rPr>
              <a:t>Once theory is established, take a look at code</a:t>
            </a:r>
          </a:p>
          <a:p>
            <a:pPr lvl="1">
              <a:lnSpc>
                <a:spcPct val="110000"/>
              </a:lnSpc>
            </a:pPr>
            <a:r>
              <a:rPr lang="en-US" sz="2600"/>
              <a:t>If needed, take a look at dump again</a:t>
            </a:r>
            <a:endParaRPr lang="en-US" sz="2600">
              <a:solidFill>
                <a:srgbClr val="FFFFFF">
                  <a:alpha val="58000"/>
                </a:srgbClr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</a:rPr>
              <a:t>Conclusions, perhaps a fix</a:t>
            </a:r>
          </a:p>
        </p:txBody>
      </p:sp>
    </p:spTree>
    <p:extLst>
      <p:ext uri="{BB962C8B-B14F-4D97-AF65-F5344CB8AC3E}">
        <p14:creationId xmlns:p14="http://schemas.microsoft.com/office/powerpoint/2010/main" val="3150411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A587A-D426-442E-ABBB-6EEDB7E6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en-US" sz="3200"/>
              <a:t>Summary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50AD-44EF-47BF-94A1-DB9BBD844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513537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Dumps are most useful to investigate issues in production</a:t>
            </a:r>
          </a:p>
          <a:p>
            <a:r>
              <a:rPr lang="en-US"/>
              <a:t>WinDbg can and should be used together with other tools</a:t>
            </a:r>
          </a:p>
          <a:p>
            <a:r>
              <a:rPr lang="en-US"/>
              <a:t>Memory leaks in .Net can have multiple possible symptoms</a:t>
            </a:r>
          </a:p>
          <a:p>
            <a:r>
              <a:rPr lang="en-US"/>
              <a:t>Dump investigation: common sense + technical knowledge + code behavior</a:t>
            </a:r>
          </a:p>
          <a:p>
            <a:r>
              <a:rPr lang="en-US"/>
              <a:t>Dump investigation is unpredictable</a:t>
            </a:r>
          </a:p>
          <a:p>
            <a:r>
              <a:rPr lang="en-US"/>
              <a:t>More often than not, managed memory leak = reference leak</a:t>
            </a:r>
          </a:p>
        </p:txBody>
      </p:sp>
    </p:spTree>
    <p:extLst>
      <p:ext uri="{BB962C8B-B14F-4D97-AF65-F5344CB8AC3E}">
        <p14:creationId xmlns:p14="http://schemas.microsoft.com/office/powerpoint/2010/main" val="1652424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A7F9-EB9E-40B2-B4A4-4644D15F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recommended reading materials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6C396-1EBF-4462-806E-C4886322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2541588"/>
            <a:ext cx="10728325" cy="269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>
                <a:hlinkClick r:id="rId2"/>
              </a:rPr>
              <a:t>http://journal.stuffwithstuff.com/2013/12/08/babys-first-garbage-collector/</a:t>
            </a:r>
            <a:endParaRPr lang="en-US"/>
          </a:p>
          <a:p>
            <a:r>
              <a:rPr lang="en-US">
                <a:hlinkClick r:id="rId3"/>
              </a:rPr>
              <a:t>https://mattwarren.org/2016/06/20/Visualising-the-dotNET-Garbage-Collector/</a:t>
            </a:r>
            <a:endParaRPr lang="en-US"/>
          </a:p>
          <a:p>
            <a:r>
              <a:rPr lang="en-US">
                <a:hlinkClick r:id="rId4"/>
              </a:rPr>
              <a:t>https://github.com/dotnet/coreclr/blob/master/Documentation/botr/garbage-collection.md</a:t>
            </a:r>
            <a:endParaRPr lang="en-US"/>
          </a:p>
          <a:p>
            <a:r>
              <a:rPr lang="en-US">
                <a:hlinkClick r:id="rId5"/>
              </a:rPr>
              <a:t>https://mattwarren.org/2017/07/10/Memory-Usage-Inside-the-CLR/</a:t>
            </a:r>
            <a:endParaRPr lang="en-US"/>
          </a:p>
          <a:p>
            <a:r>
              <a:rPr lang="en-US">
                <a:hlinkClick r:id="rId6"/>
              </a:rPr>
              <a:t>https://mattwarren.org/2017/01/13/Analysing-Pause-times-in-the-.NET-GC/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7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0F1E7-86BC-4734-A6F8-378062E9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941A-0BA8-4BA0-B1B5-19D0A275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michael.yarichuk@gmail.com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@myarichuk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alibri"/>
                <a:cs typeface="Calibri"/>
                <a:hlinkClick r:id="rId4"/>
              </a:rPr>
              <a:t>https://github.com/myarichuk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alibri"/>
                <a:cs typeface="Calibri"/>
                <a:hlinkClick r:id="rId5"/>
              </a:rPr>
              <a:t>http://www.graymatterdeveloper.com/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Question mark against red wall">
            <a:extLst>
              <a:ext uri="{FF2B5EF4-FFF2-40B4-BE49-F238E27FC236}">
                <a16:creationId xmlns:a16="http://schemas.microsoft.com/office/drawing/2014/main" id="{4685CCA8-B0F1-4CFE-82FC-B0CA60DAB7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42" r="1" b="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48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0866D-6FF8-44AB-AD13-BEC04E21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sz="3200"/>
              <a:t>GC Algorithm Types</a:t>
            </a: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9953-086A-46B8-8E95-BAA11894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Manual  - allocate/release via language API</a:t>
            </a:r>
          </a:p>
          <a:p>
            <a:r>
              <a:rPr lang="en-US"/>
              <a:t>Reference counting – allocate via language API, release via reference count</a:t>
            </a:r>
          </a:p>
          <a:p>
            <a:r>
              <a:rPr lang="en-US"/>
              <a:t>Mark-sweep </a:t>
            </a:r>
          </a:p>
          <a:p>
            <a:r>
              <a:rPr lang="en-US"/>
              <a:t>Others (rare!)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AAB30-7C25-454A-8569-3D7248D4F725}"/>
              </a:ext>
            </a:extLst>
          </p:cNvPr>
          <p:cNvCxnSpPr/>
          <p:nvPr/>
        </p:nvCxnSpPr>
        <p:spPr>
          <a:xfrm>
            <a:off x="5399567" y="2874333"/>
            <a:ext cx="958702" cy="177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8005BE-6FDF-4382-9E57-E2BB9B196BDF}"/>
              </a:ext>
            </a:extLst>
          </p:cNvPr>
          <p:cNvSpPr txBox="1"/>
          <p:nvPr/>
        </p:nvSpPr>
        <p:spPr>
          <a:xfrm>
            <a:off x="2855950" y="2634438"/>
            <a:ext cx="26988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Used by the CLR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F4773-C3E8-4131-88BF-2126F82BEFA6}"/>
              </a:ext>
            </a:extLst>
          </p:cNvPr>
          <p:cNvSpPr txBox="1"/>
          <p:nvPr/>
        </p:nvSpPr>
        <p:spPr>
          <a:xfrm>
            <a:off x="-42530" y="6487633"/>
            <a:ext cx="9202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https://courses.cs.washington.edu/courses/csep521/07wi/prj/rick.pdf</a:t>
            </a:r>
          </a:p>
        </p:txBody>
      </p:sp>
    </p:spTree>
    <p:extLst>
      <p:ext uri="{BB962C8B-B14F-4D97-AF65-F5344CB8AC3E}">
        <p14:creationId xmlns:p14="http://schemas.microsoft.com/office/powerpoint/2010/main" val="56211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25A7-8654-4828-9078-970DAF62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.Net</a:t>
            </a:r>
            <a:r>
              <a:rPr lang="en-US"/>
              <a:t>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F825-E1BA-40C6-8A9C-8B567FE5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Pause EE (Execution Engine)</a:t>
            </a:r>
          </a:p>
          <a:p>
            <a:r>
              <a:rPr lang="en-US">
                <a:solidFill>
                  <a:srgbClr val="FFFFFF"/>
                </a:solidFill>
              </a:rPr>
              <a:t>Mark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Sweep</a:t>
            </a:r>
          </a:p>
          <a:p>
            <a:r>
              <a:rPr lang="en-US">
                <a:solidFill>
                  <a:srgbClr val="FFFFFF"/>
                </a:solidFill>
              </a:rPr>
              <a:t>Compact?</a:t>
            </a:r>
          </a:p>
        </p:txBody>
      </p:sp>
    </p:spTree>
    <p:extLst>
      <p:ext uri="{BB962C8B-B14F-4D97-AF65-F5344CB8AC3E}">
        <p14:creationId xmlns:p14="http://schemas.microsoft.com/office/powerpoint/2010/main" val="173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AA83-19F1-45B6-B0AB-917BD973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 Phase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FDC454-110D-48F2-AF9F-9A4CA519A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986754"/>
              </p:ext>
            </p:extLst>
          </p:nvPr>
        </p:nvGraphicFramePr>
        <p:xfrm>
          <a:off x="1922112" y="897622"/>
          <a:ext cx="9285579" cy="577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0E11C13F-2B16-48DE-B5B8-B33C113FD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913487"/>
              </p:ext>
            </p:extLst>
          </p:nvPr>
        </p:nvGraphicFramePr>
        <p:xfrm>
          <a:off x="6264067" y="1357864"/>
          <a:ext cx="6825412" cy="481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417DE5C5-AE6B-47FB-BA0C-691B810E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056235"/>
              </p:ext>
            </p:extLst>
          </p:nvPr>
        </p:nvGraphicFramePr>
        <p:xfrm>
          <a:off x="9501500" y="1357864"/>
          <a:ext cx="6825412" cy="481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981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4E53-DAAB-4116-BBC9-AFFCA131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Sweep phase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964D-898F-4DC1-839A-F027C42C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objects marked as unreachable are freed</a:t>
            </a:r>
          </a:p>
          <a:p>
            <a:r>
              <a:rPr lang="en-US"/>
              <a:t>Objects with finalizers are moved to finalization queue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72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E5C5-BF83-43F7-A526-34B59416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</a:t>
            </a:r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A5E118-26FD-4B86-AE3A-09EEDE57E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321204"/>
              </p:ext>
            </p:extLst>
          </p:nvPr>
        </p:nvGraphicFramePr>
        <p:xfrm>
          <a:off x="720725" y="2541588"/>
          <a:ext cx="10728325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8203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BlobVTI</vt:lpstr>
      <vt:lpstr>Managed Memory Leak Investigation</vt:lpstr>
      <vt:lpstr>Possible symptoms of memory leaks</vt:lpstr>
      <vt:lpstr>This workshop is about working in Windows!</vt:lpstr>
      <vt:lpstr>A word (or two) about garbage collector</vt:lpstr>
      <vt:lpstr>GC Algorithm Types</vt:lpstr>
      <vt:lpstr>.Net Garbage Collector</vt:lpstr>
      <vt:lpstr>Mark Phase</vt:lpstr>
      <vt:lpstr>Sweep phase</vt:lpstr>
      <vt:lpstr>Compact</vt:lpstr>
      <vt:lpstr>Compact</vt:lpstr>
      <vt:lpstr>GC Roots</vt:lpstr>
      <vt:lpstr>GC Roots</vt:lpstr>
      <vt:lpstr>Shortest retention path</vt:lpstr>
      <vt:lpstr>GC Generations</vt:lpstr>
      <vt:lpstr>GC Generations </vt:lpstr>
      <vt:lpstr>Finalization &amp; F-reachable queues</vt:lpstr>
      <vt:lpstr>Memory Fragmentation</vt:lpstr>
      <vt:lpstr>Memory Fragmentation</vt:lpstr>
      <vt:lpstr>GC Allocation Budget</vt:lpstr>
      <vt:lpstr>A word (or three!) about the investigation process</vt:lpstr>
      <vt:lpstr>PowerPoint Presentation</vt:lpstr>
      <vt:lpstr>Investigation process</vt:lpstr>
      <vt:lpstr>1) Theory?</vt:lpstr>
      <vt:lpstr>Note: resource leaks as a symptom (not only memory leaks!)</vt:lpstr>
      <vt:lpstr>2) Investigation! (gather information)</vt:lpstr>
      <vt:lpstr>3) Evidence (find a smoking gun...)</vt:lpstr>
      <vt:lpstr>Example of evidence</vt:lpstr>
      <vt:lpstr>Example of evidence</vt:lpstr>
      <vt:lpstr>4 &amp; 5) Make changes &amp; check if resolved</vt:lpstr>
      <vt:lpstr>F-Reachable queue</vt:lpstr>
      <vt:lpstr>The practical side of things...</vt:lpstr>
      <vt:lpstr>Memory dumps, when?</vt:lpstr>
      <vt:lpstr>Not only WinDbg!</vt:lpstr>
      <vt:lpstr>Linux – where to start?</vt:lpstr>
      <vt:lpstr>Investigating in Linux</vt:lpstr>
      <vt:lpstr>.Net CLI Tools</vt:lpstr>
      <vt:lpstr>WinDbg</vt:lpstr>
      <vt:lpstr>WinDbg?</vt:lpstr>
      <vt:lpstr>SOS debugging extension (Son of Strike)</vt:lpstr>
      <vt:lpstr>Common commands</vt:lpstr>
      <vt:lpstr>Useful extensions</vt:lpstr>
      <vt:lpstr>Useful reading materials</vt:lpstr>
      <vt:lpstr>Hands-on practice</vt:lpstr>
      <vt:lpstr>Hands-on flow</vt:lpstr>
      <vt:lpstr>Summary</vt:lpstr>
      <vt:lpstr>Some more recommended reading materials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2020-11-13T05:14:25Z</dcterms:created>
  <dcterms:modified xsi:type="dcterms:W3CDTF">2020-12-04T18:20:01Z</dcterms:modified>
</cp:coreProperties>
</file>