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0" r:id="rId44"/>
    <p:sldId id="299" r:id="rId45"/>
    <p:sldId id="301" r:id="rId46"/>
    <p:sldId id="302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7A3EA-EAEB-4571-9DC7-DBDE1BFC28D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D7786-4B80-4F5C-BBA2-BAD49339C2C0}">
      <dgm:prSet phldrT="[Text]"/>
      <dgm:spPr/>
      <dgm:t>
        <a:bodyPr/>
        <a:lstStyle/>
        <a:p>
          <a:r>
            <a:rPr lang="en-GB" dirty="0" err="1" smtClean="0"/>
            <a:t>BlogsByTitle</a:t>
          </a:r>
          <a:endParaRPr lang="en-US" dirty="0"/>
        </a:p>
      </dgm:t>
    </dgm:pt>
    <dgm:pt modelId="{E805B303-ED9B-4F84-AACB-133274C9BEA7}" type="parTrans" cxnId="{8409690A-55A9-4A72-91B3-FE3AA6336167}">
      <dgm:prSet/>
      <dgm:spPr/>
      <dgm:t>
        <a:bodyPr/>
        <a:lstStyle/>
        <a:p>
          <a:endParaRPr lang="en-US"/>
        </a:p>
      </dgm:t>
    </dgm:pt>
    <dgm:pt modelId="{6D4FF89A-223F-4B5F-813E-33896FA98653}" type="sibTrans" cxnId="{8409690A-55A9-4A72-91B3-FE3AA6336167}">
      <dgm:prSet/>
      <dgm:spPr/>
      <dgm:t>
        <a:bodyPr/>
        <a:lstStyle/>
        <a:p>
          <a:endParaRPr lang="en-US"/>
        </a:p>
      </dgm:t>
    </dgm:pt>
    <dgm:pt modelId="{851F061E-10E5-4580-9E8C-B207845F600E}">
      <dgm:prSet phldrT="[Text]"/>
      <dgm:spPr/>
      <dgm:t>
        <a:bodyPr/>
        <a:lstStyle/>
        <a:p>
          <a:r>
            <a:rPr lang="en-GB" dirty="0" smtClean="0"/>
            <a:t>Title</a:t>
          </a:r>
          <a:endParaRPr lang="en-US" dirty="0"/>
        </a:p>
      </dgm:t>
    </dgm:pt>
    <dgm:pt modelId="{65892322-299A-46D4-AA68-749CA44F16BF}" type="parTrans" cxnId="{AA959A0A-9E84-4828-9016-BB65149AEB19}">
      <dgm:prSet/>
      <dgm:spPr/>
      <dgm:t>
        <a:bodyPr/>
        <a:lstStyle/>
        <a:p>
          <a:endParaRPr lang="en-US"/>
        </a:p>
      </dgm:t>
    </dgm:pt>
    <dgm:pt modelId="{D21E2B00-E2DE-46A8-9263-C82A06793C2E}" type="sibTrans" cxnId="{AA959A0A-9E84-4828-9016-BB65149AEB19}">
      <dgm:prSet/>
      <dgm:spPr/>
      <dgm:t>
        <a:bodyPr/>
        <a:lstStyle/>
        <a:p>
          <a:endParaRPr lang="en-US"/>
        </a:p>
      </dgm:t>
    </dgm:pt>
    <dgm:pt modelId="{122235FC-6E93-4260-BFEC-D87DB0EC5CA6}">
      <dgm:prSet phldrT="[Text]"/>
      <dgm:spPr/>
      <dgm:t>
        <a:bodyPr/>
        <a:lstStyle/>
        <a:p>
          <a:r>
            <a:rPr lang="en-GB" dirty="0" err="1" smtClean="0"/>
            <a:t>UsersByAll</a:t>
          </a:r>
          <a:endParaRPr lang="en-US" dirty="0"/>
        </a:p>
      </dgm:t>
    </dgm:pt>
    <dgm:pt modelId="{2F06DA6B-5D99-49FD-8317-B69E83FA2948}" type="parTrans" cxnId="{1A8DA6E3-520E-4508-8F42-E6B47EE8D8CE}">
      <dgm:prSet/>
      <dgm:spPr/>
      <dgm:t>
        <a:bodyPr/>
        <a:lstStyle/>
        <a:p>
          <a:endParaRPr lang="en-US"/>
        </a:p>
      </dgm:t>
    </dgm:pt>
    <dgm:pt modelId="{CF874366-C89F-4584-95DD-F2E138D949C7}" type="sibTrans" cxnId="{1A8DA6E3-520E-4508-8F42-E6B47EE8D8CE}">
      <dgm:prSet/>
      <dgm:spPr/>
      <dgm:t>
        <a:bodyPr/>
        <a:lstStyle/>
        <a:p>
          <a:endParaRPr lang="en-US"/>
        </a:p>
      </dgm:t>
    </dgm:pt>
    <dgm:pt modelId="{31EBFEA6-7B91-4365-95E7-E4F8B586A626}">
      <dgm:prSet phldrT="[Text]"/>
      <dgm:spPr/>
      <dgm:t>
        <a:bodyPr/>
        <a:lstStyle/>
        <a:p>
          <a:r>
            <a:rPr lang="en-GB" dirty="0" smtClean="0"/>
            <a:t>Username</a:t>
          </a:r>
          <a:endParaRPr lang="en-US" dirty="0"/>
        </a:p>
      </dgm:t>
    </dgm:pt>
    <dgm:pt modelId="{5260F856-CD75-4E75-8CFD-25E4DD843610}" type="parTrans" cxnId="{BC81B691-5902-448E-871B-4C9D2C160876}">
      <dgm:prSet/>
      <dgm:spPr/>
      <dgm:t>
        <a:bodyPr/>
        <a:lstStyle/>
        <a:p>
          <a:endParaRPr lang="en-US"/>
        </a:p>
      </dgm:t>
    </dgm:pt>
    <dgm:pt modelId="{83B15294-2EC2-41C1-9267-45E5C845B815}" type="sibTrans" cxnId="{BC81B691-5902-448E-871B-4C9D2C160876}">
      <dgm:prSet/>
      <dgm:spPr/>
      <dgm:t>
        <a:bodyPr/>
        <a:lstStyle/>
        <a:p>
          <a:endParaRPr lang="en-US"/>
        </a:p>
      </dgm:t>
    </dgm:pt>
    <dgm:pt modelId="{D6230015-5B90-487B-96D6-CEF6CF8FC247}">
      <dgm:prSet phldrT="[Text]"/>
      <dgm:spPr/>
      <dgm:t>
        <a:bodyPr/>
        <a:lstStyle/>
        <a:p>
          <a:r>
            <a:rPr lang="en-GB" dirty="0" err="1" smtClean="0"/>
            <a:t>DateJoined</a:t>
          </a:r>
          <a:endParaRPr lang="en-US" dirty="0"/>
        </a:p>
      </dgm:t>
    </dgm:pt>
    <dgm:pt modelId="{819B012B-5F0F-4CC8-9FAF-510AA87DBE42}" type="parTrans" cxnId="{8A6CED77-95B3-4157-9A50-DEC3EF337C58}">
      <dgm:prSet/>
      <dgm:spPr/>
      <dgm:t>
        <a:bodyPr/>
        <a:lstStyle/>
        <a:p>
          <a:endParaRPr lang="en-US"/>
        </a:p>
      </dgm:t>
    </dgm:pt>
    <dgm:pt modelId="{58B26594-31B1-4D58-B894-77A0CE196494}" type="sibTrans" cxnId="{8A6CED77-95B3-4157-9A50-DEC3EF337C58}">
      <dgm:prSet/>
      <dgm:spPr/>
      <dgm:t>
        <a:bodyPr/>
        <a:lstStyle/>
        <a:p>
          <a:endParaRPr lang="en-US"/>
        </a:p>
      </dgm:t>
    </dgm:pt>
    <dgm:pt modelId="{1F0533C4-9213-40F5-81B7-3D913F52C751}">
      <dgm:prSet phldrT="[Text]"/>
      <dgm:spPr/>
      <dgm:t>
        <a:bodyPr/>
        <a:lstStyle/>
        <a:p>
          <a:r>
            <a:rPr lang="en-GB" dirty="0" err="1" smtClean="0"/>
            <a:t>BlogsByCategory</a:t>
          </a:r>
          <a:endParaRPr lang="en-US" dirty="0"/>
        </a:p>
      </dgm:t>
    </dgm:pt>
    <dgm:pt modelId="{9AF10E9A-CB8E-4B06-89C9-8FDF11B7FAA5}" type="parTrans" cxnId="{4D893819-375E-4692-B41D-C62CAA1DBE43}">
      <dgm:prSet/>
      <dgm:spPr/>
      <dgm:t>
        <a:bodyPr/>
        <a:lstStyle/>
        <a:p>
          <a:endParaRPr lang="en-US"/>
        </a:p>
      </dgm:t>
    </dgm:pt>
    <dgm:pt modelId="{1CD3B477-9D4D-4EB9-9613-5AAD8917ECAB}" type="sibTrans" cxnId="{4D893819-375E-4692-B41D-C62CAA1DBE43}">
      <dgm:prSet/>
      <dgm:spPr/>
      <dgm:t>
        <a:bodyPr/>
        <a:lstStyle/>
        <a:p>
          <a:endParaRPr lang="en-US"/>
        </a:p>
      </dgm:t>
    </dgm:pt>
    <dgm:pt modelId="{096D3FBB-9BAF-41A4-A162-5ABEB9A73B40}">
      <dgm:prSet phldrT="[Text]"/>
      <dgm:spPr/>
      <dgm:t>
        <a:bodyPr/>
        <a:lstStyle/>
        <a:p>
          <a:r>
            <a:rPr lang="en-GB" dirty="0" smtClean="0"/>
            <a:t>Category</a:t>
          </a:r>
          <a:endParaRPr lang="en-US" dirty="0"/>
        </a:p>
      </dgm:t>
    </dgm:pt>
    <dgm:pt modelId="{D1C61D67-6C74-474F-AAEC-5D021D8D10D4}" type="parTrans" cxnId="{4A0B7629-6126-4DE2-8EC6-26095717D784}">
      <dgm:prSet/>
      <dgm:spPr/>
      <dgm:t>
        <a:bodyPr/>
        <a:lstStyle/>
        <a:p>
          <a:endParaRPr lang="en-US"/>
        </a:p>
      </dgm:t>
    </dgm:pt>
    <dgm:pt modelId="{43D2FA72-D54C-4786-9F6C-535E3779B441}" type="sibTrans" cxnId="{4A0B7629-6126-4DE2-8EC6-26095717D784}">
      <dgm:prSet/>
      <dgm:spPr/>
      <dgm:t>
        <a:bodyPr/>
        <a:lstStyle/>
        <a:p>
          <a:endParaRPr lang="en-US"/>
        </a:p>
      </dgm:t>
    </dgm:pt>
    <dgm:pt modelId="{CD5FD353-28CC-476A-9FD8-D21CBEE44CDE}" type="pres">
      <dgm:prSet presAssocID="{0037A3EA-EAEB-4571-9DC7-DBDE1BFC28D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2034E78-3354-4652-968E-BD50F49482C2}" type="pres">
      <dgm:prSet presAssocID="{473D7786-4B80-4F5C-BBA2-BAD49339C2C0}" presName="compNode" presStyleCnt="0"/>
      <dgm:spPr/>
    </dgm:pt>
    <dgm:pt modelId="{E385ABCA-6586-457E-A4CD-E118B4C70EFB}" type="pres">
      <dgm:prSet presAssocID="{473D7786-4B80-4F5C-BBA2-BAD49339C2C0}" presName="aNode" presStyleLbl="bgShp" presStyleIdx="0" presStyleCnt="3"/>
      <dgm:spPr/>
      <dgm:t>
        <a:bodyPr/>
        <a:lstStyle/>
        <a:p>
          <a:endParaRPr lang="en-GB"/>
        </a:p>
      </dgm:t>
    </dgm:pt>
    <dgm:pt modelId="{1D52270B-E5EA-4839-9EFC-53EA0B6A10A9}" type="pres">
      <dgm:prSet presAssocID="{473D7786-4B80-4F5C-BBA2-BAD49339C2C0}" presName="textNode" presStyleLbl="bgShp" presStyleIdx="0" presStyleCnt="3"/>
      <dgm:spPr/>
      <dgm:t>
        <a:bodyPr/>
        <a:lstStyle/>
        <a:p>
          <a:endParaRPr lang="en-GB"/>
        </a:p>
      </dgm:t>
    </dgm:pt>
    <dgm:pt modelId="{7DA3D3E2-6A8D-4F9E-BE6F-DDE039EBC8E3}" type="pres">
      <dgm:prSet presAssocID="{473D7786-4B80-4F5C-BBA2-BAD49339C2C0}" presName="compChildNode" presStyleCnt="0"/>
      <dgm:spPr/>
    </dgm:pt>
    <dgm:pt modelId="{59BBD48B-1BB2-423E-BECA-E9D1F5AB9904}" type="pres">
      <dgm:prSet presAssocID="{473D7786-4B80-4F5C-BBA2-BAD49339C2C0}" presName="theInnerList" presStyleCnt="0"/>
      <dgm:spPr/>
    </dgm:pt>
    <dgm:pt modelId="{0BB00144-9F45-4A2D-A92D-DE21B3602167}" type="pres">
      <dgm:prSet presAssocID="{851F061E-10E5-4580-9E8C-B207845F600E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77AB0E-3B0B-4DB5-A80E-FAB709B12635}" type="pres">
      <dgm:prSet presAssocID="{473D7786-4B80-4F5C-BBA2-BAD49339C2C0}" presName="aSpace" presStyleCnt="0"/>
      <dgm:spPr/>
    </dgm:pt>
    <dgm:pt modelId="{1457444E-50D8-4FBF-B463-825682C94C54}" type="pres">
      <dgm:prSet presAssocID="{122235FC-6E93-4260-BFEC-D87DB0EC5CA6}" presName="compNode" presStyleCnt="0"/>
      <dgm:spPr/>
    </dgm:pt>
    <dgm:pt modelId="{5221DAEA-E1A4-4AE2-86F4-67319D5690C7}" type="pres">
      <dgm:prSet presAssocID="{122235FC-6E93-4260-BFEC-D87DB0EC5CA6}" presName="aNode" presStyleLbl="bgShp" presStyleIdx="1" presStyleCnt="3"/>
      <dgm:spPr/>
      <dgm:t>
        <a:bodyPr/>
        <a:lstStyle/>
        <a:p>
          <a:endParaRPr lang="en-GB"/>
        </a:p>
      </dgm:t>
    </dgm:pt>
    <dgm:pt modelId="{26BACC92-A0CC-474A-B832-DC836E185D0A}" type="pres">
      <dgm:prSet presAssocID="{122235FC-6E93-4260-BFEC-D87DB0EC5CA6}" presName="textNode" presStyleLbl="bgShp" presStyleIdx="1" presStyleCnt="3"/>
      <dgm:spPr/>
      <dgm:t>
        <a:bodyPr/>
        <a:lstStyle/>
        <a:p>
          <a:endParaRPr lang="en-GB"/>
        </a:p>
      </dgm:t>
    </dgm:pt>
    <dgm:pt modelId="{F27FAC4B-46B0-4BA1-A4AD-5264B4C67C39}" type="pres">
      <dgm:prSet presAssocID="{122235FC-6E93-4260-BFEC-D87DB0EC5CA6}" presName="compChildNode" presStyleCnt="0"/>
      <dgm:spPr/>
    </dgm:pt>
    <dgm:pt modelId="{946FC71F-6AFE-4A90-B9DE-721E0BD13FED}" type="pres">
      <dgm:prSet presAssocID="{122235FC-6E93-4260-BFEC-D87DB0EC5CA6}" presName="theInnerList" presStyleCnt="0"/>
      <dgm:spPr/>
    </dgm:pt>
    <dgm:pt modelId="{57C22277-9DD3-4B05-834B-43C034D9B4CC}" type="pres">
      <dgm:prSet presAssocID="{31EBFEA6-7B91-4365-95E7-E4F8B586A626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1746AE-4943-44D8-B8FA-1EA2DB3E7C53}" type="pres">
      <dgm:prSet presAssocID="{31EBFEA6-7B91-4365-95E7-E4F8B586A626}" presName="aSpace2" presStyleCnt="0"/>
      <dgm:spPr/>
    </dgm:pt>
    <dgm:pt modelId="{D1867599-0035-4256-B4B5-AD3005342CEC}" type="pres">
      <dgm:prSet presAssocID="{D6230015-5B90-487B-96D6-CEF6CF8FC24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FC14AB-9736-4EA8-AEE8-BC8944DDA028}" type="pres">
      <dgm:prSet presAssocID="{122235FC-6E93-4260-BFEC-D87DB0EC5CA6}" presName="aSpace" presStyleCnt="0"/>
      <dgm:spPr/>
    </dgm:pt>
    <dgm:pt modelId="{C8DB094A-DA54-4246-BF1F-9785DB817EF5}" type="pres">
      <dgm:prSet presAssocID="{1F0533C4-9213-40F5-81B7-3D913F52C751}" presName="compNode" presStyleCnt="0"/>
      <dgm:spPr/>
    </dgm:pt>
    <dgm:pt modelId="{E7C10165-4EC1-42F1-8A88-67F932DAFCE8}" type="pres">
      <dgm:prSet presAssocID="{1F0533C4-9213-40F5-81B7-3D913F52C751}" presName="aNode" presStyleLbl="bgShp" presStyleIdx="2" presStyleCnt="3"/>
      <dgm:spPr/>
      <dgm:t>
        <a:bodyPr/>
        <a:lstStyle/>
        <a:p>
          <a:endParaRPr lang="en-GB"/>
        </a:p>
      </dgm:t>
    </dgm:pt>
    <dgm:pt modelId="{8F1EB43C-4C93-4DC9-AC44-F197138B69A9}" type="pres">
      <dgm:prSet presAssocID="{1F0533C4-9213-40F5-81B7-3D913F52C751}" presName="textNode" presStyleLbl="bgShp" presStyleIdx="2" presStyleCnt="3"/>
      <dgm:spPr/>
      <dgm:t>
        <a:bodyPr/>
        <a:lstStyle/>
        <a:p>
          <a:endParaRPr lang="en-GB"/>
        </a:p>
      </dgm:t>
    </dgm:pt>
    <dgm:pt modelId="{3C493FD8-2C58-4DBF-B24A-EDD2C6F11A29}" type="pres">
      <dgm:prSet presAssocID="{1F0533C4-9213-40F5-81B7-3D913F52C751}" presName="compChildNode" presStyleCnt="0"/>
      <dgm:spPr/>
    </dgm:pt>
    <dgm:pt modelId="{7CC0BB8D-ACF5-4147-ADDC-B628644F9424}" type="pres">
      <dgm:prSet presAssocID="{1F0533C4-9213-40F5-81B7-3D913F52C751}" presName="theInnerList" presStyleCnt="0"/>
      <dgm:spPr/>
    </dgm:pt>
    <dgm:pt modelId="{C513DAD6-64AD-45A2-ABEB-0B8BDA0A19D5}" type="pres">
      <dgm:prSet presAssocID="{096D3FBB-9BAF-41A4-A162-5ABEB9A73B4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D1B10F5-7B96-4D5D-BC20-3053322FC29B}" type="presOf" srcId="{0037A3EA-EAEB-4571-9DC7-DBDE1BFC28D5}" destId="{CD5FD353-28CC-476A-9FD8-D21CBEE44CDE}" srcOrd="0" destOrd="0" presId="urn:microsoft.com/office/officeart/2005/8/layout/lProcess2"/>
    <dgm:cxn modelId="{8A6CED77-95B3-4157-9A50-DEC3EF337C58}" srcId="{122235FC-6E93-4260-BFEC-D87DB0EC5CA6}" destId="{D6230015-5B90-487B-96D6-CEF6CF8FC247}" srcOrd="1" destOrd="0" parTransId="{819B012B-5F0F-4CC8-9FAF-510AA87DBE42}" sibTransId="{58B26594-31B1-4D58-B894-77A0CE196494}"/>
    <dgm:cxn modelId="{52916A55-C8AC-412F-8C61-3E9289210BBE}" type="presOf" srcId="{122235FC-6E93-4260-BFEC-D87DB0EC5CA6}" destId="{26BACC92-A0CC-474A-B832-DC836E185D0A}" srcOrd="1" destOrd="0" presId="urn:microsoft.com/office/officeart/2005/8/layout/lProcess2"/>
    <dgm:cxn modelId="{AA959A0A-9E84-4828-9016-BB65149AEB19}" srcId="{473D7786-4B80-4F5C-BBA2-BAD49339C2C0}" destId="{851F061E-10E5-4580-9E8C-B207845F600E}" srcOrd="0" destOrd="0" parTransId="{65892322-299A-46D4-AA68-749CA44F16BF}" sibTransId="{D21E2B00-E2DE-46A8-9263-C82A06793C2E}"/>
    <dgm:cxn modelId="{3F7E64AB-3FE3-471F-8679-9A8C37067480}" type="presOf" srcId="{1F0533C4-9213-40F5-81B7-3D913F52C751}" destId="{8F1EB43C-4C93-4DC9-AC44-F197138B69A9}" srcOrd="1" destOrd="0" presId="urn:microsoft.com/office/officeart/2005/8/layout/lProcess2"/>
    <dgm:cxn modelId="{0B878F6C-A24C-4F94-8977-A311BA0DE7DB}" type="presOf" srcId="{31EBFEA6-7B91-4365-95E7-E4F8B586A626}" destId="{57C22277-9DD3-4B05-834B-43C034D9B4CC}" srcOrd="0" destOrd="0" presId="urn:microsoft.com/office/officeart/2005/8/layout/lProcess2"/>
    <dgm:cxn modelId="{4D893819-375E-4692-B41D-C62CAA1DBE43}" srcId="{0037A3EA-EAEB-4571-9DC7-DBDE1BFC28D5}" destId="{1F0533C4-9213-40F5-81B7-3D913F52C751}" srcOrd="2" destOrd="0" parTransId="{9AF10E9A-CB8E-4B06-89C9-8FDF11B7FAA5}" sibTransId="{1CD3B477-9D4D-4EB9-9613-5AAD8917ECAB}"/>
    <dgm:cxn modelId="{63DA89DA-3C86-4183-8966-DFD38CAB5715}" type="presOf" srcId="{1F0533C4-9213-40F5-81B7-3D913F52C751}" destId="{E7C10165-4EC1-42F1-8A88-67F932DAFCE8}" srcOrd="0" destOrd="0" presId="urn:microsoft.com/office/officeart/2005/8/layout/lProcess2"/>
    <dgm:cxn modelId="{87F80A85-FCB3-4FDB-A808-FD468D23BB2E}" type="presOf" srcId="{851F061E-10E5-4580-9E8C-B207845F600E}" destId="{0BB00144-9F45-4A2D-A92D-DE21B3602167}" srcOrd="0" destOrd="0" presId="urn:microsoft.com/office/officeart/2005/8/layout/lProcess2"/>
    <dgm:cxn modelId="{8409690A-55A9-4A72-91B3-FE3AA6336167}" srcId="{0037A3EA-EAEB-4571-9DC7-DBDE1BFC28D5}" destId="{473D7786-4B80-4F5C-BBA2-BAD49339C2C0}" srcOrd="0" destOrd="0" parTransId="{E805B303-ED9B-4F84-AACB-133274C9BEA7}" sibTransId="{6D4FF89A-223F-4B5F-813E-33896FA98653}"/>
    <dgm:cxn modelId="{3DBDFEE0-AD40-4351-90E7-64C7741BB5E8}" type="presOf" srcId="{473D7786-4B80-4F5C-BBA2-BAD49339C2C0}" destId="{1D52270B-E5EA-4839-9EFC-53EA0B6A10A9}" srcOrd="1" destOrd="0" presId="urn:microsoft.com/office/officeart/2005/8/layout/lProcess2"/>
    <dgm:cxn modelId="{4A0B7629-6126-4DE2-8EC6-26095717D784}" srcId="{1F0533C4-9213-40F5-81B7-3D913F52C751}" destId="{096D3FBB-9BAF-41A4-A162-5ABEB9A73B40}" srcOrd="0" destOrd="0" parTransId="{D1C61D67-6C74-474F-AAEC-5D021D8D10D4}" sibTransId="{43D2FA72-D54C-4786-9F6C-535E3779B441}"/>
    <dgm:cxn modelId="{D5F675D4-1B00-4247-BF3C-48134209C993}" type="presOf" srcId="{473D7786-4B80-4F5C-BBA2-BAD49339C2C0}" destId="{E385ABCA-6586-457E-A4CD-E118B4C70EFB}" srcOrd="0" destOrd="0" presId="urn:microsoft.com/office/officeart/2005/8/layout/lProcess2"/>
    <dgm:cxn modelId="{6DE13CD5-59F6-422F-B650-57AB09FABA89}" type="presOf" srcId="{122235FC-6E93-4260-BFEC-D87DB0EC5CA6}" destId="{5221DAEA-E1A4-4AE2-86F4-67319D5690C7}" srcOrd="0" destOrd="0" presId="urn:microsoft.com/office/officeart/2005/8/layout/lProcess2"/>
    <dgm:cxn modelId="{1A8DA6E3-520E-4508-8F42-E6B47EE8D8CE}" srcId="{0037A3EA-EAEB-4571-9DC7-DBDE1BFC28D5}" destId="{122235FC-6E93-4260-BFEC-D87DB0EC5CA6}" srcOrd="1" destOrd="0" parTransId="{2F06DA6B-5D99-49FD-8317-B69E83FA2948}" sibTransId="{CF874366-C89F-4584-95DD-F2E138D949C7}"/>
    <dgm:cxn modelId="{385C07DB-F945-4506-9283-E7AFFDB0D9E6}" type="presOf" srcId="{D6230015-5B90-487B-96D6-CEF6CF8FC247}" destId="{D1867599-0035-4256-B4B5-AD3005342CEC}" srcOrd="0" destOrd="0" presId="urn:microsoft.com/office/officeart/2005/8/layout/lProcess2"/>
    <dgm:cxn modelId="{BC81B691-5902-448E-871B-4C9D2C160876}" srcId="{122235FC-6E93-4260-BFEC-D87DB0EC5CA6}" destId="{31EBFEA6-7B91-4365-95E7-E4F8B586A626}" srcOrd="0" destOrd="0" parTransId="{5260F856-CD75-4E75-8CFD-25E4DD843610}" sibTransId="{83B15294-2EC2-41C1-9267-45E5C845B815}"/>
    <dgm:cxn modelId="{BF289371-A96C-4508-825E-426E17A5DA0C}" type="presOf" srcId="{096D3FBB-9BAF-41A4-A162-5ABEB9A73B40}" destId="{C513DAD6-64AD-45A2-ABEB-0B8BDA0A19D5}" srcOrd="0" destOrd="0" presId="urn:microsoft.com/office/officeart/2005/8/layout/lProcess2"/>
    <dgm:cxn modelId="{771403C5-B9F2-4040-BE29-3FDF8D8BA071}" type="presParOf" srcId="{CD5FD353-28CC-476A-9FD8-D21CBEE44CDE}" destId="{B2034E78-3354-4652-968E-BD50F49482C2}" srcOrd="0" destOrd="0" presId="urn:microsoft.com/office/officeart/2005/8/layout/lProcess2"/>
    <dgm:cxn modelId="{98F1AB21-498A-4245-AE48-6867E7C549D1}" type="presParOf" srcId="{B2034E78-3354-4652-968E-BD50F49482C2}" destId="{E385ABCA-6586-457E-A4CD-E118B4C70EFB}" srcOrd="0" destOrd="0" presId="urn:microsoft.com/office/officeart/2005/8/layout/lProcess2"/>
    <dgm:cxn modelId="{64F03DC5-8291-44C6-B8B3-D135C5CF973F}" type="presParOf" srcId="{B2034E78-3354-4652-968E-BD50F49482C2}" destId="{1D52270B-E5EA-4839-9EFC-53EA0B6A10A9}" srcOrd="1" destOrd="0" presId="urn:microsoft.com/office/officeart/2005/8/layout/lProcess2"/>
    <dgm:cxn modelId="{979C1B78-7797-4A93-AB03-2B177D7A6EFC}" type="presParOf" srcId="{B2034E78-3354-4652-968E-BD50F49482C2}" destId="{7DA3D3E2-6A8D-4F9E-BE6F-DDE039EBC8E3}" srcOrd="2" destOrd="0" presId="urn:microsoft.com/office/officeart/2005/8/layout/lProcess2"/>
    <dgm:cxn modelId="{B93A84DF-3D98-4A6C-B6A1-13D15D7D9ECB}" type="presParOf" srcId="{7DA3D3E2-6A8D-4F9E-BE6F-DDE039EBC8E3}" destId="{59BBD48B-1BB2-423E-BECA-E9D1F5AB9904}" srcOrd="0" destOrd="0" presId="urn:microsoft.com/office/officeart/2005/8/layout/lProcess2"/>
    <dgm:cxn modelId="{7AE137A2-8598-4C22-BD81-79892851355E}" type="presParOf" srcId="{59BBD48B-1BB2-423E-BECA-E9D1F5AB9904}" destId="{0BB00144-9F45-4A2D-A92D-DE21B3602167}" srcOrd="0" destOrd="0" presId="urn:microsoft.com/office/officeart/2005/8/layout/lProcess2"/>
    <dgm:cxn modelId="{C4BFB27D-7770-48C5-9E3E-3D795E543D4C}" type="presParOf" srcId="{CD5FD353-28CC-476A-9FD8-D21CBEE44CDE}" destId="{1677AB0E-3B0B-4DB5-A80E-FAB709B12635}" srcOrd="1" destOrd="0" presId="urn:microsoft.com/office/officeart/2005/8/layout/lProcess2"/>
    <dgm:cxn modelId="{D6A6932D-4E20-4D8F-9E8A-C3FC9D76E372}" type="presParOf" srcId="{CD5FD353-28CC-476A-9FD8-D21CBEE44CDE}" destId="{1457444E-50D8-4FBF-B463-825682C94C54}" srcOrd="2" destOrd="0" presId="urn:microsoft.com/office/officeart/2005/8/layout/lProcess2"/>
    <dgm:cxn modelId="{68CACC16-9779-42EB-87D0-0C819EED3815}" type="presParOf" srcId="{1457444E-50D8-4FBF-B463-825682C94C54}" destId="{5221DAEA-E1A4-4AE2-86F4-67319D5690C7}" srcOrd="0" destOrd="0" presId="urn:microsoft.com/office/officeart/2005/8/layout/lProcess2"/>
    <dgm:cxn modelId="{64BA190F-77FA-4D94-9FAD-3F087CE528F8}" type="presParOf" srcId="{1457444E-50D8-4FBF-B463-825682C94C54}" destId="{26BACC92-A0CC-474A-B832-DC836E185D0A}" srcOrd="1" destOrd="0" presId="urn:microsoft.com/office/officeart/2005/8/layout/lProcess2"/>
    <dgm:cxn modelId="{DCE50303-E3A0-4DA1-8693-826C6B696E05}" type="presParOf" srcId="{1457444E-50D8-4FBF-B463-825682C94C54}" destId="{F27FAC4B-46B0-4BA1-A4AD-5264B4C67C39}" srcOrd="2" destOrd="0" presId="urn:microsoft.com/office/officeart/2005/8/layout/lProcess2"/>
    <dgm:cxn modelId="{6E590877-BE95-4F88-BA08-1B5A62450964}" type="presParOf" srcId="{F27FAC4B-46B0-4BA1-A4AD-5264B4C67C39}" destId="{946FC71F-6AFE-4A90-B9DE-721E0BD13FED}" srcOrd="0" destOrd="0" presId="urn:microsoft.com/office/officeart/2005/8/layout/lProcess2"/>
    <dgm:cxn modelId="{C5C38174-71B7-4C68-8BEC-1E847CA0BB77}" type="presParOf" srcId="{946FC71F-6AFE-4A90-B9DE-721E0BD13FED}" destId="{57C22277-9DD3-4B05-834B-43C034D9B4CC}" srcOrd="0" destOrd="0" presId="urn:microsoft.com/office/officeart/2005/8/layout/lProcess2"/>
    <dgm:cxn modelId="{996C6E7D-166E-43F6-93D7-228C3CFB9760}" type="presParOf" srcId="{946FC71F-6AFE-4A90-B9DE-721E0BD13FED}" destId="{481746AE-4943-44D8-B8FA-1EA2DB3E7C53}" srcOrd="1" destOrd="0" presId="urn:microsoft.com/office/officeart/2005/8/layout/lProcess2"/>
    <dgm:cxn modelId="{F65DB6E9-93F4-428E-AACE-A90F1B8672D6}" type="presParOf" srcId="{946FC71F-6AFE-4A90-B9DE-721E0BD13FED}" destId="{D1867599-0035-4256-B4B5-AD3005342CEC}" srcOrd="2" destOrd="0" presId="urn:microsoft.com/office/officeart/2005/8/layout/lProcess2"/>
    <dgm:cxn modelId="{97DDD407-3AF5-4ACC-AF78-4D31CA8538E8}" type="presParOf" srcId="{CD5FD353-28CC-476A-9FD8-D21CBEE44CDE}" destId="{65FC14AB-9736-4EA8-AEE8-BC8944DDA028}" srcOrd="3" destOrd="0" presId="urn:microsoft.com/office/officeart/2005/8/layout/lProcess2"/>
    <dgm:cxn modelId="{5FB3A7B6-4EB5-4511-A302-7D0E49F34B0C}" type="presParOf" srcId="{CD5FD353-28CC-476A-9FD8-D21CBEE44CDE}" destId="{C8DB094A-DA54-4246-BF1F-9785DB817EF5}" srcOrd="4" destOrd="0" presId="urn:microsoft.com/office/officeart/2005/8/layout/lProcess2"/>
    <dgm:cxn modelId="{B56900BC-FD23-4227-B0C8-600644015C8F}" type="presParOf" srcId="{C8DB094A-DA54-4246-BF1F-9785DB817EF5}" destId="{E7C10165-4EC1-42F1-8A88-67F932DAFCE8}" srcOrd="0" destOrd="0" presId="urn:microsoft.com/office/officeart/2005/8/layout/lProcess2"/>
    <dgm:cxn modelId="{036236D3-E013-45B9-98A0-38FF5F902BD7}" type="presParOf" srcId="{C8DB094A-DA54-4246-BF1F-9785DB817EF5}" destId="{8F1EB43C-4C93-4DC9-AC44-F197138B69A9}" srcOrd="1" destOrd="0" presId="urn:microsoft.com/office/officeart/2005/8/layout/lProcess2"/>
    <dgm:cxn modelId="{3F84FCE8-346D-44FB-A069-0FDEC7B1B082}" type="presParOf" srcId="{C8DB094A-DA54-4246-BF1F-9785DB817EF5}" destId="{3C493FD8-2C58-4DBF-B24A-EDD2C6F11A29}" srcOrd="2" destOrd="0" presId="urn:microsoft.com/office/officeart/2005/8/layout/lProcess2"/>
    <dgm:cxn modelId="{504BF2F1-1C76-406D-82AF-4B4B914BC9EC}" type="presParOf" srcId="{3C493FD8-2C58-4DBF-B24A-EDD2C6F11A29}" destId="{7CC0BB8D-ACF5-4147-ADDC-B628644F9424}" srcOrd="0" destOrd="0" presId="urn:microsoft.com/office/officeart/2005/8/layout/lProcess2"/>
    <dgm:cxn modelId="{36DB4AA0-BF7B-49A2-BE89-78ADE4B5C5FA}" type="presParOf" srcId="{7CC0BB8D-ACF5-4147-ADDC-B628644F9424}" destId="{C513DAD6-64AD-45A2-ABEB-0B8BDA0A19D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3139E-9F2A-4A14-9989-1350E7B9771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955C0-08BB-4769-ABA1-B79FC4319E3C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E69B508-2039-4DEC-894C-015733AFB089}" type="parTrans" cxnId="{C0003AD7-FCBC-45CC-A2A4-324F833CE1DC}">
      <dgm:prSet/>
      <dgm:spPr/>
      <dgm:t>
        <a:bodyPr/>
        <a:lstStyle/>
        <a:p>
          <a:endParaRPr lang="en-US"/>
        </a:p>
      </dgm:t>
    </dgm:pt>
    <dgm:pt modelId="{7359E455-1EC0-4EFC-A04E-1FCEC150C770}" type="sibTrans" cxnId="{C0003AD7-FCBC-45CC-A2A4-324F833CE1DC}">
      <dgm:prSet/>
      <dgm:spPr/>
      <dgm:t>
        <a:bodyPr/>
        <a:lstStyle/>
        <a:p>
          <a:endParaRPr lang="en-US"/>
        </a:p>
      </dgm:t>
    </dgm:pt>
    <dgm:pt modelId="{31798352-56F7-4B29-B3FA-B71889DAF6EB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03F272F-631A-43C9-992D-FDC7E0F171F2}" type="parTrans" cxnId="{305E83C9-9B96-4605-905A-37C8EF8D15CB}">
      <dgm:prSet/>
      <dgm:spPr/>
      <dgm:t>
        <a:bodyPr/>
        <a:lstStyle/>
        <a:p>
          <a:endParaRPr lang="en-US"/>
        </a:p>
      </dgm:t>
    </dgm:pt>
    <dgm:pt modelId="{B435C95D-71B4-481C-B016-6FC95B3CB1C4}" type="sibTrans" cxnId="{305E83C9-9B96-4605-905A-37C8EF8D15CB}">
      <dgm:prSet/>
      <dgm:spPr/>
      <dgm:t>
        <a:bodyPr/>
        <a:lstStyle/>
        <a:p>
          <a:endParaRPr lang="en-US"/>
        </a:p>
      </dgm:t>
    </dgm:pt>
    <dgm:pt modelId="{207EA696-324A-4450-8031-25376CC2E1A7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7F20EE-AD0A-4F6A-A7E5-5C7399379104}" type="parTrans" cxnId="{2B21BCA4-738A-46A3-B5CE-D658371CF6EE}">
      <dgm:prSet/>
      <dgm:spPr/>
      <dgm:t>
        <a:bodyPr/>
        <a:lstStyle/>
        <a:p>
          <a:endParaRPr lang="en-US"/>
        </a:p>
      </dgm:t>
    </dgm:pt>
    <dgm:pt modelId="{3890CD29-9303-4F54-B4A0-79391FEE609A}" type="sibTrans" cxnId="{2B21BCA4-738A-46A3-B5CE-D658371CF6EE}">
      <dgm:prSet/>
      <dgm:spPr/>
      <dgm:t>
        <a:bodyPr/>
        <a:lstStyle/>
        <a:p>
          <a:endParaRPr lang="en-US"/>
        </a:p>
      </dgm:t>
    </dgm:pt>
    <dgm:pt modelId="{649973E8-EE00-4F2A-8F8C-489C6EB7E228}" type="pres">
      <dgm:prSet presAssocID="{86B3139E-9F2A-4A14-9989-1350E7B977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EEBDE-5413-4491-A202-C70E1ABD4BEF}" type="pres">
      <dgm:prSet presAssocID="{5BF955C0-08BB-4769-ABA1-B79FC4319E3C}" presName="dummy" presStyleCnt="0"/>
      <dgm:spPr/>
    </dgm:pt>
    <dgm:pt modelId="{DED15790-06D3-412F-AD6D-B9AF1C9DA5C0}" type="pres">
      <dgm:prSet presAssocID="{5BF955C0-08BB-4769-ABA1-B79FC4319E3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1A54-D364-4AD8-8994-B7C6BEB3FDF2}" type="pres">
      <dgm:prSet presAssocID="{7359E455-1EC0-4EFC-A04E-1FCEC150C770}" presName="sibTrans" presStyleLbl="node1" presStyleIdx="0" presStyleCnt="3" custAng="1200198" custScaleX="185007" custScaleY="110424" custLinFactNeighborX="-40694" custLinFactNeighborY="-4461"/>
      <dgm:spPr/>
      <dgm:t>
        <a:bodyPr/>
        <a:lstStyle/>
        <a:p>
          <a:endParaRPr lang="en-US"/>
        </a:p>
      </dgm:t>
    </dgm:pt>
    <dgm:pt modelId="{BCBEBCBE-0034-422F-9944-D0A9A7DE887B}" type="pres">
      <dgm:prSet presAssocID="{31798352-56F7-4B29-B3FA-B71889DAF6EB}" presName="dummy" presStyleCnt="0"/>
      <dgm:spPr/>
    </dgm:pt>
    <dgm:pt modelId="{02BF835F-28B6-48B1-A19F-3808060DD96B}" type="pres">
      <dgm:prSet presAssocID="{31798352-56F7-4B29-B3FA-B71889DAF6EB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2BEEF-F913-4040-972D-AAD2A5D013D0}" type="pres">
      <dgm:prSet presAssocID="{B435C95D-71B4-481C-B016-6FC95B3CB1C4}" presName="sibTrans" presStyleLbl="node1" presStyleIdx="1" presStyleCnt="3" custAng="1239356" custScaleX="97863" custScaleY="83880" custLinFactNeighborX="-45973" custLinFactNeighborY="6524"/>
      <dgm:spPr/>
      <dgm:t>
        <a:bodyPr/>
        <a:lstStyle/>
        <a:p>
          <a:endParaRPr lang="en-US"/>
        </a:p>
      </dgm:t>
    </dgm:pt>
    <dgm:pt modelId="{8FF0B9DE-3940-41E6-B32E-A98A7DB841D5}" type="pres">
      <dgm:prSet presAssocID="{207EA696-324A-4450-8031-25376CC2E1A7}" presName="dummy" presStyleCnt="0"/>
      <dgm:spPr/>
    </dgm:pt>
    <dgm:pt modelId="{A3CF101F-A89E-4051-96E3-86BB64603D65}" type="pres">
      <dgm:prSet presAssocID="{207EA696-324A-4450-8031-25376CC2E1A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3F3CC-E58C-4661-A0EA-BFD29CA8406E}" type="pres">
      <dgm:prSet presAssocID="{3890CD29-9303-4F54-B4A0-79391FEE609A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E02CC4BF-1F9F-4128-9EBB-8911038713A8}" type="presOf" srcId="{86B3139E-9F2A-4A14-9989-1350E7B9771E}" destId="{649973E8-EE00-4F2A-8F8C-489C6EB7E228}" srcOrd="0" destOrd="0" presId="urn:microsoft.com/office/officeart/2005/8/layout/cycle1"/>
    <dgm:cxn modelId="{2B21BCA4-738A-46A3-B5CE-D658371CF6EE}" srcId="{86B3139E-9F2A-4A14-9989-1350E7B9771E}" destId="{207EA696-324A-4450-8031-25376CC2E1A7}" srcOrd="2" destOrd="0" parTransId="{1F7F20EE-AD0A-4F6A-A7E5-5C7399379104}" sibTransId="{3890CD29-9303-4F54-B4A0-79391FEE609A}"/>
    <dgm:cxn modelId="{83F80D9E-012E-4619-8E58-5C8A7DB5BB9B}" type="presOf" srcId="{7359E455-1EC0-4EFC-A04E-1FCEC150C770}" destId="{C22C1A54-D364-4AD8-8994-B7C6BEB3FDF2}" srcOrd="0" destOrd="0" presId="urn:microsoft.com/office/officeart/2005/8/layout/cycle1"/>
    <dgm:cxn modelId="{CC43A068-164F-4966-836C-DEDB58EBDB07}" type="presOf" srcId="{207EA696-324A-4450-8031-25376CC2E1A7}" destId="{A3CF101F-A89E-4051-96E3-86BB64603D65}" srcOrd="0" destOrd="0" presId="urn:microsoft.com/office/officeart/2005/8/layout/cycle1"/>
    <dgm:cxn modelId="{DAB3DCC3-9A40-47F3-A7D7-A18F21547898}" type="presOf" srcId="{31798352-56F7-4B29-B3FA-B71889DAF6EB}" destId="{02BF835F-28B6-48B1-A19F-3808060DD96B}" srcOrd="0" destOrd="0" presId="urn:microsoft.com/office/officeart/2005/8/layout/cycle1"/>
    <dgm:cxn modelId="{305E83C9-9B96-4605-905A-37C8EF8D15CB}" srcId="{86B3139E-9F2A-4A14-9989-1350E7B9771E}" destId="{31798352-56F7-4B29-B3FA-B71889DAF6EB}" srcOrd="1" destOrd="0" parTransId="{703F272F-631A-43C9-992D-FDC7E0F171F2}" sibTransId="{B435C95D-71B4-481C-B016-6FC95B3CB1C4}"/>
    <dgm:cxn modelId="{937B55E4-5CA1-410F-B62E-7E6A3D9326B5}" type="presOf" srcId="{B435C95D-71B4-481C-B016-6FC95B3CB1C4}" destId="{6532BEEF-F913-4040-972D-AAD2A5D013D0}" srcOrd="0" destOrd="0" presId="urn:microsoft.com/office/officeart/2005/8/layout/cycle1"/>
    <dgm:cxn modelId="{C0003AD7-FCBC-45CC-A2A4-324F833CE1DC}" srcId="{86B3139E-9F2A-4A14-9989-1350E7B9771E}" destId="{5BF955C0-08BB-4769-ABA1-B79FC4319E3C}" srcOrd="0" destOrd="0" parTransId="{6E69B508-2039-4DEC-894C-015733AFB089}" sibTransId="{7359E455-1EC0-4EFC-A04E-1FCEC150C770}"/>
    <dgm:cxn modelId="{ED1E9889-4D97-47DA-A53E-AE2AEB5B5B49}" type="presOf" srcId="{3890CD29-9303-4F54-B4A0-79391FEE609A}" destId="{9EE3F3CC-E58C-4661-A0EA-BFD29CA8406E}" srcOrd="0" destOrd="0" presId="urn:microsoft.com/office/officeart/2005/8/layout/cycle1"/>
    <dgm:cxn modelId="{436B1022-5662-49D1-9F53-5B852E9E6609}" type="presOf" srcId="{5BF955C0-08BB-4769-ABA1-B79FC4319E3C}" destId="{DED15790-06D3-412F-AD6D-B9AF1C9DA5C0}" srcOrd="0" destOrd="0" presId="urn:microsoft.com/office/officeart/2005/8/layout/cycle1"/>
    <dgm:cxn modelId="{4E46973A-965A-49F9-86E0-AD8673805571}" type="presParOf" srcId="{649973E8-EE00-4F2A-8F8C-489C6EB7E228}" destId="{A40EEBDE-5413-4491-A202-C70E1ABD4BEF}" srcOrd="0" destOrd="0" presId="urn:microsoft.com/office/officeart/2005/8/layout/cycle1"/>
    <dgm:cxn modelId="{16000466-C3B5-4036-ACF8-B4F6415525AC}" type="presParOf" srcId="{649973E8-EE00-4F2A-8F8C-489C6EB7E228}" destId="{DED15790-06D3-412F-AD6D-B9AF1C9DA5C0}" srcOrd="1" destOrd="0" presId="urn:microsoft.com/office/officeart/2005/8/layout/cycle1"/>
    <dgm:cxn modelId="{B3521E4D-FDD6-41DA-BD69-215612CABEBC}" type="presParOf" srcId="{649973E8-EE00-4F2A-8F8C-489C6EB7E228}" destId="{C22C1A54-D364-4AD8-8994-B7C6BEB3FDF2}" srcOrd="2" destOrd="0" presId="urn:microsoft.com/office/officeart/2005/8/layout/cycle1"/>
    <dgm:cxn modelId="{D19A0AD0-A1D8-4239-A85B-8D8BE8580D0A}" type="presParOf" srcId="{649973E8-EE00-4F2A-8F8C-489C6EB7E228}" destId="{BCBEBCBE-0034-422F-9944-D0A9A7DE887B}" srcOrd="3" destOrd="0" presId="urn:microsoft.com/office/officeart/2005/8/layout/cycle1"/>
    <dgm:cxn modelId="{0F68E3EE-2379-49AD-9CE0-D2BA01760ABF}" type="presParOf" srcId="{649973E8-EE00-4F2A-8F8C-489C6EB7E228}" destId="{02BF835F-28B6-48B1-A19F-3808060DD96B}" srcOrd="4" destOrd="0" presId="urn:microsoft.com/office/officeart/2005/8/layout/cycle1"/>
    <dgm:cxn modelId="{811D6D20-FAB7-40FD-8714-B4B5AB891BB0}" type="presParOf" srcId="{649973E8-EE00-4F2A-8F8C-489C6EB7E228}" destId="{6532BEEF-F913-4040-972D-AAD2A5D013D0}" srcOrd="5" destOrd="0" presId="urn:microsoft.com/office/officeart/2005/8/layout/cycle1"/>
    <dgm:cxn modelId="{D278B991-B21F-4731-80F2-49B781F290FA}" type="presParOf" srcId="{649973E8-EE00-4F2A-8F8C-489C6EB7E228}" destId="{8FF0B9DE-3940-41E6-B32E-A98A7DB841D5}" srcOrd="6" destOrd="0" presId="urn:microsoft.com/office/officeart/2005/8/layout/cycle1"/>
    <dgm:cxn modelId="{C2E15200-4962-45CE-BF1E-0418D7E77D65}" type="presParOf" srcId="{649973E8-EE00-4F2A-8F8C-489C6EB7E228}" destId="{A3CF101F-A89E-4051-96E3-86BB64603D65}" srcOrd="7" destOrd="0" presId="urn:microsoft.com/office/officeart/2005/8/layout/cycle1"/>
    <dgm:cxn modelId="{846E643E-38EE-4916-8260-6A97A5EF0CF1}" type="presParOf" srcId="{649973E8-EE00-4F2A-8F8C-489C6EB7E228}" destId="{9EE3F3CC-E58C-4661-A0EA-BFD29CA8406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1334E-2E6E-4153-A840-530EE5671A1F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25ED1-B5F3-4BB7-8AF3-FD53189256FE}">
      <dgm:prSet phldrT="[Text]"/>
      <dgm:spPr/>
      <dgm:t>
        <a:bodyPr/>
        <a:lstStyle/>
        <a:p>
          <a:r>
            <a:rPr lang="en-GB" dirty="0" smtClean="0"/>
            <a:t>Documents</a:t>
          </a:r>
          <a:endParaRPr lang="en-US" dirty="0"/>
        </a:p>
      </dgm:t>
    </dgm:pt>
    <dgm:pt modelId="{D4EEEA49-A845-49C0-BA9E-62413AF31B0A}" type="parTrans" cxnId="{116C574A-5D87-4623-97B4-A26FCE2FE2EA}">
      <dgm:prSet/>
      <dgm:spPr/>
      <dgm:t>
        <a:bodyPr/>
        <a:lstStyle/>
        <a:p>
          <a:endParaRPr lang="en-US"/>
        </a:p>
      </dgm:t>
    </dgm:pt>
    <dgm:pt modelId="{FD024D23-2FA5-4C66-8871-08856AAEA3A0}" type="sibTrans" cxnId="{116C574A-5D87-4623-97B4-A26FCE2FE2EA}">
      <dgm:prSet/>
      <dgm:spPr/>
      <dgm:t>
        <a:bodyPr/>
        <a:lstStyle/>
        <a:p>
          <a:endParaRPr lang="en-US"/>
        </a:p>
      </dgm:t>
    </dgm:pt>
    <dgm:pt modelId="{12C8CD44-C768-4D25-A530-CFD385EB775E}" type="pres">
      <dgm:prSet presAssocID="{D381334E-2E6E-4153-A840-530EE5671A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4186596-497F-4F0C-BB81-CCCAD40A950B}" type="pres">
      <dgm:prSet presAssocID="{94025ED1-B5F3-4BB7-8AF3-FD53189256FE}" presName="linNode" presStyleCnt="0"/>
      <dgm:spPr/>
    </dgm:pt>
    <dgm:pt modelId="{60E1293E-C558-4BDE-99B5-A7C1C02EB379}" type="pres">
      <dgm:prSet presAssocID="{94025ED1-B5F3-4BB7-8AF3-FD53189256FE}" presName="parentShp" presStyleLbl="node1" presStyleIdx="0" presStyleCnt="1" custLinFactNeighborX="26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CE0F81-3AE8-4AB1-B0BB-1E89B39CC67C}" type="pres">
      <dgm:prSet presAssocID="{94025ED1-B5F3-4BB7-8AF3-FD53189256FE}" presName="childShp" presStyleLbl="bgAccFollowNode1" presStyleIdx="0" presStyleCnt="1">
        <dgm:presLayoutVars>
          <dgm:bulletEnabled val="1"/>
        </dgm:presLayoutVars>
      </dgm:prSet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</dgm:ptLst>
  <dgm:cxnLst>
    <dgm:cxn modelId="{9F0DBA97-6B2E-45DB-8955-78FC0249AE29}" type="presOf" srcId="{D381334E-2E6E-4153-A840-530EE5671A1F}" destId="{12C8CD44-C768-4D25-A530-CFD385EB775E}" srcOrd="0" destOrd="0" presId="urn:microsoft.com/office/officeart/2005/8/layout/vList6"/>
    <dgm:cxn modelId="{116C574A-5D87-4623-97B4-A26FCE2FE2EA}" srcId="{D381334E-2E6E-4153-A840-530EE5671A1F}" destId="{94025ED1-B5F3-4BB7-8AF3-FD53189256FE}" srcOrd="0" destOrd="0" parTransId="{D4EEEA49-A845-49C0-BA9E-62413AF31B0A}" sibTransId="{FD024D23-2FA5-4C66-8871-08856AAEA3A0}"/>
    <dgm:cxn modelId="{5BFC62AC-BD3D-4824-A563-55BF74315BC7}" type="presOf" srcId="{94025ED1-B5F3-4BB7-8AF3-FD53189256FE}" destId="{60E1293E-C558-4BDE-99B5-A7C1C02EB379}" srcOrd="0" destOrd="0" presId="urn:microsoft.com/office/officeart/2005/8/layout/vList6"/>
    <dgm:cxn modelId="{F527BBD6-5E3A-4383-A7B7-06A59688642E}" type="presParOf" srcId="{12C8CD44-C768-4D25-A530-CFD385EB775E}" destId="{04186596-497F-4F0C-BB81-CCCAD40A950B}" srcOrd="0" destOrd="0" presId="urn:microsoft.com/office/officeart/2005/8/layout/vList6"/>
    <dgm:cxn modelId="{81A196C3-8A94-4F74-98ED-103C858F91B6}" type="presParOf" srcId="{04186596-497F-4F0C-BB81-CCCAD40A950B}" destId="{60E1293E-C558-4BDE-99B5-A7C1C02EB379}" srcOrd="0" destOrd="0" presId="urn:microsoft.com/office/officeart/2005/8/layout/vList6"/>
    <dgm:cxn modelId="{191744DA-D408-4A48-B7BF-D82AA9E61E28}" type="presParOf" srcId="{04186596-497F-4F0C-BB81-CCCAD40A950B}" destId="{80CE0F81-3AE8-4AB1-B0BB-1E89B39CC6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5ABCA-6586-457E-A4CD-E118B4C70EFB}">
      <dsp:nvSpPr>
        <dsp:cNvPr id="0" name=""/>
        <dsp:cNvSpPr/>
      </dsp:nvSpPr>
      <dsp:spPr>
        <a:xfrm>
          <a:off x="486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err="1" smtClean="0"/>
            <a:t>BlogsByTitle</a:t>
          </a:r>
          <a:endParaRPr lang="en-US" sz="1300" kern="1200" dirty="0"/>
        </a:p>
      </dsp:txBody>
      <dsp:txXfrm>
        <a:off x="486" y="0"/>
        <a:ext cx="1264486" cy="998443"/>
      </dsp:txXfrm>
    </dsp:sp>
    <dsp:sp modelId="{0BB00144-9F45-4A2D-A92D-DE21B3602167}">
      <dsp:nvSpPr>
        <dsp:cNvPr id="0" name=""/>
        <dsp:cNvSpPr/>
      </dsp:nvSpPr>
      <dsp:spPr>
        <a:xfrm>
          <a:off x="126934" y="998443"/>
          <a:ext cx="1011588" cy="216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Title</a:t>
          </a:r>
          <a:endParaRPr lang="en-US" sz="1500" kern="1200" dirty="0"/>
        </a:p>
      </dsp:txBody>
      <dsp:txXfrm>
        <a:off x="156562" y="1028071"/>
        <a:ext cx="952332" cy="2104037"/>
      </dsp:txXfrm>
    </dsp:sp>
    <dsp:sp modelId="{5221DAEA-E1A4-4AE2-86F4-67319D5690C7}">
      <dsp:nvSpPr>
        <dsp:cNvPr id="0" name=""/>
        <dsp:cNvSpPr/>
      </dsp:nvSpPr>
      <dsp:spPr>
        <a:xfrm>
          <a:off x="1359808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err="1" smtClean="0"/>
            <a:t>UsersByAll</a:t>
          </a:r>
          <a:endParaRPr lang="en-US" sz="1300" kern="1200" dirty="0"/>
        </a:p>
      </dsp:txBody>
      <dsp:txXfrm>
        <a:off x="1359808" y="0"/>
        <a:ext cx="1264486" cy="998443"/>
      </dsp:txXfrm>
    </dsp:sp>
    <dsp:sp modelId="{57C22277-9DD3-4B05-834B-43C034D9B4CC}">
      <dsp:nvSpPr>
        <dsp:cNvPr id="0" name=""/>
        <dsp:cNvSpPr/>
      </dsp:nvSpPr>
      <dsp:spPr>
        <a:xfrm>
          <a:off x="1486257" y="999418"/>
          <a:ext cx="1011588" cy="1003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Username</a:t>
          </a:r>
          <a:endParaRPr lang="en-US" sz="1500" kern="1200" dirty="0"/>
        </a:p>
      </dsp:txBody>
      <dsp:txXfrm>
        <a:off x="1515648" y="1028809"/>
        <a:ext cx="952806" cy="944698"/>
      </dsp:txXfrm>
    </dsp:sp>
    <dsp:sp modelId="{D1867599-0035-4256-B4B5-AD3005342CEC}">
      <dsp:nvSpPr>
        <dsp:cNvPr id="0" name=""/>
        <dsp:cNvSpPr/>
      </dsp:nvSpPr>
      <dsp:spPr>
        <a:xfrm>
          <a:off x="1486257" y="2157280"/>
          <a:ext cx="1011588" cy="1003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DateJoined</a:t>
          </a:r>
          <a:endParaRPr lang="en-US" sz="1500" kern="1200" dirty="0"/>
        </a:p>
      </dsp:txBody>
      <dsp:txXfrm>
        <a:off x="1515648" y="2186671"/>
        <a:ext cx="952806" cy="944698"/>
      </dsp:txXfrm>
    </dsp:sp>
    <dsp:sp modelId="{E7C10165-4EC1-42F1-8A88-67F932DAFCE8}">
      <dsp:nvSpPr>
        <dsp:cNvPr id="0" name=""/>
        <dsp:cNvSpPr/>
      </dsp:nvSpPr>
      <dsp:spPr>
        <a:xfrm>
          <a:off x="2719131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err="1" smtClean="0"/>
            <a:t>BlogsByCategory</a:t>
          </a:r>
          <a:endParaRPr lang="en-US" sz="1300" kern="1200" dirty="0"/>
        </a:p>
      </dsp:txBody>
      <dsp:txXfrm>
        <a:off x="2719131" y="0"/>
        <a:ext cx="1264486" cy="998443"/>
      </dsp:txXfrm>
    </dsp:sp>
    <dsp:sp modelId="{C513DAD6-64AD-45A2-ABEB-0B8BDA0A19D5}">
      <dsp:nvSpPr>
        <dsp:cNvPr id="0" name=""/>
        <dsp:cNvSpPr/>
      </dsp:nvSpPr>
      <dsp:spPr>
        <a:xfrm>
          <a:off x="2845580" y="998443"/>
          <a:ext cx="1011588" cy="216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Category</a:t>
          </a:r>
          <a:endParaRPr lang="en-US" sz="1500" kern="1200" dirty="0"/>
        </a:p>
      </dsp:txBody>
      <dsp:txXfrm>
        <a:off x="2875208" y="1028071"/>
        <a:ext cx="952332" cy="2104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15790-06D3-412F-AD6D-B9AF1C9DA5C0}">
      <dsp:nvSpPr>
        <dsp:cNvPr id="0" name=""/>
        <dsp:cNvSpPr/>
      </dsp:nvSpPr>
      <dsp:spPr>
        <a:xfrm>
          <a:off x="3474000" y="21745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474000" y="217452"/>
        <a:ext cx="1109724" cy="1109724"/>
      </dsp:txXfrm>
    </dsp:sp>
    <dsp:sp modelId="{C22C1A54-D364-4AD8-8994-B7C6BEB3FDF2}">
      <dsp:nvSpPr>
        <dsp:cNvPr id="0" name=""/>
        <dsp:cNvSpPr/>
      </dsp:nvSpPr>
      <dsp:spPr>
        <a:xfrm rot="1200198">
          <a:off x="-396652" y="-254171"/>
          <a:ext cx="4851658" cy="2895780"/>
        </a:xfrm>
        <a:prstGeom prst="circularArrow">
          <a:avLst>
            <a:gd name="adj1" fmla="val 8252"/>
            <a:gd name="adj2" fmla="val 576401"/>
            <a:gd name="adj3" fmla="val 2962558"/>
            <a:gd name="adj4" fmla="val 5259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F835F-28B6-48B1-A19F-3808060DD96B}">
      <dsp:nvSpPr>
        <dsp:cNvPr id="0" name=""/>
        <dsp:cNvSpPr/>
      </dsp:nvSpPr>
      <dsp:spPr>
        <a:xfrm>
          <a:off x="2541481" y="183262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41481" y="1832622"/>
        <a:ext cx="1109724" cy="1109724"/>
      </dsp:txXfrm>
    </dsp:sp>
    <dsp:sp modelId="{6532BEEF-F913-4040-972D-AAD2A5D013D0}">
      <dsp:nvSpPr>
        <dsp:cNvPr id="0" name=""/>
        <dsp:cNvSpPr/>
      </dsp:nvSpPr>
      <dsp:spPr>
        <a:xfrm rot="1239356">
          <a:off x="607550" y="381948"/>
          <a:ext cx="2566377" cy="2199685"/>
        </a:xfrm>
        <a:prstGeom prst="circularArrow">
          <a:avLst>
            <a:gd name="adj1" fmla="val 8252"/>
            <a:gd name="adj2" fmla="val 576401"/>
            <a:gd name="adj3" fmla="val 10171008"/>
            <a:gd name="adj4" fmla="val 726104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F101F-A89E-4051-96E3-86BB64603D65}">
      <dsp:nvSpPr>
        <dsp:cNvPr id="0" name=""/>
        <dsp:cNvSpPr/>
      </dsp:nvSpPr>
      <dsp:spPr>
        <a:xfrm>
          <a:off x="1608962" y="21745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608962" y="217452"/>
        <a:ext cx="1109724" cy="1109724"/>
      </dsp:txXfrm>
    </dsp:sp>
    <dsp:sp modelId="{9EE3F3CC-E58C-4661-A0EA-BFD29CA8406E}">
      <dsp:nvSpPr>
        <dsp:cNvPr id="0" name=""/>
        <dsp:cNvSpPr/>
      </dsp:nvSpPr>
      <dsp:spPr>
        <a:xfrm>
          <a:off x="1785134" y="-504"/>
          <a:ext cx="2622419" cy="2622419"/>
        </a:xfrm>
        <a:prstGeom prst="circularArrow">
          <a:avLst>
            <a:gd name="adj1" fmla="val 8252"/>
            <a:gd name="adj2" fmla="val 576401"/>
            <a:gd name="adj3" fmla="val 16855509"/>
            <a:gd name="adj4" fmla="val 14968090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0F81-3AE8-4AB1-B0BB-1E89B39CC67C}">
      <dsp:nvSpPr>
        <dsp:cNvPr id="0" name=""/>
        <dsp:cNvSpPr/>
      </dsp:nvSpPr>
      <dsp:spPr>
        <a:xfrm>
          <a:off x="1296144" y="0"/>
          <a:ext cx="1944216" cy="1224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1293E-C558-4BDE-99B5-A7C1C02EB379}">
      <dsp:nvSpPr>
        <dsp:cNvPr id="0" name=""/>
        <dsp:cNvSpPr/>
      </dsp:nvSpPr>
      <dsp:spPr>
        <a:xfrm>
          <a:off x="51443" y="0"/>
          <a:ext cx="1296144" cy="1224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Documents</a:t>
          </a:r>
          <a:endParaRPr lang="en-US" sz="1900" kern="1200" dirty="0"/>
        </a:p>
      </dsp:txBody>
      <dsp:txXfrm>
        <a:off x="111200" y="59757"/>
        <a:ext cx="1176630" cy="110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35267-24C4-47E1-AC91-12E6230043C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1A2FB-CCE0-45C8-A866-0CB48D36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about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 between</a:t>
            </a:r>
            <a:r>
              <a:rPr lang="en-US" baseline="0" dirty="0" smtClean="0"/>
              <a:t> </a:t>
            </a:r>
            <a:r>
              <a:rPr lang="en-US" baseline="0" smtClean="0"/>
              <a:t>two indexing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48CBE6-1ED4-4CAC-A47A-4EE9380C605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Discuss the statistics objects</a:t>
            </a:r>
          </a:p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Total results is one use</a:t>
            </a:r>
          </a:p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Skipped results is another – when applying an aggregation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00326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Parallelism</a:t>
            </a:r>
          </a:p>
          <a:p>
            <a:pPr algn="l" rtl="0"/>
            <a:r>
              <a:rPr lang="en-US" dirty="0" smtClean="0"/>
              <a:t>Faster</a:t>
            </a:r>
            <a:r>
              <a:rPr lang="en-US" baseline="0" dirty="0" smtClean="0"/>
              <a:t> updates (doesn’t require recalculating everything)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3E0C4-A63E-435B-8089-A2A8BF2522DD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mention that suggestions</a:t>
            </a:r>
            <a:r>
              <a:rPr lang="en-US" baseline="0" dirty="0" smtClean="0"/>
              <a:t> is expensive!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54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ple_Featur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pPr rtl="0"/>
            <a:r>
              <a:rPr lang="en-US" dirty="0" smtClean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08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doc.Phones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87601" y="4974761"/>
          <a:ext cx="428397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052-548-6969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972-52-548-6969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55640" y="2067814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77" y="4191472"/>
            <a:ext cx="4551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Recommended!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4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AbstractIndexCreationTask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95785" y="2366963"/>
            <a:ext cx="7200429" cy="3424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9468" y="4605304"/>
            <a:ext cx="2351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Useless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3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something interesting…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9471" y="1881934"/>
            <a:ext cx="6887405" cy="4486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1428" y="2967335"/>
            <a:ext cx="34197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What kind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of queries?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2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544" y="1662297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78" y="4855320"/>
            <a:ext cx="7926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_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doc.Address.Select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=&gt;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CreateField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x.Key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x.Value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59487" y="5098898"/>
          <a:ext cx="47848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418"/>
                <a:gridCol w="1078230"/>
                <a:gridCol w="1008595"/>
                <a:gridCol w="1008595"/>
              </a:tblGrid>
              <a:tr h="344231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Israel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168924" y="4761409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219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map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 multiple collections</a:t>
            </a:r>
          </a:p>
          <a:p>
            <a:pPr algn="l" rtl="0"/>
            <a:r>
              <a:rPr lang="en-US" dirty="0" smtClean="0"/>
              <a:t>A single index</a:t>
            </a:r>
          </a:p>
          <a:p>
            <a:pPr algn="l" rtl="0"/>
            <a:r>
              <a:rPr lang="en-US" dirty="0" smtClean="0"/>
              <a:t>Must have same output</a:t>
            </a:r>
          </a:p>
          <a:p>
            <a:pPr algn="l" rtl="0"/>
            <a:r>
              <a:rPr lang="en-US" dirty="0" err="1" smtClean="0"/>
              <a:t>AbstractMultiMapIndexCreationTask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Indexes </a:t>
            </a:r>
            <a:r>
              <a:rPr lang="en-US" dirty="0" err="1" smtClean="0"/>
              <a:t>vs</a:t>
            </a:r>
            <a:r>
              <a:rPr lang="en-US" dirty="0" smtClean="0"/>
              <a:t> Static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When to let the query optimizer handle this?</a:t>
            </a:r>
          </a:p>
          <a:p>
            <a:pPr algn="l" rtl="0"/>
            <a:r>
              <a:rPr lang="en-US" dirty="0" smtClean="0"/>
              <a:t>When to create manually?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Usually a good thing (optimizations!), but…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WaitForNonStaleResults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err="1" smtClean="0"/>
              <a:t>WaitForNonStaleResultsAsOfNow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err="1" smtClean="0"/>
              <a:t>WaitForNonStaleResultsAsOfLastWrite</a:t>
            </a:r>
            <a:r>
              <a:rPr lang="en-US" dirty="0" smtClean="0"/>
              <a:t>()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Statistics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RavenQueryStatistics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stats;</a:t>
            </a:r>
          </a:p>
          <a:p>
            <a:pPr algn="l" rtl="0" eaLnBrk="1" hangingPunct="1"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results =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&lt;User&gt;()</a:t>
            </a:r>
            <a:endParaRPr lang="en-US" sz="18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dirty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.Statistics(</a:t>
            </a:r>
            <a:r>
              <a:rPr lang="en-US" sz="1800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stats)</a:t>
            </a:r>
            <a:endParaRPr lang="en-US" sz="18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dirty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.Where(x =&gt; 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x.User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“MICHAEL”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dirty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 rtl="0" eaLnBrk="1" hangingPunct="1">
              <a:buFontTx/>
              <a:buNone/>
            </a:pP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totalResutls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stats.TotalResults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MAP/REDUCE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8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8229600" cy="841648"/>
          </a:xfrm>
        </p:spPr>
        <p:txBody>
          <a:bodyPr/>
          <a:lstStyle/>
          <a:p>
            <a:r>
              <a:rPr lang="en-US" dirty="0" smtClean="0"/>
              <a:t>What happens when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cap="none" dirty="0" smtClean="0"/>
              <a:t>Clue:</a:t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This is NOT how queries are implemented:</a:t>
            </a:r>
          </a:p>
          <a:p>
            <a:pPr marL="0" indent="0" algn="l" rtl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</a:t>
            </a:r>
            <a:r>
              <a:rPr lang="en-US" cap="none" dirty="0" err="1" smtClean="0"/>
              <a:t>foreach</a:t>
            </a:r>
            <a:r>
              <a:rPr lang="en-US" cap="none" dirty="0" smtClean="0"/>
              <a:t>(</a:t>
            </a:r>
            <a:r>
              <a:rPr lang="en-US" cap="none" dirty="0" err="1" smtClean="0"/>
              <a:t>var</a:t>
            </a:r>
            <a:r>
              <a:rPr lang="en-US" cap="none" dirty="0" smtClean="0"/>
              <a:t> doc in docs)</a:t>
            </a:r>
          </a:p>
          <a:p>
            <a:pPr marL="457200" lvl="1" indent="0" algn="l" rtl="0">
              <a:buNone/>
            </a:pPr>
            <a:r>
              <a:rPr lang="en-US" cap="none" dirty="0" smtClean="0"/>
              <a:t>	if (</a:t>
            </a:r>
            <a:r>
              <a:rPr lang="en-US" cap="none" dirty="0" err="1" smtClean="0"/>
              <a:t>IsMatch</a:t>
            </a:r>
            <a:r>
              <a:rPr lang="en-US" cap="none" dirty="0" smtClean="0"/>
              <a:t>(</a:t>
            </a:r>
            <a:r>
              <a:rPr lang="en-US" cap="none" dirty="0" err="1" smtClean="0"/>
              <a:t>query,doc</a:t>
            </a:r>
            <a:r>
              <a:rPr lang="en-US" cap="none" dirty="0" smtClean="0"/>
              <a:t>))</a:t>
            </a:r>
            <a:br>
              <a:rPr lang="en-US" cap="none" dirty="0" smtClean="0"/>
            </a:br>
            <a:r>
              <a:rPr lang="en-US" cap="none" dirty="0" smtClean="0"/>
              <a:t>		yield return doc;</a:t>
            </a:r>
          </a:p>
        </p:txBody>
      </p:sp>
    </p:spTree>
    <p:extLst>
      <p:ext uri="{BB962C8B-B14F-4D97-AF65-F5344CB8AC3E}">
        <p14:creationId xmlns:p14="http://schemas.microsoft.com/office/powerpoint/2010/main" val="1215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9536" y="2422851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t.Category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 COUNT(*) 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SomeTable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t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GROUP BY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t.Category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algn="l" rtl="0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4293097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from doc in docs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group doc by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doc.Category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()	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rot="10800000" flipV="1">
            <a:off x="5346040" y="2636912"/>
            <a:ext cx="2304256" cy="570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722304" y="231374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  <a:latin typeface="Lucida Handwriting" pitchFamily="66" charset="0"/>
              </a:rPr>
              <a:t>SQL</a:t>
            </a:r>
          </a:p>
        </p:txBody>
      </p:sp>
      <p:cxnSp>
        <p:nvCxnSpPr>
          <p:cNvPr id="14" name="Curved Connector 13"/>
          <p:cNvCxnSpPr/>
          <p:nvPr/>
        </p:nvCxnSpPr>
        <p:spPr bwMode="auto">
          <a:xfrm rot="10800000" flipV="1">
            <a:off x="5519936" y="4847989"/>
            <a:ext cx="1296144" cy="9976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05006" y="465201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  <a:latin typeface="Lucida Handwriting" pitchFamily="66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1586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How do we aggregate over multiple documents?</a:t>
            </a:r>
          </a:p>
          <a:p>
            <a:pPr algn="l" rtl="0"/>
            <a:r>
              <a:rPr lang="en-US" dirty="0" smtClean="0"/>
              <a:t>No computation during query…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Can’t just aggregate using </a:t>
            </a:r>
            <a:r>
              <a:rPr lang="en-US" dirty="0" err="1" smtClean="0"/>
              <a:t>Linq’s</a:t>
            </a:r>
            <a:r>
              <a:rPr lang="en-US" dirty="0" smtClean="0"/>
              <a:t> 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200670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414908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34456" y="1296828"/>
            <a:ext cx="10363826" cy="342410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'</a:t>
            </a:r>
            <a:r>
              <a:rPr lang="en-US" dirty="0" err="1"/>
              <a:t>Arava</a:t>
            </a:r>
            <a:r>
              <a:rPr lang="en-US" dirty="0"/>
              <a:t>',</a:t>
            </a:r>
          </a:p>
          <a:p>
            <a:pPr marL="0" indent="0" algn="l" rtl="0">
              <a:buNone/>
            </a:pPr>
            <a:r>
              <a:rPr lang="en-US" dirty="0"/>
              <a:t>	'Type': 'German Shepherd',</a:t>
            </a:r>
          </a:p>
          <a:p>
            <a:pPr marL="0" indent="0" algn="l" rtl="0">
              <a:buNone/>
            </a:pPr>
            <a:r>
              <a:rPr lang="en-US" dirty="0"/>
              <a:t>	'Owners': ['users/1', 'users/2'],</a:t>
            </a:r>
          </a:p>
          <a:p>
            <a:pPr marL="0" indent="0" algn="l" rtl="0">
              <a:buNone/>
            </a:pPr>
            <a:r>
              <a:rPr lang="en-US" dirty="0"/>
              <a:t>	'Gender': 'Female'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4054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773" y="1641340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0789" y="325546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12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dog…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</a:t>
            </a:r>
            <a:r>
              <a:rPr lang="en-US" dirty="0" smtClean="0"/>
              <a:t>‘Oscar',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'Type': </a:t>
            </a:r>
            <a:r>
              <a:rPr lang="en-US" dirty="0" smtClean="0"/>
              <a:t>Mixed',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'Owners': </a:t>
            </a:r>
            <a:r>
              <a:rPr lang="en-US" dirty="0" smtClean="0"/>
              <a:t>['users/2</a:t>
            </a:r>
            <a:r>
              <a:rPr lang="en-US" dirty="0"/>
              <a:t>'],</a:t>
            </a:r>
          </a:p>
          <a:p>
            <a:pPr marL="0" indent="0" algn="l" rtl="0">
              <a:buNone/>
            </a:pPr>
            <a:r>
              <a:rPr lang="en-US" dirty="0"/>
              <a:t>	'Gender': </a:t>
            </a:r>
            <a:r>
              <a:rPr lang="en-US" dirty="0" smtClean="0"/>
              <a:t>Male'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27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34456" y="1296828"/>
            <a:ext cx="10363826" cy="342410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‘Oscar',</a:t>
            </a:r>
          </a:p>
          <a:p>
            <a:pPr marL="0" indent="0" algn="l" rtl="0">
              <a:buNone/>
            </a:pPr>
            <a:r>
              <a:rPr lang="en-US" dirty="0"/>
              <a:t>	'Type': Mixed',</a:t>
            </a:r>
          </a:p>
          <a:p>
            <a:pPr marL="0" indent="0" algn="l" rtl="0">
              <a:buNone/>
            </a:pPr>
            <a:r>
              <a:rPr lang="en-US" dirty="0"/>
              <a:t>	'Owners': ['users/2'],</a:t>
            </a:r>
          </a:p>
          <a:p>
            <a:pPr marL="0" indent="0" algn="l" rtl="0">
              <a:buNone/>
            </a:pPr>
            <a:r>
              <a:rPr lang="en-US" dirty="0"/>
              <a:t>	'Gender': Male'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4054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0280" y="1901889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{ </a:t>
            </a:r>
            <a:r>
              <a:rPr lang="en-GB" dirty="0"/>
              <a:t>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773" y="1641340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0789" y="325546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‘users/2’,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Final Result: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{ ‘Owner’: ‘users/2’, ‘Count’: </a:t>
            </a:r>
            <a:r>
              <a:rPr lang="en-GB" dirty="0" smtClean="0"/>
              <a:t>2 }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91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complex?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Allows to handle updates to aggregation in incremental fashion.</a:t>
            </a:r>
          </a:p>
          <a:p>
            <a:pPr algn="l" rtl="0"/>
            <a:r>
              <a:rPr lang="en-US" dirty="0" smtClean="0"/>
              <a:t>Queries are done over the pre-computed results, </a:t>
            </a:r>
            <a:r>
              <a:rPr lang="en-US" b="1" dirty="0" smtClean="0"/>
              <a:t>very</a:t>
            </a:r>
            <a:r>
              <a:rPr lang="en-US" dirty="0" smtClean="0"/>
              <a:t> fast.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RavenDB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 bit more complex</a:t>
            </a:r>
          </a:p>
          <a:p>
            <a:pPr algn="l" rtl="0"/>
            <a:r>
              <a:rPr lang="en-US" dirty="0" smtClean="0"/>
              <a:t>Terms:</a:t>
            </a:r>
          </a:p>
          <a:p>
            <a:pPr lvl="1" algn="l" rtl="0"/>
            <a:r>
              <a:rPr lang="en-US" dirty="0" smtClean="0"/>
              <a:t>Document</a:t>
            </a:r>
          </a:p>
          <a:p>
            <a:pPr lvl="1" algn="l" rtl="0"/>
            <a:r>
              <a:rPr lang="en-US" dirty="0" smtClean="0"/>
              <a:t>Mapped Result / Reduce Result</a:t>
            </a:r>
          </a:p>
          <a:p>
            <a:pPr lvl="1" algn="l" rtl="0"/>
            <a:r>
              <a:rPr lang="en-US" dirty="0" smtClean="0"/>
              <a:t>Reduce Key</a:t>
            </a:r>
          </a:p>
          <a:p>
            <a:pPr lvl="1" algn="l" rtl="0"/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There </a:t>
            </a:r>
            <a:r>
              <a:rPr lang="en-US" dirty="0"/>
              <a:t>are several strategies for calculating this.</a:t>
            </a:r>
          </a:p>
          <a:p>
            <a:pPr lvl="1" algn="l" rtl="0"/>
            <a:r>
              <a:rPr lang="en-US" dirty="0"/>
              <a:t>Single step reduce</a:t>
            </a:r>
          </a:p>
          <a:p>
            <a:pPr lvl="1" algn="l" rtl="0"/>
            <a:r>
              <a:rPr lang="en-US" dirty="0"/>
              <a:t>Multi step reduce</a:t>
            </a:r>
          </a:p>
          <a:p>
            <a:pPr algn="l" rtl="0"/>
            <a:r>
              <a:rPr lang="en-US" dirty="0" smtClean="0"/>
              <a:t>Auto select appropriate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dirty="0" smtClean="0"/>
              <a:t>How would you do that?</a:t>
            </a:r>
          </a:p>
          <a:p>
            <a:pPr algn="l" rtl="0"/>
            <a:r>
              <a:rPr lang="en-US" dirty="0" smtClean="0"/>
              <a:t>Consider:</a:t>
            </a:r>
          </a:p>
          <a:p>
            <a:pPr lvl="1" algn="l" rtl="0"/>
            <a:r>
              <a:rPr lang="en-US" dirty="0" smtClean="0"/>
              <a:t>When </a:t>
            </a:r>
            <a:r>
              <a:rPr lang="en-US" dirty="0"/>
              <a:t>to index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How to index schema-less data?</a:t>
            </a:r>
          </a:p>
          <a:p>
            <a:pPr lvl="1" algn="l" rtl="0"/>
            <a:r>
              <a:rPr lang="en-US" dirty="0" smtClean="0"/>
              <a:t>What indexing format?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Querying based on output from map/reduce index fields is </a:t>
            </a:r>
            <a:r>
              <a:rPr lang="en-US" i="1" dirty="0" smtClean="0"/>
              <a:t>easy.</a:t>
            </a:r>
          </a:p>
          <a:p>
            <a:pPr algn="l" rtl="0"/>
            <a:r>
              <a:rPr lang="en-US" i="1" dirty="0" smtClean="0"/>
              <a:t>Very</a:t>
            </a:r>
            <a:r>
              <a:rPr lang="en-US" dirty="0" smtClean="0"/>
              <a:t> fast, because of pre-computation</a:t>
            </a:r>
          </a:p>
          <a:p>
            <a:pPr algn="l" rtl="0"/>
            <a:r>
              <a:rPr lang="en-US" dirty="0" smtClean="0"/>
              <a:t>Hard to do dynamic aggregation, though.</a:t>
            </a:r>
          </a:p>
          <a:p>
            <a:pPr lvl="1" algn="l" rtl="0"/>
            <a:r>
              <a:rPr lang="en-US" dirty="0" smtClean="0"/>
              <a:t>For that, we have </a:t>
            </a:r>
            <a:r>
              <a:rPr lang="en-US" dirty="0" err="1" smtClean="0"/>
              <a:t>DynamicAggregationQuery</a:t>
            </a:r>
            <a:r>
              <a:rPr lang="en-US" dirty="0" smtClean="0"/>
              <a:t> (see: Facets).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5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Multi map / reduce indexes</a:t>
            </a:r>
            <a:endParaRPr lang="en-US" dirty="0"/>
          </a:p>
          <a:p>
            <a:pPr algn="l" rtl="0"/>
            <a:r>
              <a:rPr lang="en-US" dirty="0" smtClean="0"/>
              <a:t>Create an index that will give me all the user names along with all their dog names…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FULL TEXT SEARCH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78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default…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RavenDB index to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Uses case insensitive exact term match</a:t>
            </a:r>
          </a:p>
          <a:p>
            <a:pPr algn="l" rtl="0"/>
            <a:r>
              <a:rPr lang="en-US" dirty="0" smtClean="0"/>
              <a:t>Can use full text search: Analyzed</a:t>
            </a:r>
          </a:p>
          <a:p>
            <a:pPr lvl="1" algn="l" rtl="0"/>
            <a:r>
              <a:rPr lang="en-US" dirty="0" smtClean="0"/>
              <a:t>Different analyzers</a:t>
            </a:r>
          </a:p>
          <a:p>
            <a:pPr lvl="1" algn="l" rtl="0"/>
            <a:r>
              <a:rPr lang="en-US" dirty="0" smtClean="0"/>
              <a:t>Complex work possible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531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Inverted Index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5888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238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keeper keeps the keep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keeper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keeper keeps the keep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keeps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101: Inverted Index </a:t>
            </a:r>
            <a:br>
              <a:rPr lang="en-US" dirty="0" smtClean="0"/>
            </a:br>
            <a:r>
              <a:rPr lang="en-US" dirty="0" smtClean="0"/>
              <a:t>Starts With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5888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keeper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keeps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238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Stemming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532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1 3 </a:t>
                      </a:r>
                      <a:r>
                        <a:rPr lang="en-US" sz="1600" dirty="0" smtClean="0">
                          <a:effectLst/>
                        </a:rPr>
                        <a:t>4 5 6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238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Stop Words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532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did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had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00"/>
                          </a:solidFill>
                          <a:effectLst/>
                        </a:rPr>
                        <a:t>In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1 2 3 5 6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1 3 </a:t>
                      </a:r>
                      <a:r>
                        <a:rPr lang="en-US" sz="1600" dirty="0" smtClean="0">
                          <a:effectLst/>
                        </a:rPr>
                        <a:t>4 5 6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Never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Sleep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Sleeps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the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1 2 3 5 6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where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238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 Distance</a:t>
            </a:r>
          </a:p>
          <a:p>
            <a:pPr lvl="1" algn="l" rtl="0"/>
            <a:r>
              <a:rPr lang="en-US" dirty="0" err="1" smtClean="0"/>
              <a:t>Jaro</a:t>
            </a:r>
            <a:r>
              <a:rPr lang="en-US" dirty="0" smtClean="0"/>
              <a:t> Winkler</a:t>
            </a:r>
          </a:p>
          <a:p>
            <a:pPr lvl="1" algn="l" rtl="0"/>
            <a:r>
              <a:rPr lang="en-US" dirty="0" err="1" smtClean="0"/>
              <a:t>Levenstein</a:t>
            </a:r>
            <a:endParaRPr lang="en-US" dirty="0" smtClean="0"/>
          </a:p>
          <a:p>
            <a:pPr lvl="1" algn="l" rtl="0"/>
            <a:r>
              <a:rPr lang="en-US" dirty="0" err="1" smtClean="0"/>
              <a:t>Ngram</a:t>
            </a:r>
            <a:endParaRPr lang="en-US" dirty="0" smtClean="0"/>
          </a:p>
          <a:p>
            <a:pPr algn="l" rtl="0"/>
            <a:r>
              <a:rPr lang="en-US" dirty="0" smtClean="0"/>
              <a:t>Fuzzy – during query</a:t>
            </a:r>
          </a:p>
          <a:p>
            <a:pPr algn="l" rtl="0"/>
            <a:r>
              <a:rPr lang="en-US" dirty="0" smtClean="0"/>
              <a:t>Suggestions prepared ahead of time</a:t>
            </a:r>
          </a:p>
          <a:p>
            <a:pPr algn="l" rtl="0"/>
            <a:r>
              <a:rPr lang="en-US" dirty="0" smtClean="0"/>
              <a:t>Dictionary of options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Like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Recommendations</a:t>
            </a:r>
          </a:p>
          <a:p>
            <a:pPr algn="l" rtl="0"/>
            <a:r>
              <a:rPr lang="en-US" dirty="0" smtClean="0"/>
              <a:t>Terms </a:t>
            </a:r>
            <a:r>
              <a:rPr lang="en-US" dirty="0" err="1" smtClean="0"/>
              <a:t>Freq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Query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Applies to all dynamic queries (no explicit index requested).</a:t>
            </a:r>
          </a:p>
          <a:p>
            <a:pPr algn="l" rtl="0"/>
            <a:r>
              <a:rPr lang="en-US" dirty="0" smtClean="0"/>
              <a:t>Select best index. (Only one index per query).</a:t>
            </a:r>
          </a:p>
          <a:p>
            <a:pPr algn="l" rtl="0"/>
            <a:r>
              <a:rPr lang="en-US" dirty="0" smtClean="0"/>
              <a:t>What happens where there isn’t an index?</a:t>
            </a:r>
          </a:p>
          <a:p>
            <a:pPr algn="l" rtl="0"/>
            <a:r>
              <a:rPr lang="en-US" dirty="0" smtClean="0"/>
              <a:t>What happens where there are several that can server?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Optimized behavior for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054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SPATIAL INDEX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5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is..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Making queries on a map</a:t>
            </a:r>
          </a:p>
          <a:p>
            <a:pPr algn="l" rtl="0"/>
            <a:r>
              <a:rPr lang="en-US" dirty="0" smtClean="0"/>
              <a:t>Handled by Lucene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9974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Support for queries on geometries defined in Simple </a:t>
            </a:r>
            <a:r>
              <a:rPr lang="en-US" dirty="0"/>
              <a:t>Features specification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en.wikipedia.org/wiki/Simple_Features</a:t>
            </a:r>
            <a:r>
              <a:rPr lang="en-US" dirty="0" smtClean="0"/>
              <a:t> --&gt; Open Geospatial Consortium and ISO standard)</a:t>
            </a:r>
          </a:p>
          <a:p>
            <a:pPr lvl="1" algn="l" rtl="0"/>
            <a:r>
              <a:rPr lang="en-US" dirty="0" smtClean="0"/>
              <a:t>Points, Circles, Polygons</a:t>
            </a:r>
          </a:p>
          <a:p>
            <a:pPr lvl="1" algn="l" rtl="0"/>
            <a:r>
              <a:rPr lang="en-US" dirty="0" smtClean="0"/>
              <a:t>WKT (Well-known Text markup)</a:t>
            </a:r>
          </a:p>
          <a:p>
            <a:pPr algn="l" rtl="0"/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5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0" y="2422070"/>
            <a:ext cx="4170726" cy="39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2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00" y="1900646"/>
            <a:ext cx="7764917" cy="38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0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Query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86" y="2214694"/>
            <a:ext cx="9672240" cy="2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3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5" y="2214694"/>
            <a:ext cx="11212326" cy="30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1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Raven Burger Co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691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5663952" y="2564904"/>
          <a:ext cx="3984104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6121" y="2123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Lucene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Indexes</a:t>
            </a:r>
            <a:endParaRPr lang="en-US" dirty="0"/>
          </a:p>
        </p:txBody>
      </p:sp>
      <p:pic>
        <p:nvPicPr>
          <p:cNvPr id="1026" name="Picture 2" descr="Client.png (128×128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24" y="56165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1199456" y="3467571"/>
          <a:ext cx="6192688" cy="294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/>
          <p:cNvGraphicFramePr/>
          <p:nvPr>
            <p:extLst/>
          </p:nvPr>
        </p:nvGraphicFramePr>
        <p:xfrm>
          <a:off x="2063552" y="3356992"/>
          <a:ext cx="324036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22142" y="2947378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0087" y="50653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9777" y="56789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doc.Email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23991" y="5229200"/>
          <a:ext cx="42839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Ayende@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ayende.com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55640" y="2067814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351584" y="4797152"/>
            <a:ext cx="741682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Indexing function</a:t>
            </a:r>
          </a:p>
          <a:p>
            <a:pPr algn="l" rtl="0"/>
            <a:r>
              <a:rPr lang="en-US" dirty="0" smtClean="0"/>
              <a:t>Incremental indexing</a:t>
            </a:r>
          </a:p>
          <a:p>
            <a:pPr algn="l" rtl="0"/>
            <a:r>
              <a:rPr lang="en-US" dirty="0" smtClean="0"/>
              <a:t>Output the terms to the index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Background operation</a:t>
            </a:r>
          </a:p>
          <a:p>
            <a:pPr algn="l" rtl="0"/>
            <a:r>
              <a:rPr lang="en-US" dirty="0" smtClean="0"/>
              <a:t>Parallelized</a:t>
            </a:r>
          </a:p>
          <a:p>
            <a:pPr algn="l" rt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/>
              <a:t>What is the result of querying the index?</a:t>
            </a:r>
          </a:p>
          <a:p>
            <a:pPr algn="l" rtl="0"/>
            <a:r>
              <a:rPr lang="en-US" dirty="0"/>
              <a:t>Can query on the terms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Query: Email: Ayende@Ayende.com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2519" y="4282995"/>
          <a:ext cx="428397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Ayende@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ayende.com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548" y="3030031"/>
            <a:ext cx="40547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1: Search index</a:t>
            </a:r>
          </a:p>
          <a:p>
            <a:pPr algn="ctr"/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 match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06887" y="4598503"/>
            <a:ext cx="2838616" cy="1192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 Store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1242" y="3321975"/>
            <a:ext cx="38042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2: Get users/1</a:t>
            </a:r>
            <a:b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from docs store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8778240" y="3180522"/>
            <a:ext cx="3013544" cy="23297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 smtClean="0"/>
              <a:t> 'User</a:t>
            </a:r>
            <a:r>
              <a:rPr lang="en-US" sz="1400" dirty="0"/>
              <a:t>': 'Oren </a:t>
            </a:r>
            <a:r>
              <a:rPr lang="en-US" sz="1400" dirty="0" err="1"/>
              <a:t>Eini</a:t>
            </a:r>
            <a:r>
              <a:rPr lang="en-US" sz="1400" dirty="0"/>
              <a:t>',</a:t>
            </a:r>
          </a:p>
          <a:p>
            <a:r>
              <a:rPr lang="en-US" sz="1400" dirty="0" smtClean="0"/>
              <a:t> 'Phones</a:t>
            </a:r>
            <a:r>
              <a:rPr lang="en-US" sz="1400" dirty="0"/>
              <a:t>': [</a:t>
            </a:r>
            <a:r>
              <a:rPr lang="en-US" sz="1400" dirty="0" smtClean="0"/>
              <a:t>'052-548-6969],</a:t>
            </a:r>
            <a:endParaRPr lang="en-US" sz="1400" dirty="0"/>
          </a:p>
          <a:p>
            <a:r>
              <a:rPr lang="en-US" sz="1400" dirty="0" smtClean="0"/>
              <a:t> 'Email</a:t>
            </a:r>
            <a:r>
              <a:rPr lang="en-US" sz="1400" dirty="0"/>
              <a:t>': 'Ayende@ayende.com</a:t>
            </a:r>
            <a:r>
              <a:rPr lang="en-US" sz="1400" dirty="0" smtClean="0"/>
              <a:t>'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16679" y="1776723"/>
            <a:ext cx="26609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3: result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63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phone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doc.Phones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Phone = phone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87601" y="5030418"/>
          <a:ext cx="42839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052-548-6969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Oren </a:t>
                      </a:r>
                      <a:r>
                        <a:rPr lang="en-US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972-52-548-6969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55640" y="2067814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351584" y="4797152"/>
            <a:ext cx="741682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1 - Theory</Template>
  <TotalTime>80</TotalTime>
  <Words>1486</Words>
  <Application>Microsoft Office PowerPoint</Application>
  <PresentationFormat>Widescreen</PresentationFormat>
  <Paragraphs>650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Lucida Handwriting</vt:lpstr>
      <vt:lpstr>Times New Roman</vt:lpstr>
      <vt:lpstr>Tw Cen MT</vt:lpstr>
      <vt:lpstr>Droplet</vt:lpstr>
      <vt:lpstr>Indexing</vt:lpstr>
      <vt:lpstr>What happens when you query?</vt:lpstr>
      <vt:lpstr>Implementing Queries</vt:lpstr>
      <vt:lpstr>RavenDB Query Optimizer</vt:lpstr>
      <vt:lpstr>RavenDB Indexes</vt:lpstr>
      <vt:lpstr>Mapping</vt:lpstr>
      <vt:lpstr>How does this work?</vt:lpstr>
      <vt:lpstr>Querying the index</vt:lpstr>
      <vt:lpstr>Mapping Collections</vt:lpstr>
      <vt:lpstr>Mapping Collections</vt:lpstr>
      <vt:lpstr>AbstractIndexCreationTask</vt:lpstr>
      <vt:lpstr>Doing something interesting…</vt:lpstr>
      <vt:lpstr>Dynamic Fields</vt:lpstr>
      <vt:lpstr>Multi map indexes</vt:lpstr>
      <vt:lpstr>Dynamic Indexes vs Static Indexes</vt:lpstr>
      <vt:lpstr>Staleness</vt:lpstr>
      <vt:lpstr>Query Statistics</vt:lpstr>
      <vt:lpstr>Questions?</vt:lpstr>
      <vt:lpstr>Indexing – MAP/REDUCE</vt:lpstr>
      <vt:lpstr>Aggregation</vt:lpstr>
      <vt:lpstr>Problems?</vt:lpstr>
      <vt:lpstr>Map/Reduce</vt:lpstr>
      <vt:lpstr>Map</vt:lpstr>
      <vt:lpstr>Reduce</vt:lpstr>
      <vt:lpstr>Another dog…</vt:lpstr>
      <vt:lpstr>Map</vt:lpstr>
      <vt:lpstr>Reduce</vt:lpstr>
      <vt:lpstr>Why so complex?</vt:lpstr>
      <vt:lpstr>In RavenDB…</vt:lpstr>
      <vt:lpstr>Implications</vt:lpstr>
      <vt:lpstr>Practice</vt:lpstr>
      <vt:lpstr>Indexing – FULL TEXT SEARCH</vt:lpstr>
      <vt:lpstr>By default…</vt:lpstr>
      <vt:lpstr>Search 101: Inverted Index </vt:lpstr>
      <vt:lpstr>Search 101: Inverted Index  Starts With</vt:lpstr>
      <vt:lpstr>Search 101: Stemming</vt:lpstr>
      <vt:lpstr>Search 101: Stop Words</vt:lpstr>
      <vt:lpstr>Suggestions</vt:lpstr>
      <vt:lpstr>More Like This</vt:lpstr>
      <vt:lpstr>Indexing – SPATIAL INDEX</vt:lpstr>
      <vt:lpstr>Spatial is..</vt:lpstr>
      <vt:lpstr>Spatial Queries</vt:lpstr>
      <vt:lpstr>Model</vt:lpstr>
      <vt:lpstr>Spatial Index</vt:lpstr>
      <vt:lpstr>Spatial Query 1</vt:lpstr>
      <vt:lpstr>Spatial Query 2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Michael</dc:creator>
  <cp:lastModifiedBy>Ayende Rahien</cp:lastModifiedBy>
  <cp:revision>58</cp:revision>
  <dcterms:created xsi:type="dcterms:W3CDTF">2014-03-26T13:27:55Z</dcterms:created>
  <dcterms:modified xsi:type="dcterms:W3CDTF">2014-03-26T15:10:56Z</dcterms:modified>
</cp:coreProperties>
</file>